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3" r:id="rId4"/>
    <p:sldId id="270" r:id="rId5"/>
    <p:sldId id="268" r:id="rId6"/>
    <p:sldId id="271" r:id="rId7"/>
    <p:sldId id="260" r:id="rId8"/>
  </p:sldIdLst>
  <p:sldSz cx="10058400" cy="7772400"/>
  <p:notesSz cx="6950075" cy="9236075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60" y="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8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2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C940-F8ED-4FF3-BE02-4E6B62A5AD4B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D7D0-B140-4116-B03A-FAD22A96E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esl.ces.uga.edu/publications/soil/CropSheet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3674" y="552952"/>
            <a:ext cx="5359998" cy="255731"/>
          </a:xfrm>
        </p:spPr>
        <p:txBody>
          <a:bodyPr>
            <a:noAutofit/>
          </a:bodyPr>
          <a:lstStyle/>
          <a:p>
            <a:r>
              <a:rPr lang="en-US" sz="1545" b="1" dirty="0">
                <a:latin typeface="Century Gothic" panose="020B0502020202020204" pitchFamily="34" charset="0"/>
              </a:rPr>
              <a:t>COVER CROP NITROGEN AVAILABILITY CALCULATOR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6228" y="890628"/>
            <a:ext cx="6005945" cy="50354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5" name="TextBox 4"/>
          <p:cNvSpPr txBox="1"/>
          <p:nvPr/>
        </p:nvSpPr>
        <p:spPr>
          <a:xfrm>
            <a:off x="2178536" y="1019666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0009" y="998945"/>
            <a:ext cx="1528064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CALCULATOR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2601" y="1011593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66934" y="1601578"/>
            <a:ext cx="5724532" cy="203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4" dirty="0">
                <a:solidFill>
                  <a:srgbClr val="404040"/>
                </a:solidFill>
                <a:latin typeface="Century Gothic" panose="020B0502020202020204" pitchFamily="34" charset="0"/>
              </a:rPr>
              <a:t>Welcome:</a:t>
            </a:r>
          </a:p>
          <a:p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Cover crops can provide nitrogen (N) to the following cash crops by scavenging N in the soil or, in the case of legumes, by fixing N from the atmosphere. 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However, some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cover crops can reduce the available N to following cash crops by immobilization.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It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can be difficult to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know how much available N a cover crop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will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provide or if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it will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immobilize N.  The amount of available N depends on the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amount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of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biomass and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the cover crop quality as well as soil temperature and moisture conditions.  This calculator was developed to help provide guidance for N management when using cover crops.</a:t>
            </a: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1" y="60365"/>
            <a:ext cx="2213207" cy="5528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6444" y="6238595"/>
            <a:ext cx="5724532" cy="128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4" dirty="0">
                <a:solidFill>
                  <a:srgbClr val="404040"/>
                </a:solidFill>
                <a:latin typeface="Century Gothic" panose="020B0502020202020204" pitchFamily="34" charset="0"/>
              </a:rPr>
              <a:t>Instructions:</a:t>
            </a:r>
          </a:p>
          <a:p>
            <a:endParaRPr lang="en-US" sz="1082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Click on the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calculator tab located in the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red bar above to start.  Answer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questions in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order to use the Calculator.  If you have questions,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use the contact tab for any help with the calculator. 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We will get back to you as soon as possible.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6934" y="3762351"/>
            <a:ext cx="5724532" cy="2355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4" dirty="0">
                <a:solidFill>
                  <a:srgbClr val="404040"/>
                </a:solidFill>
                <a:latin typeface="Century Gothic" panose="020B0502020202020204" pitchFamily="34" charset="0"/>
              </a:rPr>
              <a:t>What to Expect from the Nitrogen Calculator:</a:t>
            </a:r>
          </a:p>
          <a:p>
            <a:endParaRPr lang="en-US" sz="85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This calculator will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predict how much and when nitrogen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will be available from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aboveground cover crop biomass.  If the calculator gives you a </a:t>
            </a:r>
            <a:r>
              <a:rPr lang="en-US" sz="12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positive number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, this is a </a:t>
            </a:r>
            <a:r>
              <a:rPr lang="en-US" sz="12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N credit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that can be subtracted from your target N fertilizer rate.  If the Calculator gives you </a:t>
            </a:r>
            <a:r>
              <a:rPr lang="en-US" sz="12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negative number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, this is a </a:t>
            </a:r>
            <a:r>
              <a:rPr lang="en-US" sz="12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N debit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 and you should add additional N fertilizer at planting to account for the N immobilized by the cover crop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You will need to have measured </a:t>
            </a:r>
            <a:r>
              <a:rPr lang="en-US" sz="12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cover crop biomass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in your field and have an </a:t>
            </a:r>
            <a:r>
              <a:rPr lang="en-US" sz="1200" b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analysis of the cover crop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nitrogen, carbohydrates, cellulose and lignin to use this calculator.</a:t>
            </a:r>
            <a:endParaRPr lang="en-US" sz="1200" dirty="0" smtClean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AutoShape 2" descr="data:image/png;base64,iVBORw0KGgoAAAANSUhEUgAAA34AAAKfCAYAAAAxRhqHAAAgAElEQVR4Xuy92ZZs13UltqKP7G4HgABBUmLJVWXZw8N+8N+61PknLEqfYY/yg0eVbVkiKIpEd5vMjN5jdnvviHsBokCAlFRMCbyZ0Zyzz27WWnOubvK//G//cJpOpzWZVE3qVKfTqSanSR2Pp5roxarpFO/w9+l0UofDoep4KvzgI9PpjN87nY5Vdaop/w9f1A/e25/w/am+f8TVfH2/r0/i+7jmhN+ZzXRd3vh0rBPGhE/hXhjabIrb1ZTfOfH34xGfmPgaB33O3+F1cV88D59TYxvv2e6Li+EzeL7JpKanqsPpVFPeE+M76sK49hG/53lxb46Iz5lnweD4MsaL63ke8a+ukWt6wJwfj/1wLKwRV+h00ji4ZlinI56WY82cc92m+mx+8Hn9qbU9njAGv4txTvMI/Tvj3LS1xJgm2idaGuyNqulpUhOuC66le+BnPp/V8bDX+uBzWAO+N6nZfFHHw7H2h0OdpjO8y2tgirMbMMYTrj2Z6Lkxd15D7BdfVuPhHtVnOXecFt8X89Vmo/y9ac3nmkeMD2uxnE1rOjnUaj7BFPI1XGO1mNTTm3VdLWY1n1XtdnvtZw/2eDpqDmtSi/lC3zse+jxhjQ8ay6mOfB37GP8dTsc6cI5wL+1/jFZzdeQ5aGd0ivnhitd8OqvpZMbPYs61oTEs7PNDe1ruB99Z/045luwhztVU5wjzze0z09/4wcpoXPoXN+cVcTtfOp/F+/zIRCKCIkHHtF9Dl+AP/x0WhmMYPjssWXuCcR3H97MXcuG+kz2my4vpEdoPxrs7aM/gubA2OXPZzyfsw8OxtttdbbbH2mx2td3tar8/1uF45L7fH47cqzqfOSucAS+D5c9U7+WHnz8cajqbYYdgd0teYDD4F+tu2ahn5E7iOlKu8WxDVkhu4u/pZNo+w6/wXPh8eOqxv7grppDPWsnsGfw7n89rZtmJseU9ykrK9JyhSfEcQE4dvccxJ94QGBHex96jXOamm9Zuj3Myqc0Gc1i1PZzqca/vjffC/B4OJ34Gn8/Gie6Zzya1WMy5DtvDnp/BNfD3bI5x4hxP63o+r/VyXpvNhvfc17y2WD/rr7MN7s2ksxvdkrXlQDTPli+Yf+wRnl3LH8i4Gd+nMLOgxdpJb+wxZ/zOFEqGx7ifWZwx6a3Ia+hfrbGPvPcQ13xSNZtpPxyOkAEaG3UUf5/Vfr/nWJp+x97xNtTewLxJ32d/4m/sk+Np38dHeSx9iBsfIe+4wbK+0GvUDu07nEGsCZ/hfJ/xzGHfH6EnIIcjC0Y9iimSPswcUQd63CfqykEWemzRC/vjIavY9nl0B9YIGwZ/Sy9To/BemEvOBc6T98JsNsfhbLaERGL0jU81hWDOaKZKOkXj18nFXs1rfJVrahvAej7nsssA7jzObz6PNch5ho0ynXVpiXn1ZaVDdKM6cVt2OyjXh80TGyPyIWctciRj1uvaIxLUlm3WPe3Z/DfOYpTJYjKr5XxWqyVklWzAxRx6bV8fPlvWh3ezWk1PtYCuxZ4ZhfY7ZPp3+dLueKzPX5/qP/4/n9d+sqwP37+qn/xgUVdYekv0bVe1fA1TvsBQPfW/y/H+xmeXKuHU748UN7JFjifaQtRdELCwL5aS9Sc8H/ewdYd1NI/LsWivxVaV8u+qDlfCffb7U+13p9rs97wX5BBsQ9x7voCOkf173MuuhH7Fv5BlGAP21XIpGw72o81hnlNucT+P9rg2CI7e/gg5qGfKc+pf6Br9ezrpTEdXU57MIHNl25/pXJ9N3uMEGeVzi3WfTeswOXgKNFbqc9i6lFcd8+iIWBdYzvI+OaMjDlrMoTm1aMPelw40ZjKmody3DIwtiXtLnAEgSbZN/uKvPyGaomqxYQchT6Wch26AycLCawuFdnagDf6mhQ0Toe5FsBEU0TgaggKZ3UDPpJwZRYMy5ARFKdHCPHSQROAn4+V0MvCzsGnK1EbdORTQpDb1zp3l5wtgwbxA4XLDWDkYBGEAAVaaEwE1KUwrXi98FwSj0acxCwzA2JcCFpjF5pMyhOFDxQRQ3MApFMA50BuNSSkk/Q/GReDclFtez1g0A6NSjTHI8XnnjYKeRi4BbVd8WCACIVsnACM4JDFApLAMEKnwBQixD2Bkcj5tqGYe8X3bFQIWg8KPEYNnC1izBpIxmzPWQJBA2hzGDPYPQRvA1LSW80nNp0WAN8e4p0VD8cn1olbzGQUNwCre0BLZqPf6AvjhGWgINfDQCY2sM64BwYBvwxAajT3uYhszXeFjL0EIypCaTWfN6KSSt6YJ6D1DuoNGIHT2eYqxKEGqVRHBYzM3IG+U580gGy5KYGLZhD1rOUNZZSNn1NdNUbSN2hVlFKqHIkPN48ie+Crw9xsV38UHIktFRk1qB8VnYorn5CjjFcZm1hL7brc71P5w4r+b7ZbghZ+z4tlDofh3yitJJF2Df+iBsG4izPK0JqZiQoKgMaXD89GsCU0K4EPXtAP5pFMsUDgolhjIPAZYRxulAX056xgmFHOUrhScgIpAimQbyAf8jDIihm7kuOYTAEwEoB5XxjDGsD9U7fZHGgiQAw+P+3rcCUjDQNB5sWz0ehDHeINLlknOZlwwYABCKCNwTmnownic1NViwfO93+E+WMdp7SDTcXcbEaSRKI9wxmNYay9QFkfRmoxsgEkD09pGeZucEz9oUGh9i3taelBmTKC/fDbxWZKslkGZT84HAcq5jJA6ODaDSkB2JGZNagR7xkITxhvAiMc+kIc8wwSvOQfaX/rfTkiEfBMl4RN/MkgbwAWIAYKSEB8+2G2vYtdTuOZsaHwg2kTIdNAoPYCxCYRrb5sECzNloQgAR7DqH+0dEzHjSTLpdpqIeAu5y+ObdYSh57XlOW7nAIDY4zUp22wZE4WRu7K8Mg1aUxhqkQmRnU1MDvpLrFvX+zFQO1mCva/5yByJtPbZC7jnhtPcjQCQ9lGba21q2Wka52ifvUsGZM9k7CKltBcyP3gPOhbnEbqNhvx0UterWb3/ZFYfP5vXCu/hrr9rIGXy8uXDsf73//xZ3e/n9f7zq/rg+bJuV5NaxOiJ9AbpMsHzVM1Hvfk7BKptY7/rF88fThRkEeStzRMTRtrbdFhg30CfU95qg2p/6cJ4TmD8UTd3idyBHzAjOPLdAcDvWBsCOl0LewGk4nI15bVoP2Bc+NxmZzGqiQShFwCDz4WgDhlNXxT0LzGJbDLICQC/Tr7qHMR+BwnEn5PsarzXCV5bdX7g7HX9GcLWjic7DkSYgbUy6CMKxVxJ5mtUOmdN/+M3G12yDfSuBZzJXk+M7X3a3jyLcdgFzOv6kESxGjTP1pQk4eQ8m/zV33yiaTLiiQGkgdq4MAOuwy0DQB4NKccseAYcwZhL2BfTPG2cnCbAtDAR5E2hZodlDi7YXw43hi43koEbPGc0qjBOAb9LoamJi9nQWYzoKV03Aq6zjVB8nnuzDlF4eB55vsYfsngZf/OoWcF6+QNe8vxhWjU9GaUWKw8zTs0IvMlkWFFyUwwbip8bDP6adO/qoHm8LJq0s7UwQ8+1NHDM4e0ALO+BhYFUgBfSIHbwUIJdocKkQZWZFnsBQ3S1XNCchfFG5jACBwcMBmNOu5V/Y7RDUDSPXxTosEcHEoDGmqdYzOgJlEUt5lMqm/n0VNdXS3oJoK+vVjMBPzDo9rzmIOlCUqg04Cg1D97n58YR2XF8H+yX53JHFj5HzvOPNSCDqjMXcArFKKYLo806hfXuBhFs5hFMxtP6bmPB1p/PeLzIAdQ0HuzlbbIhXl9vSDCG2BtYNuxDbUUJQxhbVCY2cmRAyCjpyqcf1niypVh0BvHc3Jf2TFo8DWxNP322aRrgvwTB7YTTIwQvnQxb/L4lGDjIg3eQ54meKhv1eD4Y5PgTsgsePwAXXecg5WmAQ++r5VvOzSgjBAp1FmnIy+ngIyklwXUmmO57TE5Ay+3hgjmTnBt7CXV+uowVSInS1pmCAh7B2wgEsdfG90RIdU9XZFfurTWLbJTHTezqqXYBVFbOOONgzAH+NM8TgrDHzY4gHF4VXAseVcrYk8BQoimyIUiBWMFFgU/mc8+rvTImOOHVxyNstxtIpzqeAI4NbK3MAtBD4GX+QvhRyXs/NPjjeW5GgrczDW2+pxdC6IFVpvFhkChD22aB5RLBJ8FCN7hjyCcSwkO2bhJzT/mS8QXlGzCGIBqNGEmoDv4aWTHoT3pz452kcaM39VwxhkTKZrfqmuee6g5MZHiNe6vpM0c8ZI5zPrj1AqpayEomWt7mPN8ZQ4718nkRsHrbGu9rjq2GOVQEEwgQEn0mbAIcGdkSz5bnDjIX14EnXOuiSJgGHE2I5znbXsmZ8XX0vBpj9HD0XP42tWOQOCxUkwcGdNZ5Igq697fLBNuhI0EkP+2Zt0NjzlnK2p/Llba/tTMaMO3GvqNa5A8RAADJjZMIgDc51Xo+rY8/WNePni3qaqpIJk+97aBRgn5/v2tbn+r15lT/5//7ql5t5ZV8djevF7fLmk8P1EkgIwhc4Kmk3SBglJ/fu8fP8iUrArGAyBaAHfOPNZtDv54TrJhzbHueZpvsihY71RzP7CghEmEX2y96HrfYwNsHknRzKNg5jDiYIDpjQUCH9YfHDxEb3BUY3+7QvHQ8T4h6mkxqCVuMBIHGhT3NKBACP5GFDfhBH+dvezXliZZOCoEUEq0Bx1D5DfTlLJ7rUd7/GGeYCFySY5yLePBDjfkcDx5E2VYmZgzI5P2XvdP0aJe0kvE+V12ONoqtAV5GxjFqYpCHJilps/6vf/PJqSsqOhQbqm8sptksgQejfyySZWcGGGGViJnomwC/CIXO2FmW+oSMwlAPFdY1oU7vFtiCehEyYo01FsaMnBk9o0DNwRSQ6IJWIabY6X1Cu0CT4MpcZIE6jPRBGaAlP2uPynj/MbymPTvDGGVK0BM1MnwmP/PZs2v5JIwjPtsY3MRS1nrcLrB5HVizDm2UKdg9VH1D97kcFWfWKpuMRvdJggHes8WS2pCHngYFwrn2cuUrxEWhORCiq8Wsbq+v6v5xWw+bnVgpTb5DkEQ6cIay/zxH9FQzFPf82SwibHA5ZLkpw4RHwbsBJXOq1WxWt6t5rRHeebe2QIR3A8JJhwmGvTzjYZllSQcUQdmTmWpGtg4ghYz86wQV/KERujsPr74wnrtXCIywGNOsbzykOuwK+6RMaWSD183aU3Z7Bw3aTwNLHgu6eQYyg2dcRDtXPO/eOzKuEkLRPQn4jXPTkJ5DTb22UUra992rgNfbcyWMl4BY36DSaSz/cPk8TnuG/jCau4ArgTcwgwQV+H1/rM1uS+IhSoJgg2ekn/+QQLsDvH5QaACMUijdrnzbE8+Qlou5jSwaSHaFbQb4NdNfyiWelSZzB8OxhWvytZGQ6kwr5xVKyiSemPgoLX0PHjTIQoJueyp4fnVwBeZ9jsYQUXjRc33MF+Yt4a9iXK3cDwd63B53CO+UvGYoIjyqBtL04k1nnF/dS4Yr1olGi0kQbiPvYxKS2pBKEcgh87h1zgG69qR6HPLSwlTxcUYONE/fuVVzKVejA3R5gY8ApxBlmp+AS+0hRm3QkAapcE5Ajjo1axwysIOhHpnR9o8NNFyfzO+gP/S7ngW6pes0kwDv8B5BNCs9A6BP4JORBqNeQlpDLMQwLIO1K/luUZfQqBaxY9Bhr3CXaZLjIgj1ZQKewSiLfcI93kIqFbXAVedwtfoaeR9Dm68AcQMtkS+eoxZF0c9zQmR5BpoMib7xs2jBGvkRACpAHMJrIA4S3TIOagB+nUR5G6xmj1oLnQHa6PmQbFI1kV/d3uH1aUh3UEc9MujX7LmGtS/Gd0ksjY8SwitkUrMjczLtjYeX7Hpxqh++t64fPl/U7WICWoYeGZkIbQUvZup7+LOBpVO9ejzWf/rFpr64V1jjiyeLeno1rwXA3kyvLQBc4JnCawZC7bS9vWzfw4C/5pKDrsNQFGGBs6VTgT2xWstei6ST9S3gN2KCfEehi3pW/Buge0k/0NtHnQobZ1+73Y6yAnuAKQTQMfNZLRYI9006ko4t9GlsgXx+tQQA1LMShJq0jU0esos2yAl6R+eUzgbKqMg/efdohzl6IiSORMlAZA2Oju6o8SBMepmG7dEEIVHk2uZdITebrYX5HTyBsiXfxirBJuO8Nv3jJY+zZ9xm1JSMgohe0YoKkA/Ajw+KDzI/oAsFvn52iqm+LIzfViwKXUvYXqS9BCHVsRPdzoFOB3TnaLeH85EJTeiOFUEeIm5Uy1s+R8T8GJqYCTtXWjZOrTgY7pZQi4vY91xfC9QnJWxpXsk4KeIDPMfQnwCTi1wObuZBWSs0oivrc89cwK0AiPIauiGQeWysNAGX3u8brCuhLvT1FCMwbGtyMf/jtphOTrVE7sx6SU/WbrPl31fXS3rQYGjg4MvzMyXrgw1LY/oEJmdedzerenKzYnz/J7/8vF7eb2oHN3wMKbOVGBu9ao0JETBEaJMMLrvMm+dWIHF89jCXNHgdn41vwgy8vVrUh89v6mYND5/CjXLgFUqmcAGceQg8sTyJ4ZbRjPstoLgQgmbwJ0wKATSh4I3hiu282yFvbK982myuwYPQvQteQ68SvTHeswGZ8tBEdAfAnysG3LOFNTSgfE76dGXeP9tNF4VlxKCiJ4ST4TAgMmpChLnOGfDj4zs30Xs+dppkjkOPmDOcfd0NarHEzvlUjLHDR4bnzBm1DBtZyeS+RMDHowTAAYICoSbMB+KekycPe1Whfjp79Po5DHGzAVBUfl+7bTNanZsQn52BccKexogHgdnkBpo48AVJHDi3WGGQAl4tosK5oaN80r7skQn5XfsGfjKHkQ/AD58B2BLoUl52N7KtG+zF5B52np+MAee7ec9jlTFvMBjkBUWOB/Z/1Zvtvh6QJwmjgI4vhY4yzyspQG0+BKizHoxMQVhVMxYavPMGcEggjHcN0mavQA/IE+TWwcMoIz5hhfrcCN7z7NlZ2c8jATeersgaGhUc1jkRpfXG3u9huD7OZ9EMoz7RPUV0hFgZx5XfmT/ZQvpFHObx9BkB51wnuiA7VJ/tZobyhQVONUYB4ksvHdZYXwsZoO/o+vIC5rq5f8iXXHfUM2OYocgWE6IJwWw5cnomedVF3Akg2ubww0tHOqQzpJ+BTjx4TU6FWPF868Gt8we9Tw+c56afOYdSDZ69s71hHQojkPugcWEx/BIFMXiph/VouiG7nAyYB6UUniYL9UvSOkT6St51OY+/eW4ZadCjgHgKBuDX56bbhtrDnQga12985vH1fp0YopEtp1pNDvXxi0X99KOrup7LU6pHt285DGODJ+c67Tv9a/CSIdTzP//jY336GpErVR++d81QT3j2oOPp5ZtVgd8meHLaC3nO3zfo0/Rxhyiiwrl9zmnjiYUnbSUyOVuJ896iseAh8/ct91taCQFNB4AjQBF4q9oyBLPqsIeNs5XtZ/0FYnGOMM7ZlGk2OhD6J2GZ0YmwEe2h4R6mh4654PaB2aYR6BPwE7hLGGiSMa1f/SyM0nFkUs5G5O1o53Mfe3CxMUPk4N88U/PiDZ47zDN0TrDVKIs6GJQeauA7RHcMo2HfR7Zi8jnWNgcDePQZjp1wJmf/6mc/b6oJSpDB1M0o7MuIi9OwdOJ+WKKzcBcnkXfF0QWtclmSRJdYceuSgOcmzKWHsRGV+6QE8gAq72V+uYX9tVCd+P8cdjgoHH7vjKnsoiKLigWlUrOBhU/0UMYRkffcj25S5JRHwConIYvdPJ30WHVXLsCyJVx31Q5KKnPfwmovAN7I/ucZ32WUAPjxWk7GovnhEx6Fr8IjQ7J8GNN8b5Cu2bBKaJ7U7fWqbm5WdTxs6+H+TS3ni7parxVrTaNZigXhW40pYk7dtFbLed2uZ3W9XjBs4tPPH+rn//RlvXw8KAF5Qu6Pm0LrMXW0ql3tYKWdY6rg9ICFnr8gFqS74PFoDItC8QfP92JSzOX70Ye39ewaCebYCt3gR8EWgAN+B8Uk5lOCVhnHYgBRHAlzAxYQzwmlIObFAtiM2xgfwaIWOwjIGAMpwiNPadYz+1R2bPL9DIAc3otnxNiiZLnGQ86BbaJxJRuR0fYNwyEkKLN/GxkQ4cd8F0WUd4xlJjxnvRU/os/vDJCGFSfIuyhGNBrXInZcmMleGHk1E7/uwhhigmiYUsiO4R2j0LBntoeqHWu/U2EKAArkIUA5ad5lJOEZkySO4WCvJawExi7y/FhIxF7CaFA9hwQc/rexc4NHIN6e0S+RsMCcZ14hnkQSCCE52uXtwesgOd8dQ7alBGxMtfBZhdJQpochnGBfLzhoyDBuIefmBPzKiJQ8YYiz/2v7WgJGORXeT5Dn++O0Hranev2wq+1xIsC8l5bKOQxJqLGK2ArDi8vSEAFoBTi1Yo9sD9iIF4rEyBACyEJK5j9VOCVgCvsdgNGs6AiAQjZehHOOZJJkgqIbmq7zPsw89X0NwghhpjZuzRyPhtOl3om8TQGPcf47qMp+O48YSZhggF4vnCYxoGmWjk5oJtd15oI89sJrHrXeIsASst/vm3Elbx9wbLTV7Y9Vfqvvnb0X5pveHRZ3ABXnMHMQc/jbIdgpcKOjYQ8bw8JMgmKf+JmSp5l50v7qUS3Obj6TiaPVTttjKOLR7IgZvAmaA/6YGKKMMHH7tskRoGo713tc+XdeDYa3n6OGUZ5nHZt8aOfMpGdk/lA7ocvDcZfZhqJuugB+RAx9DBlPSEPpFdh4pGaHufOeOv96tzsM4qkvmX5yrPnsWH/84VX9+Pms7hDOF+DVMxDeuv73+UJLETpVffHmUP/XJ6/r840K0F0tq25WVc9vV3V7BU+VQB/+zZLRvhnA8/c51m90becrstiJi15haQPaGNARsOeUA+mrnnrgzBvJC68tPkOwG/A3niCHlCK/77BXhJN06IH6VaSHiuGpKFDCJkNl6v1WMKilCXQiNtFpAYcBeQr3R563dDLkFXWzvYQqYKMIDJG3ye9TQbBOWmn/h3PgPjc5Np5Hni2HejYbO3NhcsXeB8qvOGmCaVL8JV8Z9UqIxGYnmASke+YixjZyoenCyzxw32Dyl3/9c9sYVoCoFJdY1TOGqBuXXHhKbFUOazcJ09ZyC8JGnYO2PjFmEmMVD55GPU93z86m8xZOEi9NKh6KmVBYliZSbHC8D62K5+Dt6oZ0iiMolCTKtiHqTJTlWvK7YtDp2WHc7OnKxVjkDjeoarlRbzOONMiS+B9mmw+h76bgB+9hRTgCVy5yIn7NtvM7nscx/ErzoopIrBfo5xmfOQpU69O9mv2eZiFT0MGgEaAPgvpqManbW+TE6TjisGC+EKYFdz8VtWkkePUQNglQtJ6d6mo1Z0I3QOBiNivYgb/49UP94tM3PIgbhNGRmBBTigRgTYlYElZCJIMvw0WxVL3yadJkaLzG7HP8MwwphKdhvKgcBjbv+d2sPnh6xVDVAA+GHh32EiBVdX21oFeQwC7AagBYFP6xbAZSw/aB8xgVehG74eHRhpTXEIIyoLkLOYc3ppwV9k6rFgujrCtzgt1WqbFL5ax/alHgnVTpiuGWf+WBsQDMc9hIGfPXEmbRhJdcmu1MNTnI/T0YNQnRGxhermwzOpQHp/wqhXoojLuXZ2JFPp85fI/hrzZclEFi5m8gMHKuUHWW3jwXEMF8I8wEuXvJ8wsg4Np5bMxbc85Z8gMa+9jCpkYvwxjOIaUTD1YEdkBamysdSnszlCfZwEIz1bo328EdbS5GBdKM4zCJnCMpxV45VoIBez7VaVV9095HDkfhpiGsML8KC50LYNELJ7lKOTbk+MGrvT/O6vXmWPfbfR2OktdkbodQ6Xi3MESMbb1akDhANV3k/m32O4XLMlw1cilV1jRlkeyprIYtwnPOc3xwpATK8wF8wqMLXYbDrPFfGtfZjyOQHhV1DwMSIcL96H0JAAJvpozvAIUkKJgYSPijz/64Xv3kdk9a5HXks2S5DB150zuwiZx/CzxQHjtvuoWfaz9o/FrvnP+Wu2agAIOu7bEYSE2+xmWUfDkBtFxbwLxX726gLMUftIPaeRPRZWAdj3OraGng6uqEupYK9iQCCbJDa6o0jsv7UaT4fnpu2SAiHXpRFwIf60icx5A98qDHY58Q1SCXC3lmeS1FbHvBYcxh6SaTXjyv2yvDfDedEi+vbRHfMjUQeprAUK2d4EuyKaVuDizf6Oq+Q0QN90yATCKXvCGpg5PuYPmrfEZ9gPp2ogif2G0WMPwI/ZAsErWt//lPn9fz1bHmnHixpb8Xj9ng7cPSfHl/qP/j7z6vV/s1c4Inp32tl6f6+MV1vbid1/WyajV39E/sxfHfc/zej/Lv8jc/Uyp5OmuB3sohO6aR003/WI5S79HLNkgiE2SqOeAQV+xmg0ysHSI7trDd9iKJUEFT8leh+yIiU4yxRxaIRFcNA3EhqpKusEmH+zNk1Ha2ay50mS3DC8NNRc+AvoA8EpgkdF1gzyStrtntnZGE5VAu1jN2eMDcSNhxtnweeU7syQx51s9InrTjBJGHTjkQKNDze94x59ArM+ey0y7IvrOBxyJaDvk80/9/hqqe0vSh/SQMRIedFV7RDTPROdxDsq/Rp0oq9+zLiDUh7P75ziCZnecQlKGXQVp8OIZfm0Cex+6JgzKiwdXCKbVRwkgKYJ1fkwvQQmeiePXMASe98lSAK0pQvx1OyUMRttfJr3EJRzlzU9hblaMThdk+E4U/VI07U+5N2XkNBrSfDU/DgoUqwp50AdwPs5l6J39mTZQPKWUznc452ceJw01D/fC68HDNajGDwEZlwx3jte+ul/X0ZllXS7U5YN7Tbsf1Yg5VTem9YxXW2tfN1VWt0R5hWoXYbVTcWy5m8pTNq+4fj/XqHuz8hEDvfnesz+539cXrRyYnR2gup4IAACAASURBVAg1gJDiLqy82p87XhYx/20WWrw1jcuUpD8BwE4pzN9/sqxndyuOa0ySBTBACeKb1bRWrPzZhWETCqPy+AoBT88FvH/wXhirggijfLNxQYPYJcYt/5pK6YWLDAyS0EuWXm0xcDbEqyRvc/A+tvPcBzhW5qTx7HYT3CMuzS8R1VsVsPCIGa/IRHkC41FW6KnkmA2iFjbxbi98GDt4dMa9HUF5ZpTLZ8OHiBIZC1h000oRBJlHgRI8lxTIdoecL5kjCe1UeGIqfglK6Fnlt2AI4xEgoofDtrFJWEr2X8Tw+8XmKZUI1rkReePoCidMd3no65l1VRhcuw0vq1yCXkCLxnZIl8EYy6qDhOH9mxdVyaH04NkTSAXtioOYIspWggbJQ4Aa5Grw/vyOwJWVC72n8GYjxPlxh4IJB4Z4EjiT/OpBMxlXvOgAlWsm9c9JggCQP273VOp4DaHl3mwK5zOr22hpXxB7e+G8Esil/WFHOYd1VA6igJr2vRQmfnp+Uwxl5+ieRah0D3tCfrJmLUz8jFg8J0NxTnOeR3Cm7w4K3UEzIR9iPDUZ3oCQZHmS/LMHOSYIBlcn5estrzzPCgCtkhotLNMFfmIo5bxBNs1nc1Unjne75cFCX5p8807oz5Y8QRl7sTmiE0lU2vAJw949Ev2sd08ezjbAhUk45xX2mQu4VUQG+zMFqGQdHSfpWqhtb6M1jhwis5pA353UyocnNMbjO9I2uHco7+IZNxnVcj277KO+ZnXBnt+sirZu7HKWouHCdhee6dFmGomk7EfpkR7Nkz0RT0u3zZQqk3YO1NwOE05+MYhueSIU7sp1M1CWoc7DJE8gW3dYbiYvO+1LjqgBX/Xiel//07+/qxV08fcNlC7AaxPCtprH22MLfvZwrP/4d1/Wm8cliaHTdF9Xq2n94NmqPrib1fO1qnjaGXTm+7T/4issgN/ty/R+tbYHqqkA2+Vtj3QfF801e/2GbCgRIdZ5KMxiJ7vscn8H8wpSm6H+8PjZfsU5pc5yqLuRHS+YImrQV8IQcm3QXWGPnXRndPm5RzDkP2X3BFW6VW1bYFO5KfwdOr/ZVYn6MG4wy4PzR/3f4hLcL2Bo0yZSRPogsm7U9+MKj6Su5NxFHrB1emy17EuOzikbPOMEkmF3orO6POv31xrJqSFvZ7N9/uxnv+BfCdgiS8T79HhwLiXvI/En9lAtFEbPWBi0d4WoSLhcllFOiI2Aohw1iqO+/JEdY2aAKLaHLYZV7k+VvAQZhIptD3OuKysEM9X0el6EXMJSWJykzBSVYGfEGti4GGg3YGRAcsM61+eSzec4Wo+l4UKy1M+8ftnszDHDxrzs6eWvv8uDlyuP7D/npYVDah168rnWmus5tQcYa++cLjCbCHG8Xk3q7mZZ282GVZgQ8givHcI28V0Ye4vplOGbOGgAgjiY11crVe9aLdgmQaFabOjAyk7LFfKLJEB2uxOLY8JgfNid6pPP39Qnv35Vh5o39mgEATJHvdcG76mq5Tm8xxPSex65KAoV3InA78WTNRO4b69njuF3NSkyNgrfXC2rlmOIw6XCGhVM3rtQLhhihLFyxLAWCltlKKGLjqi4hgQYQZGNljDYWVtVvJQyVmlpn7kwsMMxiCN5TNgft3McbjEySQQ4EZqAqZXYV3gwlYTR+Gi85pqjpyRFcGLUyWZI/omZv0EQvAWcfNAyRpJS9mRTwVCGSeBxbhxezRYaQ5IzwwedsynPVHOuG6hq4RpreNZ/0eeGZaPlgR5/GmDFeEIYjR86k7ODEvBctNibIfJCQuk8t3o83yJtuvczMnn8DOWO282kYqdFjr1/kvM8/g7rE1s/kEmxaPzMAYn8vPq4qCovqTz16kMILcKZkcp6vzuR8JBhcaIBPVoguLxyDAVIkWsL+a82GofagPlxvnCeh4UuLG/BMGe/sZiLC9eQnXbY5x6Cxb2e2MaD/QVVTKa3YukrmrmkV6gZBHp/lEGjAd4jSN6O+Gj91xqra49w8xYHTFphJ6KFQMk67HLT2csaI4t6Mnk5AQ8uaKD1HfoNtvY4Xv+Ezg/Px30wEIRKw/C5jxHUQJC8eYwESM6Ox0vPvQmKeKQIYr3XG3E8RAFlnjmnvlezCeyJJvmQ8+9znj7E1C8oIIKYPAIg7T8ahNO5Kse2nEZF7mBH3VwhT73qeo2okqrPvnioh33VweCYe9w9Wkcgrp0hjZQ9MdoAlzIyVZDPznMjp3sYprxv3UgabZF3nfcG3kMKXORbZl5z34yVHmqH+OJ+lNm0B2T74QeRWOlBKIKJwqtFXECPMSg7pMB0zsrZyxlqAqhH3OR0qD/+cFU//mBeyOL6XoHfNyBkQ2pglrE1/u5X9/Wffnlf+yNC3+WJvFrO6uP3VvXhk2ndLQX8LlR8FxzfN5A9Vztf+RfJZBZ3cTQWWkOdmwf8biNvfSVsbVawHp5DoC+yr+f4hThmKD4JOH/XucchdGPDStWRIm64gkSFUzqSMQ9iifa35Q0B3NBah0QRo4Likuw9XBONk3vR1nXYqJ/A9QoM4mTYqN4Je5BbUZHcGMLNfa8R8I1nabRZaIPYbd7PaM9hbbFLSUf33Mv/FnK3n/lEkkmGaf5UHE0L2nRhnHh5pkT7/Pnf/KP1QvfgtapWQ0WtHrsupRBhQgAxsNrvEkJikrpXTZ/v/daachzCCWLkNhbR7JJ2Zr9n+G8KluRrDFv/68amTRpjWmFkowJPHl4uJ2ZrDKvoJ2E0aj3EVsimxT0M47oU+uN9+THPqZhnz503TiqdvfWdIayvH6hzOTDOBzeIDQWOZ8hHaeE/wHukcZSkz/wx9LVbVD27XdST6xVP9v3Dhi79DB3zAdDx9OaKxVLgxQPDDrZnvV4QJBLkzVVNqhclgGztCe5plgvg98Wbx/r8fl//9OWm7jcyILl5m0HT1zOVUVs5fbvBs/d0oALu7cU9Hdm64cn1sl7crepqUXV7Na/lQjmMydUzAVOrhYDfV4aj5Jx+heDvHjsJR/Q4e9zKKyI7IoH0yrECswbjlNWuUuwghWkSBmCjlqS2DR8139ZP7EQJJd0jSjytBM54lwtBRPnhJtop2BFhPgpWxtf7ZtlznUSJwjB50yrNSYCF5ZM3y+A3DJffT/EN2xW8YMLRWjVcXq6bSBCQzLsZQj/JHA4995IMLnHSezE2EGzmcPT6UTm4Km5O2yj0I4TznsLwuoeo94trjiutVSskE0+81os5NSM75sXleJOLbbAbRdQMT1dsDbHT134ochTw5vDfGLNpyaHnSCClZDF7LPF7LrbRSmajPcOEDdKxrwGwUNBluz/VFiGJeY54gIc9wwq6DM+c1tVCuV6bzZ5zjcbK2OEwLCFnonwbMeKkfuknefqU/Z0eVGocxZDePfJ2Bd65O4Z1H8ky7mOH6PE+FwZ99yafR4XkXLRzkOptJFNzwERShpGmbB561vEstR5vJhOT2N886zlXei7KOP+fZD2uCSAoXe875kuUDSrS4vzZMEOWHp1k0gnV55ze0Kp62lDpNRqaXu5GmT5zrms7mMnro64aXyO5ceGmaDqxESzyIkdzMg+9jvXiblE//sG1UhHcuwv65nE3qc9fbmp7mLLYxGbzyPBjyP4XT2/q5mZaVyv0GDvVp5/v6rNX+3q1PdbO5GITsO2OIaZ7Xi/XYGDZIh/PDUQVkwoxY8bdRt07GPEm189DQLPnRiI43x5BY1prZTpjZFozUDFxHRh2iQ0ro1kEClocrahUWLCjjizMdrOekxhG027k8YKkge+f5xSFRGazenaDNAnv09Oxfvzhsm4WKq42RUf57+NnIF2bXWk1m3+kfVLNeVIv7/f1f//iTf36YVJHFpBDMZc5bZ+Pn8/qg9tJrd3K4czV1xTB9/Eg3+6aiYhrOcxsLP7uawmudxDIEPIhzFMeP+lrBwdKZ1lvGWe0voDQZeqVp+iaURZg3kTMqS+mInBMyJrIo43hdiQ8L6q+YDmgXD5qJYfRi9B1JBLz/fqCUJRaz4hskQIdzbQRQCZzSB8KgWdnWCtiputrbCrcxT01VOoMVurAr899D6Gnsc3zJp0WUJe/jXiGyEnKQ9sT+TcgM7KFY+OiSSZO/vxvf3nSQ6aNQK8c1sSM6HgZImTpOjkr3dCBGJB5HnrcUppsh2EM8uvMOBxej/nXFsXfjVBMdVCGmbUMnu6yvVQsWbTGynjBdH+BORktDpMadkGuxfs4L6eDObOxNlLfVlYCGB0Qx7jV7IzexWyUtkUv8sJSGS1A+XJjXRoWWZc+pp6E3uZ9AH7Jl+Ne8GYKs22eXIbT9Fi362l98Oy6nt2uubCv39zXq/stQzDBKC3ns7q7Xtf1ckKP3/XVvFZrdhJ0wRP1ZVM44nDq0NC5eV06YwS74g1aPOyrPrs/1D99/lCvH5CXYyB+WTHJLEjmUsoui3oe7iJvoDyCtwB9T9cM47yaVd1dz5m0zXG6R0+UJBK6Wx7ft5DFwXZcRwvazQ6hcMgvk+CCd1WeDxUtkPCUEFXFPRWo0TVSUS75PcpLoUfVjx6B3c7wAOzkRR8cL2nk7s9wBs30pWEqwKqKmqj0cgSMCBVDuIvCQDlPbW0steWpcy5ehLG9DryeCSNclUVwhnBTeh18T44joZVNpEu4MPRqAIkR+GIne55wtkqIIdvd8lC5X1BCX/CZeDXGMzkK+KYQ9AGBbQNT2Y42hBlaragDDb2bryHDmvRuSjYKOPmENqyd4zXKhRiUek25GQG5vSqswI9CNjWMeP5i/PsxtO9SVRZhudyDohxADEAePCCsE4WLTpPaUoFPCQQBtMKaKHxFxR7yQ9A3PbHFy/V6SeIJUQPss8gQWxULQFgQcwwdSn/edgMFV9QoGO6FhKuqOb0Mzw0q6h5ctKlVvjxvd9DliNYqAUCj/ro05C9FQtsP2UwxFFLpShv0jDBJTmcYm7ZPzFr3DHXdLYZG07VEeKnYpx5/WTu1pIn/O6HYgz4nwGo0jAqrkOCQzuQ5dm9YDn10AXjfRKXzG0O483g2VKDNlE90XjZegNUwmYri7D1YrcHbPpYhauBnYDo/7etHL1b1kw9W9fRGu0yhiiI2Xz+c6tMvd/WwU4iYehZOarVCxMq0lksBHzgdkLf0xf2pfvnFA4uPARBIXqjqbGRfzlNj2+KpGyZFcq3xXVr75jHtOcyO7zrHFjYlIpcDxiPTcm4le2T4ZUwhskIARDfSrkoBtJEZkGNXe6eQlz+pZ1cL6sfZREQkSF2cq6d36HFX9bit+uXnj/XlKxFVT+/mdXsFslREznrpno/HU92uAQhNVo6M6OUh+m3+Dtlh4CHD2hf0w0knS269fLOvz15u6tPXVY+1qt1xV8f9kb18P3qxJPC7XTjM87cZ1+/quwPZEyv0q6mEKkjA2A3Se92Gz+8Zus63dFqPCnLER5qo+99GFEcJJuzX+plk7EHRYbR1UAna68PQfMoZjVy9fXu9h4BCyrWkqsBWauHnBnkXFcd1HrrsHcNae7qGnlZyzDp2mAARg6782TypPtyMeBA2aoRcKzQoWdb3o9q/SUZqpUZik8/S7turiY6Yp+Ux265o8tm9/Aj8mvLiYB1SMDDOeVBNzkgRdMkw5t3F85axYUApYZ2mnaMZfgb+rLzG3AIK56Hx4UhXqhCN2fkkfg7l0i/DK5VPMKBnV+/UNooiGxOx9RQ0xpz8nBLp2QTeDmIDzMKOYFifk5KJkSWmpPc/yqJFIaawi4bVYbD+PK/Y+FUKdQSh41poPDo8YSCb0WIAEcWeZ7xaLmu9RGIzFOqe+XzPbld1s0bc+6nePGzqy5ePLW/nerUgKJzVjvl7N9eLurmekUGl8eXzgHMbJcx7eY4SJ84wSITVHNQH5n57pNfvF5891Mt7NHLuxXRS8XN8pst5NSf1VmK/jKNJPblZ1xOwu/Mje/ndXS1rndLNc/fp8WTGWfFfkoA+wv4R+GV90OWBeVAbhJ4p5Hq5AlMaoeNPQoiy0pzaKASYSnwpfLShyVTmsrdOgEksmdgpfSlKIPl4WFfkMoqR0zqFwFEoh0C6lL6ENK9rAxCJx9k/4zkMUGh70oVi8t0Uk+lGrMAgpZMNwfRAFACMsune+yiiEDvjmaGnZohbofHlOzTj1USVJ0lKzcw3gZ/79ckDl5w/jeUspDXMn425jCP/cq8y5DquYwmKVFRNmHpYSrF7Te8pFDiVVYcQuxby4cz9FsJPWdLL8Y8gPK1B9Fpy9SwZXQipEwMychMdImAohQSyAvODam4PaNmwObJ65+E0rR1TBNAQG0DQRTYC+nwgFKot0Ie+WDfrRa1XK4aK4kyAGGEBHueVoREwSZm5QjQF/ACek8usHFOMTj0w07JHsgNVeuF95JiiB1DkbMjlyDzRW8z59o5pAKcTC73/X2eWm1Iewi61bx2eg7lzjtloYVN3joDJuit7Nh7eURe1PeYTzT3DfG5VTSUILns4HaYsY03PoD0Z3d6LgFCfkPyV/oguaykcJGF1BqJ7IENExHSGqc+Fo1nG/LB4uZuuHNJOJE1c1EdUZHNKugI4ewyaPpgjxJfrfarb1bH+xz+5qycr5yN1rMURI+z4YXOq148nEgGzBfJ74uE91Wql0LGszWcvt/XJpw91v0c+cIiAtwvGCKD2OaEd49wlvNdC3kadLmHjOYzgh7zuvrrRYI+BmP3KPSP0mN3s3jtu+2TjNfJXURFRAFLMHCfXEUDWHuDpkfnuCHN8cTOr929nJHYRBqupUc4v/oa+eNxX/eqLXf36s109vVvVD96b1bUKBYvkMZikJ9qVJLl3mlXbRvjd/JKpHEgI3o8HUZbvFsQqIgsQYfRyyz2ANd4cZnXYbuuw39XTJ6v6+L0F9xJO0r+Yn/H5Yyh48BcOdBGcLuwSma+wzYRDSkT0gnAJB1WhLkxqbP7YsonqYk/cIeqA+2GoCYIhHRjVhLzr5OMl71rF/Vqql9toJZxaKSe9Oi51c4tc7HUGZBc4nS3HevCisUBjdP4Z5RGZDrvLxQodLKm2XZbjntCEYepMxvHi6EKnocWbTgyVHtWqi9dk6ainow+4hCZAQW62z7TnGLMTB28knhyhnlyk1sPFFQJbrptAWxBnFlPKxZ7CMFmhkUZE6o3VAc95LkwGG4OLOWyJwTWyxkOdu4YtAAePQhSklGmfMPUV6pIkACfGWcjWM6DGUIOeb8QxUkjptQjlKNimvB1WlLFG+UURxnugZ+4hs6ObJQbb6NULQMgYU9qceU2DxzXv57uXoO7S6BwN8IwtBgTnjHpvimw6hj8+u1nSEwbvE8KvlmxmLo8rDvLLV5t6/YAE+1k9u7uq955esQAMPFVgmq/Xqn6Fgz50H5IiMFCJwc5x2PsHhpXAb7Orh/2RoZ6f/Pqe7CzsflWoMhhurF7PdWrz1uJZtB/6fKpwBa6B0NMn15O6nh/qGgruyU3dXKngDDx/qIIV6iNpSd9YUV3kF3AUg3yJXYFn2m4RPqM1WK/Sl2romWNhFWMkRQ3IuCGO33uDCs3/qXF2B0ctKd/z0vqd+dzRaFJEnIomeI1yT/bmSal+FiWQwZD9L2+CjVtX48tZ6GHUvUhMvtuMCMsO5okEXCUE00UQ4uWToO5J3DnxzUB3s1bKh5TbP9PYIldU5llnPOx76z3iZ2lnBYA18q1Bx8ieKEZ7WBoo0/s6m5IDYx8x5M/IfvLIDUDPgN/Yustgm14Ky+lRlqmCYq8mGtnTgKGLb2QqwjoS6A/v9d8jA5UfpgIUCd3zObTihVcPlTtRpAl9+hBGuUdXzpNaJoxNxGGsQ3EmXBficTmb1BqVgq9WbPD75n5TD5u9ypGzDQRq/yoUdLmcy+PnnpsM7CNAtzHO0GiBQ7GyLtpzUuEplhynkSF9Hz00ykzaTV7wsXR3nn+U2ZEvo+yPXz6v5XLy6qUppkAajCOsHXpJQv9l/Qcf0FkMw3g/u3cEfzhoefwWC4e7eq9gvyDPkYW3omScPUadBj3lzswBdDHQdU7i4ZL1rJBm/UTPNqLXZyWMt5h5fT/eeZ7fI/SFCxw5L5PywHpOpHIPew2IwDqBLGEqwmRat8jTvlnQk7S+mtTN1aSerqa1HBGTpqZHQxRIhVM9bJC/N+Gevb9XcZb1NXIVNT7IvV99/qa+eDjU9jCvPSrT0usgeZ3zrIlwiOQFIRQZIFtn6PfLKpudFpcNkdSakDBdcOWs0/6x4cPvyJp2kSIDdj9vPpu9zbPd5JjOcIx1eWMnTGl4cTerH74/d1GzCQubpahHH5HJbbsQ7renevl6X3d387pZTnr+HnWhnQynC8/m9+Xx8/Nf4krlh8vD9epBVYc320PdP2zryc2yVuu5WkrtVYdgfTWlx/NfFOjLAp2B375ql8AvoC9bMR6w5sAxMcPKkizgkmggnRHsS1XL7HuXrzFNRGelyfrh5sED6vPsBu0sxCKPdauCPcjiyLvYU9Td+b9WAEnSt8slRSnF5qJ8oWEjYpDSrZ3F82gGns7YVwZvLQfWMkCESccMdBYhpYk62sTYUEQT5FQISVndkgFKP5OBrHPdC2QGhzTsNNT94Eedi53ThcsENE7+w1///AQFwy/75iMIiIGgYWgRk5Qd12hKqVNI0BNxMVEUJIlBPze6R4HBstsuI+1P8a5icrv3oDNZnVkkC2shqhW2ld1i6i/LLCe0U+xlgKzWTQnsWmCxihHsGJeq5mnnSYiOTJ/ik8dY/gZKmrfu4hQOYIWLm3AXUy0dcOZ7difTQskcaEPkXh3g6qQHk2fz83ONeeuHwnYCDU8Zv1Xr+aTeu13VB09XdYdwTVcpO5np3NEVD+a86nFzqPl8UU9v4TlDfpx7reE6K3jMEMd/qX3HXWDDwQwilh25fMx7O5womH/1alf/+Nl9PWwVVgpDUActyld/K39IQqgdYh8iKWkpOPQbZFVPGpFV7z9d1vtP17WanuoO+Yjo04NCLlF0l8O91CRvP87ZlkxyNfVQwv4GRzq9mMg5YtGBqaqcurUkxhfv21thXgGDBn6qoGqPaYqxWILH4IifTzIlFTRldKbq1OhNbO2qXFU1+QKsRMpm3WLqtGcTej0kB+SZsbeawSkh20CjjbucefVnzCS7/L/blsjj6549Bohpp8Jrtrj/npd8Tsw4yHeI+5dHx+epVTvWolJwRunw+bSPxpzL0RjjdjNTH/KLAn6GthQCTZElEilSmLIYNYaxNyD+ZqEftyRo/Lk/GxJqJDX0eweiqpbZc/I0sz0vDZ+lIrooEnP599lz0siUARUAhPYrAGr3W+TRVaE+r/pNK49Ja+owe7zBdgoKFsXeg2cBkQVXKPY0ndYXr+7rzeOORZ1QDRT3wVwgXxi5Rch9jCcKWhatH07H3uQeV2benPNI2ESb7TgQduoG8ykY47xNKV3TFC0cWPnQl17s0agYwXdbC3rLumxi30iCV3kaGe5Dw8OpAXbzj9EfKdbSgJlL8ufezL9yjjS9c6STZcwAPHOLEbyo4Aa8rmz+wP1j8qAVCnArBc8B2yc1F1sK0fR9Q+B2BiGkWwksfFbooWyF0xIuem5kYSww/EJS6IxpHSIFJAOV6cNpItN+IOj74MW6/s0PF/UMMjuOL2Nged8EjN4ltrGHoVdePiI/7Viv3jzWYrmsq6s5w4GxRvvTrF6+3tavv7yv43QhUDAQiePaYw3GfMSWg2t9Q3LCukgy2NlLI4jz+tDW4HzKgKT04XyqH2Q3GB0ZkSrrGcOYkpPvuR2XwJ+iB6YzFGzBfgT4R6ulWX34bFU/ejGpO4C3eMlsZsUQbuBxUO+4DsxrrhdTKqzfuQTNH+LF4E0pH763n4t1H414nMHPX23q8ZG7qq6vJmztBAKKLsmQjvZQtsccUfP3NvDv8MIBfzEA33HpyHKqVIAuBwEY1ww5dSneEu9Tt+8J7QfCVpFBHfDFZo8dhH8pU9nCqlfKBvlF+UaDx22EnB6hjSMZlIJcjQQ5qxJpO5g4R78zOiRE3mgjW1/rjPHqjdTh+TU+iNeStic+SxdodKkKjenZRPJiG41OIhWjU348dZMjUUBg6p4pcoMzadlnWS5byX1ObRuNRfpiVya1RZZw6gZMa/IffvYLhZg7Jr5PiozosdFrBNroUYoCEjpF6JmAoYwnC+TBcAuiz0Bk63RW1sGzBqJZI8eoNwE5CJAB7GT/ZnwKBT5PtO/FTBQienb/YSxi2jK2vojqKt/2jqsZivmW8k3/nnOPUozNXDObPKFr2rxxjwckX3g6NaIG7lIB7bLCZ8beGWht3wDSBpAH1zaNBYMt6RB5cFDZaDE51vs3y/qjD5/VzRX2BMDEgWGGMJwwJh5O9MGDkkQTdiZxg2WumsXLh/Axhwx+nRiLQpYyVUngDRLpjxN6FD/98qE+fblhWA5YWfb3415zHqrZlpSnD5tOs8RgkDPpvXG9XNUUxvZxX8vltD56ccVSzfBugukE2MIz0yCO0vuGYG98TlbVgjePhS5cst8J7wyZcwuHVMMSY4Q5VUNbCD7kTuSAR9+MZ4n5dg5dYs8e9M9hyXwNONXnyJ6lj5OrIWZvJmzPx1dln63tx4gM2KyJ9Q+4Ts9BgiEtiomVtkQO0+jeHSmHDt7Itjl5vJMeGj9ZOoM0tT2YqigHjVkBhwjFM89ePAYkr8T00dh1BbEmO9wGYQyvawY+S6571umg6SGomateubhvEBBX1Alk73ohkkvTkyCvVQftCpReKLtZZUgrD1mK81yGpYppGz9blcDL1XPW6HWB+jI5ErkQuaGIgl6KX3lBPUpB4EKMZphNGutu0q7wCKz7lGGZ8PptscZ49tBNjuluBjNVnUAIvov9fr2aM8oAxBNyA2GEIwSa3mxn2sHTh9BF4RF5S9lb7Yhw6S2BX2Stqnv2oiKsxCpBwP9aGBP6+nljJbXy1AAAIABJREFUm0sQC0zgowIEo2dHJJJNEPettJpt1WS5/pZPBI1U8jMCHOVjaD4FkixkmoEy6BSHLTVv6RC2K4wnQIAIC+5tMkaO5R481ol0xnlF3r705JQ5TNriAeUicluEzNDzL2BRTLQJNnvjRl0TYy7761Lnhuzs+M7MtoeRsC5xuSIxsD+eXi3Y//X+zSO9bgjtfLKq+rc/vq3n19pDX6tnvuJ9eH9fPR7rs9eHevUoMMvQs5rUYjWv03Rav/rV63rcwTNoZt2VMJSi0AutaPepXw+LVzA1Zci7pGc/e88etESBWB8TDIIkIoMvYg2FUm7Xs9rjbB2m1IGn0459aGcItXaF4sjgmXsCitCS54SFebzO2DdoYbRGG6UH5B3O64PbOT2mT25m9ew2OXjfYyjm1y/Xb/fuCEZ9pcjOOJwwV8xJvt/XeqWibkNU/W93/3+O3/4K8qPpQqdxyM8p7iVdgvA3CY9U/HTtARG40g8i95IW0SuVxzkRXc0zYU8bvg/bKMVZaFG7wFvkBnWhQbh+P3d4JKp8dMrIsdUtJuUAwpaQrFFbIelz4h4z7Q6CFjHdaAtRFiLV4hCTImYUzFD8EteJrYHKr62mh209RsPR2aWic3gWFUoLmBW5qWePk0f3poqahjyT/R6yXpZXUmPSgkoXId5SO4ckK9o4syckwnvMWcnkpwmrAI0UH6sHmtXESwnDindJDK0qZ74LCAUU4lq9GbSUXlizGMMBQHqQKCpNTEfVGMM5/dST4wX8Rva/F2Hpgrt535pAF7qXogxrLQZfFdF66eY8T79HlsNGpxmRfK6x1T553WvYw6u0A3wIhwIW2IgKMelxvTJIAuhiuOWZBTR1Fhof4EAfvc4NMp3VfHKsm9mx/t1PPqj3n6JfFxShmlwTkic0BGWal6rohe+DYAboc7RZK4QSAJXNzGdydEqETsxmeWwAlk718AAj8lSfvXxkta1Xj4d62B4ICLnONHrGQjrn0pbz3IBfmKJTvf/slrkH09OhrterenE3rydX6ClowZ8ct0TQ9O32zcX5kFitfmZiegWyuse1gXJzTfG8MqQGIDBhl++4s4QkwpVQbQ5Cxr1zYNQyjEpr2oS4hdcYXsylsIDMuVOobgSLwxzCBPqc43v0vBGQaHDcf6LjtWlT8cprGiFLr0OqgJrYiyexezLkPUgvHlwf7UKSVxgPkhSPw06t2QPQ8tyjEmhkB5u4iSjKzzgPMjjD/w1U9zvWIZ9LC46ESaaEPQ3ZBmKjtIaEbYPTyI1z75hOBgX/MG9RpuNwMnfwciX4JdXT0hcooXdKnBL7GH0QcKMZcaNds5a98Ev27oTMPokHhBCSdJux395mL2YVREvDNGH/B4LNZr0AUJ3q7mpRT6+XNOh3x1O9vt+wSIzySlHUBcU3lvJ0NO++iGHs/c12WwWPn0v086wNTeJZ3MRe5xS9ISttJvgM2DA/Vp7wKO8QliE9ROyGMHTiRyrRWdgN2+ssF1RgIWamxhW9OwKmhEPqmUU2ju+jTc4MURZnHnwdP+wntCxQ1Vu0fEmKhwp6EJbbCxjvE4c96IgU4ckeUbRLgGVaAsWO8E69IMnGc3Wmf/Hx4blbeBOaPmNjsbEcNV3dLKb1pz+5Yo7Z/T0qvapqJ4pu4DX6NrPZvkJKJ59cdk4/95gX5Kd99gaVpA8Mu4dmQSVZhL5CdiOf/XCcYXv5RuolLH0lWdc9+jLqhPdMEvC8aW8qx+3INAOC2tmMxb12jqjB+wC469WsNo8brt+zp6t68QwtKKo+fbljPho8arcgSlbIoT3Wq9cb6gLG2KQVFvsnRL+7ncfxUDerWf30o3Xd3U7rF798rPuHY/3JT67rDlE6GJOrO/wGLP3N9eHv65N+AOoeR2rR1vEqYlhIsYjXvO/339eAv+f7fg34I6gzkayIHk0Sj4pagfZ2DUk5MBiM/TiSsIh0kqOj16hIOogNhla4jnmA/KxkUnPmJBVDxoPNCuf8xeYwGcPhtjXuwE6+Znw16SmyrwX8rF8T2WA72LBuWIyQU+fFuCjxWh720J8WutVFaNLvFmNjaDr6RPuLkI3qKW0bih54E3NOQYhdDzIKOhXeQC6Jbf18N/nqWgPUXlAEI/c2gB+FvCHD2AsihsMlgOEYo+A4MeqJ04nCBHxkci6LkYhxuvQgBmgG+OkWUmxSSq7Klzj/Vo0zxn5CNv0d5CkOVdK0aRW+yB5uc8XAc9q4sl2ByViSgSXg6tyovDawcR6lFc2FluPmE9swMh25JsvLO5cmBgTnweFFrWeStRgNlKHogEmCNpejAdiMVRusJqYFlK0Uu9ezPyuZcR8MbEKEegAY/fSjZ/X+k1ktFgD4EpBsqukQFQEFKRXsVbRriKcsJyaMUXIDwqgHhF4qFupQEAH7qjcEfkeW3UbyNUDgl/dbvkaPlj0No+GeOY2xrPlSnLX6eR3rJx89rfeeLGtyPJAxvbtC1TGUgO/nPBF/3BNvL3ELfWjjHz8zKJs2D+4fltAngrYUWBj2Pb2EtCZEt7EFRkK5BjEkI075jo8IrWMsvXo1jqAoXkXOh8ON1KxZhqHYKbNLLm3PdXRIccoFh30Kw9dCOhLimWudxZ3rnI3fwTjixZMRiEpvCQLynOTs2bOXHAJ6nQk2JbhTKloNwXW2Ay6jbHI++r7ozJrYvYH0scGr4lG9wA7liAEtrvd2ZV41Ppd3SbKS4DoNjX0PNX939bHUw/SBPCBu2tUTUUlRwt7APVT16MFJ2FdjJYe9exHursa58dhpfPyPYeyK6SHRlrKHUBbOSYwHNqHwsSJTxRPXPhyn9bjfs4y7evW5MIZZTjGbljeDwdXXS152hFnfrue1nKLc/qHePGxrf4R3Q4YAPKnL5YIN3CPHJdp0PxJTIclaE+pOIip8Pyy290GKnbDYk+IDJS9tZNgw4DlpDKw1gNsDvQXCWy7oaF6eFwGSpk9RgtHYGwyRlnfaGW9+zbIGS0QwzD6qyldkno3f57wgxJMy20RDM9RC0ECOnFfmJpnqEOdOwIrwlZeyVwPmuYq8I3vtnMoR8dpAazZEy5O5mFN7L9UnzikDdWIkyUfPl/Xf/mhdV6pTwylQ+Kd0l62Rr7eavbad1NEyw+B8PEzqi/tjvXqc1P2jioghUgNzAwMWKQ3H06wmIEEddtXkUAxkj4Qecj6/i14ouFbhX9NJ3Syn9ex6VndwtxnQf3m/r5cPO0ZooKjae88WlPubh03NUSHz2bK2lPOIgjnWFy8f68ntVT27m1Pngii9fzjUp5/f12YPZbdiM2t6xdtSJ4VgXz96b13/zUcgUao+/WJX9/eH+qMfrkWIOtLxXzzo+7rdcAH+8qzfOH//e8Zn3/vl32Gj4J60KVDJNsDPRXloR6T6eip4hzv1YHmWXMhFxbh6iwUfEac1OIKPjiNEeB0YCREPXLNVUyTSIZiN9BraQyT1IjptJH/k7U76CfKb47GUMSysIP8mdaQbV3eq3LKmybLUORH4EVbQk5FqjZfRNoBLwXRbwkQ4QztdiEr2QgqlybPHS7JftBcp/W9JhvmeLYQ+trufLzLfZHi07uQvfvaJst6DgZ3vNoKUbDp50rqC4Ov2mgXh8yUDLMlfsXXJ8tFidcFMcTiERkRmU5H7OZXXoD/ODCC90nKT0pQ1LCIZ03zHO039q8x0tuvjuiox1dg/KJ3W4kEfxIZM4xOPpimY0Q07AmbNnQvFGCzSoBh65nWPX69CpxlKbHE3GMAbJIRn9OiNibJnLPCQP8hrttrRXTdmnhHGlNBTNF5fzqF00Itvxb59z2/X9exmVuu1jEZVnFey+6XHDqwCFFArDNKADb5iJT4YVWQ+B69fBK/9ybzfBlXXHnb16l7hYwB/CMl5/QgjEx40XDtFM1yJ1W0GxpxLOu1R3Y7GPHoIPan37pBjhAqki3qynrFnE0Froq6Gf2NoNWE8Ko2E6Vx4MN8luEczsLFnxq+KZlCeHMMzTbepqM7gSLNwDuhjRVAY3K6ymTKpMkp602JH6DrMwB7o5j3X7CcpGGdeQF3VEWkMN/JB51dstwgf5eRp7hKycAkUw+LRE+HcIHobxmpfLWxTlisM1jS1p/eCeQDx8Lkwi4U5P2+POp/FzELzIMYb6Fwxno0cBLNYCeUQCycBK8dAD31kKHxcnL4GPz9DXprmkfPGCmDIXUJItIgvNsZlLpn6NlLMM9TvVPsdiiR5TBTa9iBZ6UVOCjRLNSn/J8kYljwx2J07TSKpzYUUH76jvIIklQ+FOngAmvpp5FX3jNrLbuAKef+42dfmgEqeiHDrMhj7iZU8vfFVOMInA+SOSTi8jOqBqOZ5vcA8wtDesWIwKiiyzLjz+zB2hUvqQgF+DDX1HgizGq3D8Bt7tiLzGzHncHuGADkvLYSAAIbNgLAjHr/wuvZ/vEckI/B5ysceIXKpWyPH9QhDGFGEhhP7RZp1PchcwFZ90QY6qgAvZiSIsK/oFR+ibzJLuZcOc7uRPZYOp46KGM5DDGFp9E6S9LSCXtkTV0VIokVXF5cD45+9G6Mm6QupG6AvyXrAta7nVT96f14/em9Vdysx5S1vr+2ArPS7pO7Fa8PjY04Q4stCP9NZffbqUK83xeJE4GHwOs4rQtEwt4SZPh+YZ1YYHiqYy7uu+yHMV7oVnlbnvNWxnl7N64fPl/X+3Yztg3B84dG+Z1ufI3sNrpbTuhtaUBCITTGuQz1sJnUPx3Yd6tmTBYunYcLZM/MIshT68lT3uxnTJOB9h4qE/CEoP+6Zd/9HP1jXR89njKp5REGbKoJNAr9vMI3/aj7SNvi/apj71ct14QFM9W4QCbFXsqcjQ5ooTGXWkEn0nqqCJ87MdgdZZPnVHDBK02jRNu7/mirhcgxEyCblwY6q5NtbH1jZDnnGY0SbHT4m13iOrXNVbXTw3FnGd++fpovhqCa5xAPSEFJxqDg/SOokdc0ayWH0ApQCt4kAoE1hncHwfHtl4HjKj3Q6nsXVw9sNI+diH9reMqZi4T1Xvc/a0a6EDfEXf/0Pp4R9SEpJyOJmYxgGxe/Y0L2FAjokcKg2A4Na8lCLTI8Dx9jjyzklBnwKF9FDNMMyhTrYoHrmBt+9xDaVZ8ZgT5MAVnINzpVkGG2NKWVceyq6EurF3qs0qljexnAijw35i+z/ZDTflkbgs+nP4dkuPQytYbHnK3PUWOKEwzVWwfmNcUI7ROot42E4ys1zaqApJU2TJMur9TH4xIaCpwvJ3GQ/p9NaL2b15GZVd1cz5hJM61CrxbyuwcCvpjQssu0eYeE5pClCIKAPfwdAhSEaBUeIAIKL7PWeI2uDVgcY4QZvHo/15WtUD93WBmzn5lgvHxDyCaECQ8iH1IVKWj8070cxQr1iIdTwD55f1Qd3q5rVgWEyKEoD4IeYbB5KOz94uMdFHuyLeNxS9Uoesq/nnXMpOxMoQGBcwDBXWJZCsliN86BY78UCgNxhQzZ04XmlgMb32ZNMPdJaWGQYOYd0dwGuSorjD8sqt5j5DnwFfFTaMzk3EbQ632LzSAQ4gUhhTO9oGULh5rL4Q6hoA3FD7ly8g8rBUql+KQUYaDD4e2hVD4nUE2k3958esp7XehVS3IcgrlUn7HkDLBHPHGjE44uNS4GWOQshuLAU2pQglJ17uQtuySoVPwEgJ5E4eHwhV7J+9J5bfvAe/MNfsDcjsinexgAHFoXxAWxZ0AOp1mRmcjZc0ENh+0gkl8zLd5n7ZaUWwEB5xfL7KSZl4g1hh87ge/0GZ/NQx+ncatBn0sBJYEvKb1TqOEMYA84O+oCu4N1eiHSAIQvjA+Fv8PhZnch7FdDnHNoesu9IjURVND08hhpp71IOOew6nvc2ts67eJ97rzikT/LEui2hUPRcG4ga67ZWSQN4y07kmXTZ/LY7kxIxhKdGoiSdgXKca+TiAG7ZgPPaPcouXDPOd9PPMkQ8NcpJNJkSb25rCsxYRX1SFb27tzjjCZBr751Jl67zR/2vPd/1CSt7xvNMW+RUq/mkPnyxrmfrSX38fM6Kkk2+Xsrki3t+7Z+NGBUJA+z2iJYhh0m9eURFyh2LuWz3E+4/zOlmt6v9DmFWtjHYD1IFzrrEd7+uMQw25A73+L6eXc/rJ++tCPpukAtvaaVccOXwGFf2wsIDUQKA+Lg5kQC9ukKbjt4aSaSHdMKbx6pffnlgNew36A/rCZmdqp6ikfpyUj94Pq+rZdXLV9u6Waq5OvvXtv31XzKpf/jsv9gZGIAfCSNU7GSdBfdUlhnvVg3d498JKasg793k/MPbDODHKCTayrLDVVnTtSJsz8uGUj0C2fMD4SbBIXmVAkgGOsQXiXiJIRrHD/QT20/lesgbT1XyENX2sNkkkizreeEpDiabpA3DSy3SB44E4QanQAwWSCScSPCkHSAawL+7oXXkmghneR+6jSHwJ1I6FUidCqYL9+rq7nFNIp7rqgrWlFJ/CeAHkOeQulD1hIBD/kCAhown5cdxApoSdigjlOxZCIzdqQh3mHcjaVi/VnSE4VmMabUiSjXGhBnZQo73QEBUm0L2SFfoCRdjkSiPsYepdE0x5i+mHHW8fvYdceLFmgKqi/0OwAygHHXPCPbGMM6UAG+hM96cvF9DQ/E6OmAlnxl91t70zVPordeBdm9QrrLwBn70asrNNnpuwfg9u7uuWe1rt9/QsL5aLeq9p7d17UqcfPTplM2Ulwu1yGAD9tm0tluF1Ck2mdYjwR4VOEHKeQhTFxw6Cs0rGI+K9q8tYNueIlfqEeWh3+zr3tUCP3+zqy/vd6r86eZ18TYF5Gu+5TVpxTc8TgDYJ1fzeu92yX+f3KBggFo3wM5hYZdB+XHEZ4tt487CMf3z1C/MoPErtMAZ8CMQQD8ptHEQC9a9U13IoSQ7mCF6k5gLm8/31goAFwytQAKILMohT8fh1w53TcgRjdd4phh7LmETgyxFMWLQie2XAGOIqPcvQQz7a9jTZaHGU2MsFGGuQh4gVFy1y2wc96uFL+fBuYko34+49oSGqoBBj/OXQBYQaGdBVFkPt3TD+ZiaAZuj4Wq33lnulIgRVRhWGwOA8MVZHlbAo+ZIxVyk3ABYjmTboUBRVCEGckI9CQxdbVHn2lSNvT1SaYpLbGDQSi0tKHjNkbF1OepUa8Wa0ehrClJyrFVwbWZrCkGJ5FKuRZezInn0XmM3OWZUF1Rl38fdXnmmKjsskID7ez3JnnpdKMe9n6E7kE8KcgOFjDDveItzd5wy90meUqfa23VNdRY9ZnnfCUXnPwy6ILJT3uZzgkChhcMeoiFiY4TRChJOzMPjpnZcAtYmACYlweNR4xR0sMS/vFcVBixD/6t+xjxgfCbtHuI1xcrSu+6IGhI6Bo6ppJfnzLW6ntKewD5iYQGf6ZyhsF3p/arvDcDPq6sdYt09KPgUiBvJypDKlP9u9ZIzQTnk4j3IE392M6+Pny/qw6fzWrHNR4dXIUouZfLZ37/BCm/1mlB466iKnm/2k3qNcMuXDzVfrLn3oHPoRWUUiUiWGYkf2UEhGUWaJxLJIWOOTIK8Q7G057czei0/ejJTteg2YOlPWbYWgu9wPjH9wfIP585dSprc6LrlRIL0l18e6+dopo7CLTh7Hse/+RiFcKpuVmhfcWS+5PPrBStJK2cekU//Vfn8fsNu+Wf69oWnLqN8y175uuFfeL+VK+1evTZspC9VjC0yrIMc15Pge7GRFcmBc8MIHX4Xu1O2Yqp3Ntd45AdbTzkNAjojR8GN0CmfjTPSx5Yy2XZyoi4Sfq22U0oBYBQVI/hQGNB1EJySQuITBK4dXyIEE+3DzPrh2RKRl8gZ2Xv8TmSi7XfqK1TmlALmf6rboEI4kXdxlEAG4DV2EBieWTZhalUkRDa9rEH2OQLL3r4epqq5gUMAUYOTv/rZz2nBMVSMo3LPPoufEUxF4BOJIkqghZCEgZWAmNozOH4XC4wKkZcKLACKFe/IGMsIDGDHNUbvo6bNipJV/PQdGvdp8t5C76wIBw9c2IIAtrZB/dwtTDTVQMN406gSi0uFSBusV1vjIXD51XEsnQmJ19PeVIO9KAug/rPPDmWvc59UYQwgaIrZh0XKxmFoBuYU89hwGP/BJchbA0xtQRRv+eiDZ7Wa72l07fY7gh00Z79i3z55knAYEIIFgwzrzzwmgz3NZ4vdJEuLnzk9AXblN6Mo+Wza3BifU6AUuvMORZfce2zsL1/v69XDru43x/r01WMhH2KzB5sR8J8CPzFg40J3qXR7qFDUDAAK+XxoVwHw997TJUEf8+nmYj1FZGiSzwTphaAE8ASjgnOB77ICZ/PgiMFqIa3DM8pTp+8CIIAZi3BohROIbyRsIShQCQrzqoIqZuSc14cy9vs0WKagSx6mqIwYtZdFm7CeqJDI/cUzaG+zhVW88SF/FHIkkyUCiZ5G591xrGkb0OLfhaIhavI5FUVy4Y+L/F2+5zED+JFZT7N4l4fuNmYHy60ABw3LwXDhs6lKr9qyuKS9wQIrg3Izer3p3VLfyl5tC+sLAI79bwBk0knnwUUaJjOG2iEMGUVOYFgBGjD03cU8olhQCEWFatSLTMDUkRAO0VUSuEE5Wz6YVHPyNkEawVUAu0CxPJaSXQIDOo8C7ZL3uHaTM/7MbDpXfi3bisgglVwGSzlvTdFbcSB6Xye1QeEnV+MlW0xiwB6a5gbT/UPKkL0kCJW3D4YsSJkAqc3O4dwM9ZQSSxI9ZXYiQLz3RllK2WRPFec1YsqkQGS35kMyJLpETtAe3kl1YCKLHjqTcDibLOZjtrpXWnbp/RadYv3h6ypXEZ1SBbwuZTuXzKGpkkG90Be2LAmgFhZuws+7BzJC7VUMWg0o3gXARP5aPrmvGsfiEIcRCGd+SFiSENFulf3Qf6K33waa5wVpsiYtj7BVG57Uk+tF/dsfLutHTya1GuQw99PoYGu3TVLnO5TIVxi9nB2GGle9fkSf2G293k4E9HYY67w22309sgVGQoj1nRBnIjVSETV5pCY8WVRMn50c9mx+/t/99LqeoN2Ejb+mXfJMwX9pMheB5LFSjF3opAYZrZfi/7jfAvjt65MvNvVmK08wCib9ycfX9cPn6m0IKU7DGDLbETfJCvlXn+eWrfLbeI6/Ym/9rl7OXnjX/b7x+l14+0ZPnyJu7BU3gBP5ZedLi95TJI6sQcUkK0+w2wXQ+4iUCQhU5KLPlaMzGMlhu4PEShPaILrR6iVRFqpAQzg25K0LV/iaTCHB/panUWk1yIETqQm5k360ApSydQXLtClkl/ZIBxWxVLXutIMj8TZEHcYWl/7IGLHZnF/P3N9UaQcQhG46qpASowLiNYzO0RwqVUzhn8g5li0xEyGa3sqUE87NpkhUzQOa6PjnL//m709koF2Vj8aaBa9ydnQqUjFGG0weqiTjj4qkZYPEHet/ySiimpiTveWlOxfOUSijp1Flr9XQVZa3Qs7IODbjSbkt42fiXaO3o7FvnU3Db+knx4UJshhZaFtWDXBFCTtWibkjnitPkoyxMQ/HhsI4RzE0ImdwDbWJ6Up9nJko0HF+RhaV97wIHdVrSvRUeXbMl60vrz4V92TKSpHvv7it5RR9kI7s9wTPHlg/grzppHbbPat1AvgpFFaeAvTsayE3eXaGHQmgeMnkSKb3QiAMYYzcV4OhHLZjcH7qgDdPhJQzKo7dP9rr93gg8AMAPE6XTiC2l4fGVS+eY7dFL2Ji7/X1YlrP71b15Gpa7z1ZMcxlMYF3x56/4f7Wu1rnQcri+cAWI+ySfBbL9HagqNLHR7FJ9mJk3iC0APxevXlgWXLEw2MPLRZLFwVR+ay+5mLJYWhJoIq1kjdM1ULJdNlTFkM1ni8Zlxl9DHoY/yZu0vS7w89ufLrcPMMevDjZlwAvaoKtAhKST7omzpoqSDpk0yEX6VEX7+E4q6lyS3CWiqEuThFvifJmBGapLLwHE65KGYP7pvBGAwwS2slPxFymAX039BUOLeZN4ZsMSTaBhfVgU+wW5i7lkx98B2D+9f2WBXfg/WprYQ8AFCDmEl4EJNBTNkAxmmWUjGTQlpREwv4MduhpcJ5XPDrNW2wjcvS4U16dhXrKC65z2KMj5EgTANXnA35ctczVx+T9DACVgt0eJ7VFfpKrwkFpB+imrQQJA+Zt2yhmGMCh5acJ4DrsEF7EPaIRZHgjb5AkV+BxWlz4vHP9hmJakkGWqNkv8bY593H0QOWZJf4DvofDbt0X3Riwxvv4+rlfl/sYc2+pwfk0UcdQShYXkLGjc26PWvrJWjfonAhQ9Py+cw9liBuRMkkV6BWsz3SWHysELAFri9ix7m8pAT286RIIkpYy6B2JpT6HutZbwNakswA2+vhiEpeU+cvZqZ6vJ/XvfrisD25nqtT5Xf10U4BXTIjn528O9enLA3PstsxPmtZ+e2Q7EhA3ac0iT71zfmz8tigF2gcxfXvI72J6Euj7o3U9RWjnAGS/zWN9lbEfQBy2H7zNw+ZUn74+1KeoUrrZ1kcv1vXj9xdsQs6VuZiPbzOeP3zne56Br1mjcS+E42pk9TcEtLmGg4TkFdvL6xdPXyqFq52QpItsefTXk9eb2f5uF+WAnF4HwCDPBmGTZeor2kk2kuQOZ1RRFuEFElmOEOr4wbm19uY1ec88PpAxGJs8fdRJibZItJIoTS6ePG8ip8ef4E6OI06xeN+kiJqHXPI3sjJ5gWPF4y4Lm949HEjmi0yHBzB1CTKy4ZpDyhxtQOf8qRhOBqNnkpzqaSv6fRrgB6anh+M1tnTIaZJgdh0Y9yMSUranyoYtQh9gpIotFLXK350/kfwcr+lZeGYMSLKICTex0o6hNxqvfERvhhEI4bMcGxsdR3ln82hB8D0Yo1FE8koFGGnJx1wmMdMJefLKe0Jj3OKZUsr5zNhoLPHFCRyGtEBFAAAgAElEQVQrfZpVjgwe2U8ag8OGG5Vu7iPWUlty9OQ0r03bpMlF7AU4YFDeXi/YLwuGGQwGVvJcozUDDoMSVm+vr2rRXFgKz2J+kKu3iV/RT4phyEtgV7mNWczRbqc+dlFOYUfImvToMOb7DA4YCiH08nrzuGcRie1xWl+82dWvXz7UBv2MENds9kenMSx6zzUTa94L7synh3p2DeA3I/B7ertgKwo8K1o6YFryc05V9NdxT+SAqHJVnjeOIx0kesyyzYbtxu/uTvXpF6/oMdnudtxHCCXEfwTELqxCo8/hDMnhUVU5Mc6MqR9bGriQiF08F8+h9WLoT6s8mdAGeUcVPta9DtmfCYcAwG0lmROuCKVgL172LrxOjFe3gRhPhKI+emVNhZsaPCXWn/mKygXA/6tao70Y6WvmXoBk0+g5Ub+7ljOcfagHbjm5at6tsC0otZBHDfyB+Jio1w48Mwg9nBvsUUa4/UEApAqBiVXEsxzYxHzHKqsBWHae8bkh4iG8N1vkEsFDPre3ee4chnRRwpkCcTB4AlshHWkZeVx67iTlY0JYYnTbm9hcmkPhm7c2OQrQYFBmKOLMwp8otIHnUwEbM5oMzymFeLr3IEkJhvTIKwfPqcgfy16DU+xryBkY1pQdDuWEkqdH255DGQf2TlncpEWQ9oioAxXDGSq2JoLDAGokCkcCMrIVs449rLD4i1A3xfP0cOKQmxf2wrvAkeZ4yG1sgsXkxZAfG9nJLTvewxEnJDc9B5Gf+WzuHeDZ9ET0ss9Sbp/rM5/+Ilz6nLQcyElblvnuZQRBxoTrRT8HYPbxaj+LvEHkTtW8pgzvfHY7rfdvZ/WDJ/NaOfpg3Ldd+n6L32y90RCcVD3sqhBngTDPT7841pdv9vVIcnLKnD4QWgypJHHCuCS3dbKpxQJJM67HCXUC2LtT8gq3Wq+QUlD1Jx+t6gnaTbB4HIXftxi8vvIu4Ef9NHB6OQ/YVmxM/6CWUwg1XSewIR7CbwgQvvWA//DF324GvgHwo8gyDonddLYnvmoELUpO9jH+Yx/geJAAMFDF3SRz9J0KN6p6OIFH642qZOeQttlaDNCPLLYugt5Fegt7pxqAhUSCMUjMUKdazBe1w1lkpJ9Bmm1LnknXR1AEgSJYRIKbKGsVPTUJKUJHPwi+M4SOhoiWreUZbU4sY4rWezDJuKIMdf5GossRdwIszXePuVHxO9XXSCVt2l0meIWjqACEiezIGm6hIBO3o5C13glLgmauiZ6hQcO/+tnfu4CZWMc+LAsXP6yUo4BfwNbIaiaXjmApQlVaSBdyXow2DyYqD+2keOrSIcRmKDLRlNmgtMNqnisl3aqxtxes76XyPCtSYW+exmb3qyUrI3sHV/ZoKIy/f+WZioJ0qF4cLm3+eBi0Yc7yKi+Mgv5nhx/N28C1GV/vFYJGQBaPm1gaFW+AKgPQmaMZpHMuVotpXQP8rWCsnQiC7m6vC9U+W+z/4Opjfh9PkHYhw+Dsjh8du8HWh11vQI0Q4PZsvj65AubY9QqgOVObLXr6weMHg3pCj9+vXm7I0gI4jS76c0PDZXJFl3Ou6bWZVl0tp/X8dlV36ymLu6CYwIIeHeX5xevoszsG3kgJgx2D0eu0usSnp6plnruBWNNq+Cehml++eqC3T6yaACs8SgzFMyDinvE0I3xaJdvVzw6PJeZMFS5FpEhg8GfwejQjLd6QlPOHNyuFewwG5e3vYbPcZQwXlPeLvansTVbeiV1XLJak52CVS3oyJJQE/BRTgDmA0YTnwEzSk+x2CFQs6UNjEikhkRQrBpN67pTnl7eEzJlbX0jsdfkmxSWiJiXvVUb6ItGKexDebwASFFCwgWcvDZ4lISuSdAqJURK1nh9l4OF7x/eXS3gulJ8GzxXWGqG9WHcwHGswDVh3FrQS2FVkAb4BssT+qHg5LTOU52cAFpntQ5Vm643k8lrR+I6yM7nEfZHogYTFNDAVpeZiUEPfP+5jFyE6JgQmeRXOLcDIWQzH2yfjaWcjVWOHaiPZ15xLN6FvoDGBdgz3T5iv9E/C3kPyjLJZCrcXL9PRaDyuzrOB6SV4eyeQugBm473O9VM3bJoN0Qq4dENBXEjOeQeYHIv3WNOrX0EqxmAwrGpenfSgxXy1/MB35PLntOQ6CWfqc3Uesjq+HpmbMzjO4bkOTha9Q0oBho7HerZe1H//0+t6ejVhTl/zSul46ec7Aim4DEDfq82x9tNJff5qV7/+HKkDaEviCp8OkZqcIAN0ykQxYDyKKAHhjXFezafUJZJqCvBCG4Znt4t6/25aN9Yl3aPwVVTiuIve/Xvz0HRu5u25uTDokY5AcI3IHT6CQffbTo7fPIA/fOKfxwxA3sUGYS6e5EfMKumMrzk3fnMkCWhXIAeORDaIV+m5VOk0p6FIG+dtS//aocDwZgEu2gAmXpUqKGAG9z5BH4HfvjWEN3yyB9D2PO1LRU0kvFRkdUCeWyO1nt+xGyjp1Kjd987YaQOcKYZEaJ1HIzYbu5FvKgSWeRUI62kmZ2LKDhc5jRLxo4g4yUx9mkSnL0inlAvI5Zax41IVezi6UgVurxFArjBb3eQslzyg8K/+xsDPzP9II3WlFTk7FA0Z3IdcxIQ3esFZlp0ewrGhNiZfHoKwmSJTtVk7oO7Gu4zXnksXYDQCv3EC86B6rReyGBUwFb+N4OSH5PNSUmoJ5yVpDEgUWDdY3q5YqOfoXq6G/Lnxjbp9wjKm5EwF2JyBSTO0l6A1+zWfFcPt3B0CSXk7owmiuPs8yK0WY4KNfxnONqGRC7BzvZzWzVrJ5wj9vFoumF2TMM+EJCX5lW0abHCznUPCwDwKeR/dd8RhiPZSt7FkTAqDkudQ12oOZIKrzeaoELr9sT57va1/+vKxdkfEVipHTeAjWQ79IDcDzx4BeNQQznq1mNbtGl7PYz25BuCdswQ3AGz62MXZSUA74KgWbujQiIQsJOQO91RInEAsOQ1LnHg/H7c7VeTcCcwplEK5q/mPeWXM7VM+LgQqAANZIAPJhH22vKdU1DULFqEkkmAgCixAFcZrgRrw1Pr9SZirjHwqIdpL7rOO+yLGXwdawAc/yYXTMK1IUhzKnkXEq5M0IPADSAeD7hDOoXDLuPcjH1ropyafj8YYee8bAsShGBUVkoupHFgdVIyhEtBdcMJh0gF9XD9qUwtUP5/6/6gSH94Dk4hiJMkXY3XW6Yz91dCTCyFfkD9QeAhZRr87HFfss9urpb3l8DgpGR7Xp4xgTzbNJxWsi/toLSI/xcBGjmGzMH/PrQkkY/u6k65xfoWDlBvHmRxuglmTX/FgYBqwTiJCxCQq9IcM2sB4KtwEQBgHWtWTNVbwuNlrUeYjsKIKUfJGC0PtZFl/Xq4l45pDtiZ6RS0UmhS0ghkB5+h9yzkbyZIOlnv+dOfUu6w/DxW17hg8Yhr3aGb0nO52VhNWOurCVlTHTczPVq89WtsTg8RXrmo0wADuBP4E7aIftC7jXOn8Zm0x9nMQO4TPGuJkXwpLdKIo9xj3XQeDToIGgILBczrUT15c1f/wx6vm5dMSfnuAdD5L539hKgD60LPv4VD1+atNbXYCcshTRzuEh515cqpv/9485w7RQj++xbF+/P6qnl2hCrY+i1Gr96oaoTdz5zt4nMtp+U3G/SVW/sa5X183gX947/c7AwOwh6pV8TCnZrXUgD5E7pG3NoKjJEzIMVeMwM+gLHqIf4uwp06g90mhhiF7mh6i10qfCRaQelSYPkEfI52g0/Qaq+onX9vX59+yICQBHBkXW6w5O4Y87HjIYAPCERCd1/61NOH4GwDLRIZc67K9ybVhpVsf2yYTrJNhhg8OmOhhfsw1BWJzQxYYi4oocli/OL/057P09GEXaHVoa4vm0oKGgLZwf0eIp+U5dAFy/JoAoXvUaDyKgko9fMLbe5xRJ/ZGcqFhsM/OW0F0BlCKP0VkqPST3Jxk5WxKDwqTSMO6qSgpFRUw0GQnFGdU0u0LFtCj16kBsxhQjfHNJCNMNGK0Z7xmwUYGsxkiqSg65Nrlcxgrx4hSr1HqQ5zG2AtMGyEVkc5P6DlQPG81oUqrXrtUR7R7OMwjDZszoyKfl4OYng2WUEdhkgnDPVE2Gx4xFHphzh/LaAvAyGhCFVaDE5sSuA6MTQkg97WyxMmGDnBS7luviaBwPhegYAEOAT963VxdldWY9lUPj/t6eb+pz99s61cEfsiXkkdhBy8YhQHGmgqEOmgqoKFcGhasQREXN0ZHdTO0sEBlT2wBFKeBl0fPER5c7g3l5jifcMh1YniEq1tmTwIwzBcyCNLegs+NnCg0p37zYO+dAEjYs5H0AEhl/u1Q0Q3eIjE+OnMMT7MAx9NGbmocWW8ZsWOuD84sDEVVZnUoH+etRfoRBNMjN1T+i+csRjPmo1XpdGgFhDcLhQwkBvK1GH/OUU1ryh42CtEE0BLoV7UrKBc9V8J4tQ40FGdi5jFfYh7dWsTCV8RiD0fn5wzyBPbUZyihJQr3VGga7+IedwTENqTlKQSYSXioA0Icwojro50BHhcANuD3ajWvNYr+8EyhYMS27jdqco6zBU/BHSrqsa2Ew1+YZyQ5MOZBQIYS4zp3l+GlLe/Pcf2N/FJoa8DVW0Y0yUiBQ9kFKfYVD6Le03qJFMDsKFdVMjzzSqkw7XmPDAFi5VZ7u1qFXxsLzllrMo+gNUylzi/3VnJ183fLFdWYCPwjXFukh59mAGBNEbc8tq5ZsF4KAVXe4whC+VzWO6O+GcnAERiN5GCTAc6FFOmZkNeETgasd9nfz5RB1hkwO2elR93XxpRCZH7EUa9Eb7YxXxqD9nrKY9gLOGQeRksg1zimEInDnC/nJroyhlTmUUYUyx7V9XxSf/qT6/rxs1nNIy+EofoPldjbtsi3eQWXefV4qDeoFv2gfwH6bq5ndbWe0Pv3j7/e1O6IEVpeTVG9VobP9HRQv8kV8sOrfvh8Xtfp/3qBzJoNIqFnY+PbjNpfje0V4/U3zclQvOMPoO/bz/s/m28O66lesJLb+ElkkUIGuw7/qrHTLnJ4J4ux0LsnXcjoHEYzqYZAI5p9MaVWqbYFriNSr9uWLMbWvGvuXzuZMmcbue0ottbCGHnNXuglUUGyBAYRkD1Pfsr5gFIAjSSUbdKBX5P0id6zF7IRXoyo0IXHewW/jPLr8lrEQbZdMQCSr47BZDGWEEbDMxD4ped5nDYt8kRjwFPHBoxeTPiGtLMGm7kXadmdaJHXI6nH1/78b/9e3x3ZSZinAXMAce7vFoE9fn5UduQ0ndTZlJ3DxGIYMMQmhS5guDkWtxnRvG9nHylqh5DNM/nvJ2yvDYyuxhWDRhsCY4JBpxhhFWtoEzIwlE2JOvg1C5/PR2me/ZuE+2HXjIpPRRWS3O/KfmDyU8p1BHtfA/wC3hqYjP6At4RABHtMTC9NogBSr3H8PAn/RJEQgcEjDU4w+Qj7xLqgeTtaPcBDcXe1rBUM16WMOv2n73HvONwPv/fCFBE6AYoCgfF8ZYOGXVKIFhKDey4cPosiK60vnl3au12xUfmrN5v6/H5XLx9RORGHDUCgaoMKkC72MUXeFA1VgAgIsz1DVllG3G51VDlDCN7tel7P7qDI9RyqStn7t3FvsDjN3syOvGAETPy8+2fB4+O2BlgTrP9iifDXDmIFMlCUBeGAO7VxaOGHytfLXoW3L2c0QAeliNFPSgScWLN4HgJkmlFm4JfSy+rNhceXVz55dqzU6gI0Aj8Wpg7flRfXRnHACEGwyg5HRiTUFQKdxUfsUZAH60jvppKRVR0r1U6xnwAwAcYj6gn8AhKZ7ygLWqSAcmkYjsIM7rBlOAPxKLk6luUDQRNBYkJOu7cq4Ypk7ZwLGNCHdaT3yqG0x5MqcdJzSCHEkiQcCxQa1hqhuvgMvMcgF9CbjmAUhBaqfe5Q5hk9tKbsp3W9duP3mRSjQmvA5KrXnxTynnlJDKFxgRB6vfD3oLEa8eTnYFWyKDUb1c3+JOiRqoGyTG5eyx+lV00GN8+vy1GLVMFyKHRXSgl7VWCTcghj9lnM/uC+tGzv8jYUqPKQs4dbSI/HLuJY+Q4kGcZcba9xZJTu372keT3yc1SIo7xWE5cu39o5OqLPq0kMn44Awuj0SwMB98pZCvCUPurK4l3fGa8X5S/96eIJjdQcjQNpQwJYg+VLw4V6C3PmxY+c4rlq+uQySkIk6zimtr9STdvUDEmloJxBYZ8Dv0QC6DwgjmE1ndZ7t4v693+0rCfo35jI2O8Q6LUHkENT+xNVldGfDy2ByC9NarlU+t0vf72vf/gV0giSjpcoH+iSfc0nh/rxBzf14bNpXS3k2Zu36qaeTyqAJkr1y28L/Aajv63JNwR+fwB94y74F/x7d1KxMJj0UA9DhIChDZOewoNuOAc2HfRR7ru/HnQ05E7awRBc2uNHfdzOpYumGHWqlZqrQVM5qOIvgAvaorDdFHQZwaC+SxLIuEBRXzojEt0O5cj+DqFFbOEXaYJ2Ek1nzJ7ELtTOFjt2WaKFmnxKH770BG8RfAaFCc+/cDwF47wr0mIk3SKfeT9HHxrC+Wn0vCkq19J2jEfa/DhjT2C7A95L0jH6Kc9HXRLgx0mIQU+DyE1qUxyjVfZyCIdiRRoLPiqXEUS6qj8nHEUUorD58PY6TFzeXF42ld2BcKJiZ9IjDEO7o4ciKCl3ylYRo0uvTUQqgPZJGYFQU06Dl629f3E9jJdhdq25reV3AKMgfyuZzu16tnFU6THKMu/zfnaoyhjSz7h43MMeT7ycI+jUW+5jxZBbwTvmXg3Xy+GieRcWqG0+fRAhn0uWqp8qz20OIHis26sFw9TWzjnLmAT8BCDSgBhGrvaSKA0BI4FFtiJwtRS8L++YwtPwQ++Iw0ABRNHqgcILHr+hWjrYKFRKRMntLx/26uV3wFyi19ehHnaokui6tO6bBgEIo40b3+PG1MMPh2qmCPm8RS+/6xn7Gi3ZNkGtE9hygoUHk5voaorxLLF4iT6P6pryvtkIYyVUgMxTLZdzPg+fxaAP4A4FBABQVZhFYAJAcLvdEpzC2ydmzaEWkwmfD60bVGa5szzCpjHcFG4pr7nWQGvv9fEZFtBBaOucwCrvZ98xBBhhsTijIYLcr6o1bG8FNHI2RPJw3A4PwVgedzv2fsShDjkDAkQFbNQKAyD9uN8rJ8yeuQg35v/ZY4PP4aeFN0aJuHH8WWikDVd8ViymogaYFO78YixZ+pgpVEsEAbzEqA7G/ohcBwB+AT/19urJ5VhrhuAeD7Verbzvq5ZTkCi4J4gfJMvv6zSZ13yxZEj17RJnzUbzXAQGgSabl2OtBew3/J49gPZwCiS5gqDnnBQaCaeElMhDj78I3lo4uCtXusy0GF8YwTo/KswCL4cUEmUPPbIiipQDLaGtvqEA7R1EKASlCaKWx9yA36DbJUOHQmMuVkV5Q7klQE9W1YZO8EgA3pn+Gci9c5kqXdM/20PJ9TmRgudVgUUeAuyOnvjcd5Tpl/poVLrjfXMmMbfRR9yTLb2hj/McNHq9h7DK0biILkluzVv6hF/XumVsOBOIcAgoTb/C6BDpmXOP5BlwpghRpejoqR5V0J8D10mFU5FqVU/Wy7qdz+oHz6b1gxezWoFoYi5qU2Hf7S8X1/XWdn6oNiQKCn366lj/36829erhWFO2upEeBwG6fXhT7z27Yo/Bp0uEqKMlyQDqRsD6HYNX7s3IcM/MW4DuneByRIee398EGL/bmf/D1b6rGTDwY59YVxQHmCKhLWFEKlL201ArYbx/Ki9D3rvfbMhZ5uuzRZT+xd5Xaoly6Skn2N+5V8im54nmp8Egv+PK45TcC+rLLfSvU3FokwBfJBcwqUqDHRxbmnU5ZHy2vEHJPRW6ssnZ6geMNn7kdPK727XisEqBuwgDz2Fkc9LWFNnYw/ZHAqwZ1jmTzYnTe0hfymLZ5a5IHpCppnV27smeb1EtZ6SPbf1GyrmdU6v+3CNJRgA4+bO//Xuvk66mhO/+YevkVqGnfdmsa5RNUDMMxzSXhbbPJDXF50GPhVUaWgUw5APrf5U7JQCYojHyYkkpR64x7y9gz5VronBaCfmTQq8URgjWVuF/frEZxVG4YTMIahzSyFGlt4YuZo+aGAsuKA0fU3w2wJhpxmqVierNuVQvKn1PzyyDpheniDExntUmz/O9IU+SLHsKE1gRj+y7ArnEZzOEcg4P6LGOexXugRJesX+dQxzryCIvt2vlvcEoH8Gr4bjmvw1Sc5N1g6EeDw3uhwIX3DcEUgY6LAIiYCWPiNoLyDAYcuPo2RC7hf5oD9t9vXnc1sPmUJsDYsYn9fJhy2qfyXfLXqFR4+Bw5E/xMDEcb8YAUTC2N2t5Xa6WVWuCvnkbhzCezwYMYniuYIT7ueUZ0v5NDhzeYsgi5+Cg/m+8roCX5q1Xy1LDVBQZOajoB2LgQTrMF60nFz1KxwPBE5Ov0zfThUUiJCiovJe4p0weKM/QXv2AwOaxTI6fwZ97qSH8Up5ahWSSXPD+kgGuPStw77NlwZ5QEeYzHpDThjBch7oReO0J+BYAnWmW6sqwuEl6ALG3IkJvqdhksKqRvU4E9o9CVbUio2zi+z44Kjhjz3Jy0wI4UiSHoEce2Bi79Ewzh4/QqVl4+AjIBrbhQLDxYqF+ju7Jh2bkIE1wrpihaQ/oZrOt5WJe1+tloZgS/pvB02kygZ7R/5+9t92xJDuuQ/N8V1V3z3BoCb6AAd/75CRl6B0Mk5LtZxFpG/ePAUtmT9fnMdZXRGRW9ZASp4cU3D0YdHXVqXMyd+4dEStixQpU/dzLCeVXzBPDShO++byI5iEgJLEcK62G8cCZQ8q6shmerIAoMoPe20CLIM0y0PekHKuaKZqJFtB+nXuAwjH8XBHhlDAwpdxgVLbfPcUW9lLcsL7u+Bqx6PQMk4TIGaY/YZXGCZgXJShX9tHiLtskm8ylVdToV1CVDetjXRWeCcJKupnhkPLNBD0FuuyHJpskP8u+TIIswUyUNLXCAlZZZM1tyv5e0zvFrpGt6WtsYNY+adpmK/SOwAVrh88gxXnVk9+rmux4YoPcO+wa7wPX4r2Q57+KLx0okoLGHuHY+d3y/nJa/r+/Pi//9huIG+GZW9DlpwYkjk0CoLDP7l+W5X/8z/vlaUFSTkkQsBGg3HmH+a/fntS/t9qBX/AfsbmeCRvb16fzC37217f+y1kB+zIcEQI20DLNFtJFtn6D+uXRny6fwY4N2CmOaVBVDd9nktGJTQqdMTnpXnLHGUriOulkv6KiXOJWjNsRNR8+9unlsHx6gipzD0+XUBfex4miiqnTRzzauRS82vPIIMRu0s4wpB6+acTP+HmNeHN8OoHg9mGu41onz/17+Rnt7BjXFlsd0awomb7lP2ZMkvdrPNFjF3Jd8NHyBz0WK32JwWFkE1lp2ASais9fJQInY+OXv/mdQ5veKDMDSCqVr6RFA6xySQXIHplQC5dqQ4DkWGGLskt4wdKkDCA9mDip4RIB0Gp1JcxfzYXN5ybIraC0CsEIfJS910JpThLfYzjWCjxGhS2Bztwk6Tk00+Z1qdrXrEK0QzHuzQZ+uGYENQHMcdIJNMuR1y5YZ1qZzXE2v3i5zo4/gT4W2uegesrpio4IWXr1UjlzTj73I0HZBeCM6oXIFi3Lh7uzK2A7ylTjj8BGLq7LTVkbVZ30GoA9h36Sa6c0ProKfZBd3UpFAdcUSqhAkvrOolVA1cRnAL9n0j3vHzQD7ePD8/KPHx846uERwzo9kJmHk9UsVc0inCLjiCqL7vndzZEUz/MRYHe/XDCaxEkHfr6VaHX9B1bkPj08uIdLwCryvPi99NspmMfcMlWYeE9YY8xKPM05aJoDyED/8UnAL9U6g3lRDTXkHVQMAr9QAJiw6QB2a8jytJCxJqie6fRU3/0iAFT8wegC9fS1UEYF9yPA1uBzOJceaA6DDMqj+rsEHkgd4VE48jyg6qWKvdYFa4w/pDmQZp7eAg7iobose0g9ly+qXvwNY8DM28P9z/4/AY1kKHSeWKkikPO/MxMxfQ5W/+TztIOhs3TzujRyNEYEz0xZ+D1ngOH9AfARKALUoUrAwipn9hzpHHEOb3HmTqp84EwKIOP/F0rKY39LJRSJwZ0qyjZM3M80Gho+LvnqVIBbsU9wrns9sg/1NgJrk7bKinOa/V1RZl+a94fbFvwvJXqqokxKtfsPzT7Iw5HdzjgOnT9ZSCU/WHm28+b+tfPJnuMzHNleZIm5XzYjFwJM1mfAAMqcCInL1KmooKLA1wC5SU7q1R1oFACySmgA7fQXJoN4/Rtk1yf7d5OI5EoOtc+VEFl8kyv4oQi1m2hWSd6DgVJg+2a8R11/AsUwS0avOt4b57so3g4g8kxW2W+ec52p6tH1ml2pgOlAxqIn6B//d//msvz7vz4t7zDbLloveKY/NfBzDOn8nvbDTuNJKkD2Qqv/u/KI27Ff8/H/uF9X1tdgfvT5faVw/rhL/Zf+bm4z5SgozJhMortYBNaW4Ogd2tUkRM3SIHvJbCv093mWHhPPVLi+Mgkt4RUBofTRK3Eb1kAAmf2IDw6AI+jTTMKXSnI8Res69Dq3IqjihU7gMrYq5czYXzFVIqKW95nMj8nMeOt5zuTd536eWHyCv7xv/X4otiPeji/Y/v601et7Xyf2JLzmget+3ylIs/YxxgdauBUDcusLabd/9evfXXlDAWJjNl+Mff2iHW5ePxdNe8BOx6IiAWIVkaUClWDDVx6akBzfKq+sQM0gJtnG3PBqY4RGH5qTHZzm7wRzyemAoiQhCVN3LGtOgJlscxzg1oOvNiTrWnyFgJuztaHB5qklEx76kLP+K3GNZHVrjQQK8RqGWzbwqYKKrgUwoWy7gl4fPM+ySwDBUMXejJU09+H5kZBv0/EAACAASURBVIuqhewPet9Oe1YhjvsXKqx9++GWapeXk4JYlfA7FUBHbp4hw78EJB1hM4DPvK+AOCUUBF5psMbwbYIsBPcGjQggKBbjmIvZKdAF2Bunyheqf7+/f2S1j70az/ofQWUqGuKvN1WNfcUYZbHbL+8up+XDu9Nyy+DjabnhOpxqJiUpiOw3VOUrowlQ8eNYBQbjgmCs/EWUxFn5rBMFSfw+UHm8QN6f9EkZRNyLeuCeeW8wvOLV6+ekdTw9Lp/uHxeI3DDLNxV22Z8rg0F6YvVueX+Y9kFwPTIXCepyhlO1Q48a+/64lz3H02diZpS4Vz3YHECIFQRXrAD+VAEtZEb6diglSRboGbsizWsTjVKDlCH+oNmKpIL652UtvPfVruhqKqpcBZzVM8ZzP6rTnHETURNnM9lTx76EHXt/kpDIMyLOIjU1VAwIgrgC5147PLeIBzGBAgDoKq+CRlV9QZ3GXkNfLdASK3PoUX18Yv8fEht4zkhiqJICgCZBH4GdyFYjaSD1TO1xNZgzueH/JKhk2jVrloV6qnLEe6YwjTK3VHZzarAzr0IR/dv0NgVsVpnGObQ+tOhBrZGfGrMgHWyXbY/hq3pjpMvt3IpDqk0ZJ5ta+vxeqqJ4SyYWIcpve7W9m07aaQXxR/Y4QYe/G+prAc8EL9oPAZZsV7PZnHY/14cMOC3cYNuUnx2q1lxkt1LSf60fQvlgXnBscHzLAOcTME7AUD68EXHde6/tdq2dHR+/wypkxlLY/9C3Ks1AMTEoKX/77rD8v399Wf7Nh91yHszDWuWfGPyt2KX+7LcuId+j3621fit0/ILfG5SvP9s1fMHb+/rWP7ACoXm+aK4x7L6Gdet3ZmzO+IuVeSdezBCIJkDEWhDDIF5G3K/3c+LUSbxU6GR3lGCm+KLZWvo31Dol6AXFdQjuPSEJT98rRl+SjKs43vFF7OGM7WV35LVReEgBJ0n8AN0JcFbvPRKDifljy7bAsItilSrr5GCJI24YkcER9AGdmdneQzGzVjF0bGk/t4rZrKqs3kUBo8QuPwRYJ9DcrgP+zVgPc/xSHcqGSRA4A8rVB7HI5+ypqykNOl4YlJXz5yetq1VhJrYjgQvuURHtiPQZdIreaK9uOBvGFTS+noHLddljiGptmkQUCvb1azolCWo190KfuXVyMfRrsBnQVXnwWhe9hz1CFORa/UKBUlExR+/fpu8Ca6Hwzlnx0IB4yNz05o9fBz3eJJU14RW5t8cB9k7VAWRWEXyhvw9BNWiep93zcty9LD//9j1FXg67Z1ZZ1NskgYcSdimw5w2qpENVASQI4v8tkU9xC3x4kgnOwmeDB2xQcIbAsRMLrAigKkaAJPUpgEBI4//TwyMHqQNAsY1st7BnEZ/HuX9PqoqQbuSThEAcNE8McAelFYOykc1l4F49nKg2gbJpJcPMj0HvKrNjoPo9UWAE1TKeIcbyOqqVZHAfIADw6aSqH77W2QNlUKI0eD9kzAgqDeQJSFgBejRv3iIctZf4hEX98onnOTB9kmCP4Ew/DEUugCI9s9n/fD1n1wH4iUI59+zWqKRK6FSg+t9eBM5V/TSs43WoT0r0SM/cYxClawdIws/xbKOQietJ36UaQZ1xJG0NlD/Rg1Vt6CSF6CmporSaZILsKJJhWeDsQJthzwQqXe5VGIl2AW1nUaNGBoEemUI8EwFuUFdlX0xrg3LhHr1+Gplyc9FAeIBrXPSn+3s6XMzXxB7A4HcAX/TXRURFe0nJpmRyYYWwTlhLOuyq+JURktO3EqdmbjZQ03gdeRUpcA7wyD7rgnUN9qxoS1ttgMOEjVkN2u+2USNzO3vZKkmUMRC0Ca4OV3XSIjCVEHQ/pzcf76QSH1vghxeZ2cEDFjBsJ4vnEVC0UsWxJLeNPq+A96BvaNvNcTl6P52jplTHBsamQQv1tVO2IIERxExGdnm61Xh1GQLtSQJOYJIgiWufCvcGxPlilQ7we+kl7dPjz2WXhuJoDNXwkR2YOSkY8ZgobvvwaAXFOIFa9Ld3x+Wvvj0u/8/PIGwEemcSFQLJdMc/MfDT2sSyvfH5q/4aP/c/xzWOS/z65f89K7AW71Jy+9O9WDWKp2TnkuxTshbJPvRoq5CQIk0BP49jIOBD5dCVPfayp/XB821tfnQsy3amIigJUVzGw8uV8zGf2NwQOWM5plfAzw5ksjvI/nAxIwlOXPflBqytnVpgPPIqSdDYKQcpb26KLfDLi4hXbNwneNYM3Lb98/Uz/nmVQIxjjA8Za7VN/I2lHFXOFp5Uu9xwgLbJwVjzOmYrWvxifFNsOf/9y//4D1cCpJqDoTKw/WQDOCvw5WEnS/+KM2vqXBY4lKT8GxuQ7z6UwCQKMI2tN4efQOiZuiiDhZFO5V6ns7HVplqQ++/S+OkeOg6E5gGw8+b+1dORSEFfBx2ageWqqhJFOgcVWVjdowecF1WmS7XJdggVRVChByzS2ZqvWw/NTtR7UhvDAVL6F2eWePWQC8TaQfWuXQNP9mKKZgc62vmkwbmc43d7kRd+hvhI5rhJbGXed9461NVsSrwvszQJ6j1XLIe/911osPL2GVwe0JbepABvBNeRHIasPoVQnq/s+UP179P90/K8YGD2abl1X+H/+v2n5R8/Pi7qXTI4BZg4Sm3xw+WwfADw472p30XbEskMVYpDeaxgZ79QlTP9a1WlJWACta/pjHymqFi5f5FjJFxBTEAI8IgAntLJph3G2KLf6+FBP5fSo5IYqphnBEb6VjsIThCX0RqS4ZeSpsCcTvyc5ZXkDyvOHmmAlQhonEYnVZAARZykahAHcMh9eM0VOKvKg8qWgJ/ULBGsZp4k1kvPVVVQqc7qelgdI7CWcI16GLAvMdIjvUpen8qEKmqTSnECWlfq7JBUYZSCphTHmjaBz8Vnob8SmU31KWdArQFQiYKo94x9fuzxleYnq3ymU5MCTBrzgRXcj58eCLIOAIxwng+PBlXpmzR9Oj7XVFVcFyuTHpgeuieBqBMtHALvYfTZa7byqjL5AKs/0PdkIEiazgpgeeZQMTwi1BXPoSq0Emxy+hM4K72WamU4E8OuD1cwv0xfuMYBe3/bYLPXzL0n619vO+scZWdO0eNX/SX2HSWN5USTy7w9wFz9rJoxOZ2Wq15mgETZbSYKFcx0gLGyn1U6MlUywNf04rwPYyRjE6xB6PITUOZsutMyhnq1LHgN+9nru35Wm7V/FVzMnPacDZjWAyyy+07az0lgCI+cZ/v6snxzc1z++tvL8vNvMD91IRCk5leSBKmWpr/npwZX49EKjr4FQnNR633wme379dv/WlZgJCpiFXjpP/Ue3KzXtroPcwclc/R9M4HqnjDaXLdC0FJWb3OPWIBtUIWwB51TxMWzbSmsyDYCJc6gxcCjXcvQzC8yu/Mzq5oj6f7wciBzJolBfuGbEKAc9tDrm2RhfFPMIvx72EeMj6g4qrm/AVKrBNXGNs2lbJssFg3nJRfjUZ9c8atZNWEIdgi9HoeVRCdjn8T3TrCT4WDgFxblvJ5K1nkNYstnhZA/WlUW9e9Ja819MU4ZOiErH5RCneb4WSHKvTyZheXUQH2gAr/XTfC1GK5wJKsQB52LphgAgI0mVJfkNPv+XRVM4MxwezSgcwCzM4L4mwjYACgKcgkMAthywyVGgewDg75QIw0VDfyUORCiiYz+egC97jRzDbfOVqIzqbSZAsq+GB0SgYY+MN2zpmpBmHcTZJbEtoMzPuxs9vVuLqrnKqCoDLU2nz5fQCVKjrhCirnsFwalmGF3BwCIb6Cf7OGBoRaCVlSn6LxNn1UA4Ysf9NlcA35OVUx/Lq7B+iqsHkJkJcFpgEP+BvXvfDqXUBIPj3tfAjBRmQEgwh8AIQTt9/fPy8eHR06Guru5LN9c0Kd2XX5//7T8z3/6xF5A9UypCknK5eG6vOO9nwmGaFRygA0kZq8bszCgLpDqqkAZMvtUrvUICIqVHCB2ZMPsrI0CcABsgZ1ktDKT7tP9A4N+ARpkzAQwSG2FkWcVcGHWSxVTUATV49VnRJuDQWIGsLtKpQqqzlNmzAj4m1LspEm+F/CHbnBVnpwosTHLec+nU52UTkQKmFRX3fQeKvUhUKjRBzonBNisMKpayl5GOyOsJ0eFeN+jR67USglONVsO+4cg0iMZRGXJ/zKYAEcCClaVtfLk8xX9CJKtzh7mnsUe3qN3T+I0RMCMvNU9p4/StUVsSkwCVI81BxL7GdeHamaUavE+nOP4Caq0SkYpwaKxM5wXafAme6P3o+jKGHNBwOYnnrELue+MvMBjS1U3bAReswPumYTBfgPoFrgQGIxd4pqlR9p2nCIsBUgMJDeVk/o5bWH3CpOVkVEum/6ErY3NHhOolBJc9/fpEzoAwF5QcNNwqY1mevzaJuN5MQUisDo4kAXYdqJCcc+jzwUXbtGXolIN6vXKN/ofAaBJyCT4yAIWyLO4DVMG9oUiSja1MkrZ0xXo/azWaQA+y1jZD/HL9LU+S3yKFqjK9cUPvxWIbOOB2BxsHAkF6/lg72D/Q+Dow81p+dntcfmrb/A1GBl6bfxCAuwUKt8GXfOOv/DXm33cn/YV+H3hlf9R334LnP6YNy/QPwvBfyYAqCqbwhJ8jSQlqn3wSZk9KjDl5OjGpq6TOBYD4xgk9YkzkW6BF5xXMWU6iUohvvRYu9WAryEjyaJb9BW75eEF/6tHnyIlZmyFLorrLWGo0QqVqCXiT7bGSpDCHh4Py8MjYqP0tHVSkbHQpMWXvV1TM/u5K1ZAfJbqopiF6ffXGB4ybIaPjE9atT4Yr+D+ODKOLT5OGjtzv02i5TomcMX3VlW7QZePXyufMvqw589yfYWDNgqk3Ea/+E+/NRl/rZTJBcy8rtQ+x0VtnQA/hGUUBXSkAk4HVDPVTE8k0nEwQR6fTtN0evMG83UyGLPylaBxIlu9PiVoZaRD7VMSuumjRQeqeVdQ75rZ4Hb2pMcBFIyeOgZCFKjQXLhUYeg4r8kMiMaWPzxQFi1JJjgOOL1vvIOUprjxIp0r2XS9Xn8noxCnvl3HDqBEkYtMPoN/0sZ2y/u7y3J3c1xuIWxyBCh7XD7+/iOBFQ4pKH/oR5JKFK6l17eDnwYFldGhyIUqvTQC1ZDeQ5Lj5KXk6eDdtMoeCD9UVW1wHjEs2xU3VBEAhkBXgPALKoCoYP783WXZvQBA7Jd/un9a7l1Ru+6hMHoiFW//8mjqnAARgB/3eIbIk/aYweJ6igekqE27g/ETTUKz9/DncgaIFLDAsO5QEvD+uCfQ/RpMQkhFfY8fv7+nUAiDPFaApSaHLJcEXzS7Tx+jil9eN597AjfWst33Jllnfa4SMf0zUvVMO5WPUbIghoiKrszmKyOW7/O9q4qXCrYqenIkcgw6J1Wv4b8B6jTwPXRPKaMGdAMUMUHASiBUMVU5S8VOYwmcTNnJUAMY8bmZaqnqusAzqLKqRqnnr6gsHJ0AS+DxBxYvynvEoUKGGnsL4HD+wUiQUOe4dkx47DnOge/I12tfhA4JUPL48Kiq5w5iNyC76TXsk3QWks6PwbhpsCcovGofELjtIS4D568EnoReGriWra7PTjVLFdPeJ3GQGWWgvUEakR373F8R+9J1yjdqv4RqJHvOnmpLxwVATfGuZEjLxg/wFxAjc94Z4griUvEbPdb6naiW9igROdjx1Gi/ZlBgmjTWntVO98TYj6hCLkMs91UwzEq3AuNNoXaQZgExjaloOryup5Nx8pxrqiE/4SV9Mekn1+emqpqzkH0313HSiiaI7lVQaJvPrVEmm8re9r23oHB1GEqSXPteiaOFsyq/e39Zfv7+uLw/Lsv7CxSkpTL4Fht1vudPJlxiP7u6n/xj+7NRGfrJru/NC/v6zT+0Ap8DfYM4FhNTb6XqU79zEld64R/6xB//5zmjHKzu/vlPTgRHyV2+QwyRKcRHqifHMmj0GSt0Ts7id+GDqVDu3m6qNKcqx7hNiUACGibyvTDuz0ayka0RtJt7iuux2gdLhRmvHPOghJoqUrI7+ssx7IZxR19i0UfaJYuCMWmL93ZCCQngPBKpenfLgIoxa8XM+HIMjsd7Jv6349U1R0zFOhvkVsSu2VjFr7JwUVhHRQ6sE+MOQ5v5uxOndHGq4+YCiNVmJENTbRBOZPI+fe+JxTKeJ/3ib/lUbhHM8UtGri5uALC3gMREqCt0GXETsng2J8MXW2qe4+wkYFLbRKg5FpPw/IrpwPiQbXQFoKBTO2giXBBlbOE0SWUqYZoMKl4fzG02RJnwTvXFYZP2xt44OWncD4d5u2eMD8DVivIXY75Z1hiVrjjP/pgOCmrjMVMayXRRpCr42nhLBVwuzTvAqL6tSLs73ayeLYAxDZcG0DvvrgR/x5PK3+wZwr2xb01A5Qzgd7TKJncQF16bfBPY8F49UiCgKcaTa+v9oqpTG1mIyzC7w5Kog3k3KPc+kFQv1T0B5B7wDFJZdEac1bwTK0GoMHAYdg2Z9gwrgI9H9MyJPqniZZfQqfqaQe54DoQGmosDqiaHwiN4CymUfYeY9tt0RgnASPgFy09xF1aoQPVTFRxGGmAQr7r/dF9KmDConHMIMIsqoA2+Zucpu8adOLI/2Xczs8+eNFfCQpdU9dXAz33JKzAXwRS/jvuQtNcG5zyLI8uYvgFmET3So6iDC0RQUoHpShL7GE1TCdU64jLcg0C4ShlKkIQNe34WpTSp884Zfxm2QJBrIZiq4krASfOJ7KhIF82w2KZ307k50OdICQIgZVr5es+r5LN2KjbnO+qmnEVZKpYzqBcIAGDjqWbFFZlCUJQ76VYZT54X9Nkelpuby3Il0JOKKJIfqHYL1OpqOnpRUB+a+ZYCwpEGnunH3yLdXIJNDYq9dw0QeI9QXA24tKmPPasz6ixprmdVOLF/mF6CwhpvBFSxd3hfULxnJlMgWvccl9O23AlIZ691fWtl5bw2wdDcz9N+0/472YedS2A55iAmEsxZTM+A7JzO5wSN/YBW4WQFMIsVMPk56dnxs02iRWq5CqTmHwouuM93+rX59VuByBoEz37JcbXFWHGl+JXoTVcj2VH5ormwUEv++Tfn5efvjsv707K8M+irKt/aHde/as/8GQLtz1zS12//mCvwpQVqhiAGg2fvo4SLAX7bxENsydyfSm5u4sbtvvyhxMG/dN1sQgJ4qB4NEa60hMB/uloH+0bQd5DOAM40qYw+tw38FOOkneQp84PNEKB9MPMBPld+u/urMzYMJhCsHbTbQD8BrBX4xTCKGKPQl6R1wr3+LrIIIIlkUe7CqFqJZ4jteVFd6Qz7BPMpHAW5MqnEuZ6dZaQsiKZkXT8sfblOunXMJn8JEbVpW/X72gCv9kGAYmUSGsgV0JtjGSYVkwWe2Yve7SX8XbdIlv0e9P8p7JjtNQsuuSe+zxz784vf/O4q5NiL0g3vHcxPJ9jOUdSkbZUhry26iX6Br+Uj9Eyx1jqx83Ilzn6cDm/SPeeNuWlMFEoOf/SsvzhZv1i5fwHKUJ/mw0ywMpF3V2bWp7x6iUiN9QfYglD0xPPqsj5zzephRH00wKDKsEMd1LzsytSbsqZbU4DDvzeGRHTZnoWCKIrVEFau1kA2QRDWAtSzm+OeSp4359MCwX0NjtYQ6v31ZbmcIDkPcCLgLHZWAF8fhFB7uJ5jo/tYJ47W9efMJ3CxaAwBSkCJh7+TYsr/JZghg6aAXfTOe1eNIISBeYMCqpmXhyVklcw9YaSMEhzjdx9qADeNqo2ErnFN+RPw6UH0ovBpRIWMBarDUl3EFgHQXPfsqa9GyqCmLxz2BKjalxnnAJAnsRFVvZblCcIvDu7Tc6XB2i0oEfpBAZD0xHm/4TNCl1Qm3qMaSC/sYC9VV6xBACLYoVjzk51KjEr2pHIKMrB8NkISci4ueuFr7g0/D96bqRXsLwCCsWqqnAaoolKZDHhVtrLkpUxZVRKC1WF+rD5DtGRUEXVYtFSawRiHRPlqbuWeHVogIQAbSQYLltDxpHFhZAEnaEHllJlAJxImBQUZStgKOutn9QKSDs7P0sCb7Ck+R9vm/UEOlXuFNkJz/u7pwOWcJb/t52gH0fZ6LbK1StrZhcapxbaEUqpnO2YmDj5eZpEm0Jg2VQ5y3SuJ71S2dPgdrCnmNK78xrBxlVjK2tuR6ftrWy173sBv66Omc8w6ZO8yDsG4kdUfEfz1WfgK/+sZR4gk4FB33JnNrEfo6fm31sF+cbQAyFulmd/NM/xstxL4/DTobbBVVUCwLNy2sLqvN/zGvM2sxdwz2/3T511JWtxX7EW/1j4BwO9wWL77cFr+6tvT8s3NjkIudxBzQdJ+s8pv/XOu5R/x8q8v+Ve0Aq9UaX9MgD9AJd42PsjEtBpKnnhmu2yi/5nJ4MpN/p3jTTA4r/nHBn4Brqbac5Yk4zKNX2Aymy0Vak9QIQTxz1GVL86rbQV73aOSxXq9epYFwOT/qj/b7RmMazz3WOBTFTcVjJQUBLsKaurs4gLbxe0aAmmKvfR32DpCTxn4rvxYZRA9m1T2gcCvYjHFsYwjRtJ62vMZy9M2f242KTdf94Dn+a9+/w0qQmzkZNXgdwmqzVLjz6bIZVgsm5mr873yuVt8EmZNnl0nduXjWginrWn83woEjvF6u19ggHv69kauuJysH8Z0CA6hzItV2VYAbD3cezpw/n5Eh+y4cl7K8Vqnmu9V0uUBMkbQqUb6BArcGzQRGgeEtJIQt1o9fKH26ewLSduxK/h5Xe3D72m2mFXw6LhQylZ+IYdmBlSpSNZmoqFYI3q+nlVEqMy1yHr9TklGKzv8et10mPg+RX1yJQg/YXa670efp3/jmV1OR/ZeQFIeFQfNczGoA9BZXpZ3l7OqfQQH+Vm+bqppJOn55h4roPVwpt0HPAMv+RNWb0gGNy1IfYQahq731ggEZbE0GsLgzxQEgQMZE9BYby6n5XTUbDTOhjPQpGojqZIWsWCF7ml5QN+f+/RoBEc5n4bOKlMxmwRuHi2AjHbGPCjbrky3gmXNoUO1Dkaaob1FFfLc2fN3RM/fUUYV4A90QgIDBfcEfhyL4LDQ9EdV+tZGU+utjFcqZwF5uH6q7hpcENiZihUqW76XfRxhHSmxvqiqxoqx9Wa9VgJk2jtK7uxVGbLBV8N4U+s4p+7TE1UoU/Ll2iFgp5rWmo4Z6rmAZOiTVqfko0/FT898x2qqqrF6P43J4Hm3KCjehnRUC6MoKBANnPfn8xQbkc8OHbtsh+1OEixxZFgHDZxvWiHpthD9cVN8VaFo9wh3OXNSA7FFTcXGOZ2R1NgvR6h8WpQH144xJqxCOuurHjTQKzuUmTZufFfLbrJEmQiDg/R9SSVOz+jt97FLqn1gwaBNlWuCr5xfBg/JdkZt139nzbKW9dkOrvJv/d0VNb23QrM3/PZnw+K+vtxngF6EwrQKhIAjCZezJmZJ3LMZK74ABmGb/pMkSGAbJQSUB+axKbn4lCncBCjidNtAVRsdHPlJwf6E7ZH7ovcohe3Xe2PrwwO4ZoJ2Bh8JLnKZ8/dJfLG/R//4X31zWb57v1/eX3as9gn4bUaKVOSl2yk/p0Wvj/bd9vc++0S//uAvfgW+YMWv9u2cR+okpISw1rGgTFzAQGsRKIEoO4kfZ4xP9mGAX539PwW8rvNXSq270gU/yfghQitOZEtRXMri+JlYZ+4FTqXLLVihiNO2m8GSKlliWJ5rx1L0RhaOiR8g8ILzii1ZMAIIomeIqSQsU/E1AZ8ZMmZl4Fdf4WMnCBVbR6bRXWi5F9pP/Uy9hnogsWlzr5fN+4FnIR/f4orz9yf+2QLHz2Gj+sz4wVEZTNEpxRBd+rThHcMF+PHZI54aAja5RvkTVzdTVNu8H1gj9toC1QPL7X7569/SPNem3XjKrbPW8zHNQ4in+Lr60RpUxcEzmDQdKgdsKpIp4M2FtsPFa7kQzHy3rRf0aEec0QZxiBBHQOM/QxYHMnl9rnNe2/ahTeC3fV3FqQanysh3tmSuwfazFDkY+JkSSrAAoZCsnftTKlPrA6bfFfib77vqtSkQLjApgQn7TFuqeRbwmQiOMcD8eAR9QL1ojCMI5q+sBuJ/ACn1hOlAYi5LqIJ8Tg62lGmPcE6uVWIO6E2kuMyoANf1Zd5fBrg7KMUtIHvN/i3S97CXLDJkYQIFpW6qxQgHVCjPmMVXttwCFaLqoV8OBojZsueX5eFeAizKoIF6qHOSLH2fA+3D9LmB9srRDAcpiHKcgI035+Lws549cB00vpwXrobPsdbrgrmB1NMRGCUdkTQ+ZdXUcG0AUcF6J1squ2OrmnmCE8ipepeRFDpnGvGgM53M/evn5z5Zq25irQPYG2Z6vapiikqb/hdlE89doBr3A0CL5nQ4De0NQjQnADSyg6DR4ywU2wpIEpwbJCcxgPVkpZg9lAKdAn4Kzflcn5SVg9gMM6GVsEmPn7n0dkSM8f28V5XVTdN1DHkbdNFz8QdJgQT+Orheb1KEBfaUy3jh3jqC6gzM6exo/mbvIxNNUj4V9fHKMSWhn4rGOuY5jR64djTruXkC8dqOLOrZscauMFjQJ0/f2ImqUa1qIGeXM7Kecfbap/McdFZWvmmyEwze7LQUCHXiLHZQ5/N1ZXEL/LbZ3JXdr/ddJ9fyGilFzyVQtW6VVU1ikh7h80CZvqgSNqq8y97bB3qWAXdIVUV1RrNG3DGrGX9BxFpD/ky1ZPkW+x6BqtxIBx/93p6F6VtlgOzzMAq0vpa1qp7AtoJmXCjAJ3zLd3en5ecfMC5nIe3zrYpfrqisYiVTXgO/egordGg/N03rasd+/ceffQW2D/kLXlBiWvjcqGBnXrDEu7z3ZZTrSuQLdW6SGNOsXe1tJL89LUi/WZmIf8H+G8A3F1BhVM6fwVOAn0Y3JD5Ru0D67yg0emerkgAAIABJREFUt4oR3MPtKl9AS8URvm2c61Tz9JqwEXZi4XApbKMKeEVgRfOEpf6sJL7sluwMrkksGf/tSlvutxN6YuJUkcBfbbED7VGS/350E6do/aJUP/v9pq1b45T5+/TVG6C09RvbRF7F6mZIvQKBBqrxFWkNiU/+XEKV78NCjfQ+1AqX+wgeWOOl7ObgHfUfGjHl7aDqyXVyD1wcKS8khY+Ns9Nr9GEKjHsRJ4pdgac5lsCORD6+fzdBNis0/kNIRZGUcXPp18trnP3Wbk31K2AxIDUCEC2IolO7DWdeV/uyJn1NAZwKhiQu0XPD5n0nC+o6jQ9QEippztyoDrnfqYIBr7VQ+7qXRZvUo5q9lijLC5C5D8UHQdXC9eZJYIB+NbyeVM0Mi8bvX5+Xu8thOVOK2yIT1QaF1+bkGfRb32lSf7QenZHup+tABZvSIw4CPrTmEp4ROFU/IkGW++EmSOBn7CByIU477gfADyPSSoDRgigEeg8GFZbEp3AKGqUtntIjCNa9ixV0MgLyjDwPFr+5vWi4uJUl4WRQuVP/oKpNMGzqz9O6pfqH72j8g1SmULVR9SlVMu2ZSRcrusUU6MjzmHP6higT5yNGSMWZOVZWQz0NfcLGJfTT2tM4x6xguV+qegLiwfBepny6motrhihKgnYpgKGhXKpk+Jq9l7Q3AiGhZkJHCc8zlTYkdNjfxyDZyZIhKmJNLu9VPwsHwVEZFfACRVZAWkHAXmJUAE3u4ZVcf8szwwhlHRDUJyGFPs0Ir6Tix+oimuX9urAqOGN00R5GRwL6hVFtx76hutiyJ/DDcUnlHZcH5TbuByRauVekFEqa85MyqrLjrpI6sIkTx8/U8+k+DUfwoem1s5BNxPpWwO9e3JzjZEmn495+PR0ffy9N/UPcRGZpskXqXYZz06y9YWYkZrQCVYGUo/K9So6Z8skM6uv2Bd27hJpyj5r12f6hHD99sGw+gVWSchtaT9ZTD6XcWfXj5t6x51uxuvtTPree8UUBYIoLAng7GUrwTuVm7RP6ISZNPAbF9mcN5Pp9AtySDEii7i1w3RnxBBdaO9K0QE0+HJZvbw6s+H242y8fbjHSBHP73qZ6yk4omJSi7QzLK3GtYMhr6ziwFvqr2Ervub+Yr2Z1b2afv8QF+rPUk63/Y+/5txUqY+t0qnlqKvlJGFPiZ7IxbO2gr9SezP8+Tv3vP3R/G8CXPS+8YfEoF1gEWhU3RKdANM0wYty2EH/G1l/TxWnChhJ/AT3bmsTxJR6iF5C54zYHhTrq+VOytOfbhuUGnxoKrWyELGAApCyDBRZZJIGzb8TMnnK3hYjCKbspzKP4XwKN8l8TKCl969h2GDSCd6+n4sNGuROnTFurApTXb5NgnOBvy26cfkzsstdiMPDNeV2ujatUY8P65wUQk1T1ehjddMuX45Osxzo+1XPUeKhmHPEzf/Xr3yWl6npbHIkQvvbMbIxMz1Oa5LX1+YEZWj2a6RMckSI2eg5Sqq1ACtlr8IhrELurQgcdRyUQtVEYeCRw4ed6TkZlJrGnFLCxyugZbPh9Bpim260zy69Lr9kQDd78HaNwJS606dATMgPzrS3jg4linwPx3HtTfIYTx7uiEkhhi7UoAYJhUoNSPfFa6P1UqkLgifWuDZ6+ylTIXIElf9pS2zJ6AuJRSzzsXhiY3gBA0RDGCUtYAH+anKqAnb0bBHKq8lXwWdhABiCNxgoKx1gDf4gqIbkedWtCFAWUSPWZCWQgGxedhfv7JxosAMTLGVVMJYdgPDH9gAYU6lRcVhkSXMfD0yPpnlTNRDXQlbYJ4qMCmXtC8y+/Vs18ubk9E3ACsN5eLkqMAPyRrtkVRVbwuJWlmChj0CqZqP6mjM/hI6alaP9rzSM7rKBaezzz9JLNZ2XWwh1cRwvKYDEIAGkMTa8tpdZ1103AQmieuGYKlwwxjTgqGW+AGStrsVr3snx6eJAcc4BHDYhF1e+6XH32c84lmCN7QgFdqlaieiqFz/IKTkAFGMjWgJoMdVJTdcaIGvb1WZxF4jCewchgGJxgACP12OmPKqMCQZ6T5Cp/1FiRpNIgddmaUNSfoGhK6jCAZM/nRPYUATj2JhRyCfpsY9Pvxc8za5sJiacnAjwF31B5bOAHVVT0V/AUYr854M+oivS+zb4B2MBkEvl+vlv+vh27tpSB75CDTqhTKaTR4xjHSGpKgHHeO/Z6GMa8XlXC2PZVllGAkTZf1J5yzCsDm6RVR1sJPObokemcJ+Clfc/dOtsb2zoDBB217QiJ1xVIPr/Yxim8YnSe++B7E4hixw5ebtnMdUvABNOxQdhjpGg7WMl9pfKqb9tOr3pdVK2c697v360WGn/UyQDtszVg16NQ0Jw9xMo7G6thC0/Ld3fH5Zu7Zfn5B6hGL0wknj7T44eVoEqgJ+oo4ViJ7wJ7vmWBzLBDar9tPfDXf/+5V2DVz5ci8o95UWU6tN/F8pDgCPyMhEx0zgqwOHtAfxN/Yp+B1zE+SoLUgIQxh2MPsZxSCOmT8IOJh03vIa/Vc3lZrWMi16rEZMtIjRP98EwAjn6+7ltMFVB2dAIMU14q6RRfoCSyrllq0AMkWvGzVYdVdMj60eVktJZ/j/Gv11EAVnFewGyS82KwxJ4rZmWlkh9hkGrQxqcYoRnTOos2Oeyk/EIAYT+HCaC0J5xVGsnwGX/r9VqHaW/rNQPUlU+dVIlhbycYW9E3E8MleTl0JPKZORYF5HyvqkTqWc2fCZvbzlci8DUDBr/HuPtvfvPfyluGM5sP5XzElLvrUGU+kJXDRrYxWW1W3ZJlrGF1LpMfJD3OB8VgNfL52CKq6nAdLaeOPh0Gm76oCi6SbXUvQ+bL4d5Jk8Omdpq4qW3gImvoo4xCJL/HAo1MOAGXaabTPmUpeFicnWHoxcBRyxkKTj1wU1lTKZ1BCH931dzvDO1mZqIOZuhDCdKabpQ5UgrXHLb5QCs7HSH8PgAUKnHgUc7VgQT+DSEQDHM/wdjRGAX8CVzidqXUKuMnARYoXmJ23pbuGQt5IBACyMLvoPpBI+u+Ps7moiCH1hI9ezBeCLBBqcTcPVA+k3nLMHm8luDuCT1SoGA6o4zqCRzAo6pumnmj5md8PrJoD48PlOnHIG0YWOwPqebljwGAM2HKZKHiVBuTwcnpJOXTdze3RfEDxRA9fmm+pjNC9Y9VHDkkVZ6jWogqlIyhKvEzU6Rnx4pqKHGpuBtwsypcQFDXp7U1xdN7A71nPAmu5GZvyUD3HkRgKvAjwIB9nnmX2u8y7hIX0TxDvMfheOL3OVyWma1R3QcFFqB3jzmHzrIyo6o+WqxZ+iRfvOejrKlzq4UntZbGUO9P4Meg06MpXB3CarHayvWO48cZSpVEyZtnVhFNVzPtlPc+jDPpmAbO3PPcw9qPAX+P3Ce6d6QHkuhAz95ljzEPp+X9LfpQmzmBvtMYZoAz/D5GlfRIi8qAMcGAgbZwllC1ha3GnsC5irgLHe/IWibRgatJ4DN77Bi6W66bz9XVJNjS7hGuNFwpbK7BEbUceR+gY0vQy6VKZidth5yBrMQKN7lox0nqFU2diTYlMQJM+zOTWGoRpoAPpqoo120qqemVOdHpq8Mdyf5aljt73fY29py23GCm7cLMzjuZNexsbDb/JiGl+4f5PLgBFfy8ziJra8eFzqAgz7Uqk07ABfjpnKYy3oA415NxRgF+00+l6iFRMNlsiT+YAsfETrNUlLCw4FcqocuVdh0m/LtvbpefodJ3t5DqeT4I+L1V8cOVYjZrEnX4G/Yd/7O/3HGbqs5OQ0jZXdVBPxgB4WG+v375512BLaXxCwC/7q/VrWLHIh7A2FX4mihK01claS4HoD8uCjAp6gKD/IuqTEw00+472WxzTH9AO663oYX83N7zOsinu1cNAnUPnqfHZKkZWwSXBwp2YXYdGDJITs/+PMQJ+aMxUrqICH6EUTf7dDl/1LYU98azz+S4bHMqVl3xc7WvCjp70zbjF/fL1e8XsCM7hOKE2HCdvPMIBQusKfnkyj3ijLTC2B6nkAFfQkwxAI6tgdbc8fMKDI2EV1ch+Q7N3GFyudlINndmHsGep20p9zqU961Yn8+eybbpE6cP0L607TRA57ijqlR2NTPxGP11koaOt2KLC2/492P3Uyh7C3zyOf/y17+7MojKPDKr52VjyvBnsbxbzfeNVD9RPoewS0CBmYEZcAxnqYDNyn/JFpMu48pJw1A9HCf44UQUjIjipQAPlKnjcgYgADLZLcv9w9Py/YPk4UWqkiBCVLwRrCtwPnoOlj43GXIZAGXc69DYiepH7fBmNqGy9cO8KpuuDcOKSVVruvfjhzZsNkwCoXxeHDqCYwEA0+N8fdqA3TOYa8b7JWDPe0o9M0bL9DkLqJwgXkLAheysBnliEDorbAHorJw5W8bxBKKxoaH/dELPW4xqZ6JgDD7ePzB7paHc6sUCeLd2nnq9KPLhcQecPafevTNEW6rap8A7f5IBi6GzICqzx/cWcBHwSzVUyooCfPofTiJKVDl8eIYwAlTUcnM1d5ipAQQ6cAoIaDCo+HyiQmoACl7H8RMAlTZ6VGS8fzDVcM3jFm2iA/f5DAWgPAJjAHztDwXb+PqgUlKPbEj11FlODRTvqjDv1ZtBQCfNZxmBoCoWVMM4b5FVHfVVIqGi+UJazyR1GOwO2kP6CXFdAoqF27wPXSmgH/bZYaUwA8t7kLj2vs4k56eV2qyVFgMOmUTQmcCaY/1hBdagu6sm6Z8j4IutGmBTPZ54vZrNNTtwUVWcSx4ZbVR6AXDR+N5qpu9vLhZLwgrLjgWTZIwKQRz2JZNY6dsDmNYek8Q1wOx1eUDiArM22fMn6n3+aN5RZ2rl5PVvgT8FPtmnk0JJuzXGJcT+cWd6htK2cobXBFDRppu6y7EocM6+tCTGZG8N+pzkgEGWG1hXvAJCJgCSgxU9elY1t3Z1BgSyg6l2qWKrVCCuF8EK9pjnKQ6bH7s7M+bD3A/KpQxqEiWdrFuLoJVrTUp+vll9LRXR3E/+Lt+QHr/4q6F4q57QzgRvkwAMQiJeNGcc0p4b+HutGviFNibGR+4t8u36zZflcL0u72+Oyzc3p+XD7WG5vWCmKmy5BrbjrAT4MeHg/2EPYKsD/JQUVWANwJg8rOzhoKaCfscKTULfHwi+31znr9/8IiswAF+IA7SRXwD40a2NcANbmyMGIOj2KDGTJL1ChEw1ygel2GXpz2UIatYM9nX6tRPbJXHNfZfev+1CKvTJR/DMwbaroo1WDrFZ2B8HhU20CLgosT8c6beYnOYcPccR7tlCLBIWBrUTSoSuUajici24bGfPT05yT0nBvJfj8yhQclGdlHS2BdeqJJyS1pq1q9fpbFogzVW/yclmbOE+464ICj8ofnPrhXsCVcTQ9bHal2pXElFpH9jyvWX8CpFT/T+YA+9NdTUbmDcKL7Gx05fMRxsfVsnL9cetbG/eq9xdlVpHldXfUwJhjOlxhTR+u8AdE3LZV/aYxipyB0kC9AituqdfQdzFlAsuKMX4gOi9CUIfJAN3NqyvnQrjA7/WyeIVJUMVDbxmKqJ1toIHaUid6gIFOhEY3WLSKwYNsFqoMcsEfVCkPEFVUdKwH79/XD7eK8ves8EUFNHZmzoJp8H5aMVjXgcZVCwamQTzW1zx6EzqqyztsD55gHpQGbirBzKzsQlk3kLnOrC91tvfSxDC96xyvQUq5vX7QOr3lXmm0AeD91D+nJH2QHcKvoBeSTqbhDMIuA4ODHhmUKUd2fb9zkInx+VyOQsgsIKiDY5qHADY9wB+j8/L6XxazqzOAdjhvZU1x+IjgATQ08B4AVRUVgD8RANt+s88kMwa5RD6azxrVPwytyYGH4cXlSA4Bo1dQKAtADNpCqJ5irrHrwn+SMR0gsBBLvHYdTmfTqxMsvJpZPr0+MjKDLKNAL2pKmoeoZRAtc/6+hO4zYCPFfDQYW2QCYJivJi8SdKkK7/ZK1KOVXWNA9tD6zPfn3DExjdVfNwpAJ2qbQaLrv5hpdAfGY6+GrQlIsPrt8cv6q97ClnR4kwi3S/ty7gGm7RSD02PRpzL2uB21SF7QZBAaxGuP3s37eLyuTk3ofsxseG11PgPXZxAUWhw12VvZgPui+I+B4vK4NnYMaOKjKqdlFmvy/F0WN5fzssdqtbHhX1+fELpzbMCGs69htvj92SraArYP6oAl7MdGRAg0QVQFUVZsySigLayA7oXnpFBydeD0splPWqUSYVDsUWdxJGv7/ViwsEKlTXklxu65xS11U/IIrqynHKuz+CP57xnBlYIkkBl9nAopdj3UTTL9M61lchohPQRu7zpPjjZwQQJ0z5PoLuyOeW0tRaiaOueJ1Cc78mfrcRb2olPoJfP2fqJ2AYGNHxR99nqbLTDn0nKCZz9wAeIkq9R7OHnUfvHmfkOrwv4hbGCz0XiCyDtw81x+e7debk5LcvlJPCGfQvgh5/j6+QFWZ1BkM7kkfYUaeBoWbCwGPu1R19fBYCOLfB+SFQm7fG1z2/u0J/o6wCczceJESK2kAoN/Zx+1Csb4A/7Cf3PAEwagyRAk9lxSX4LVHi/DyGktEe4/mA2E5KQjndcBUSMIuq/45GxB/22IaUwdoC9phgL+w4leFYCbo4zZHvdIgBw6FnAuOb0fivpaaC16V2Ob6QdabH3il+z+m8lg3DNYbgQxBETyDBnYHjEDFkptBCe4n4zlCrRiaTmFKUyAC2718ll3k9SfgaSSYDrZ7JM68QfL7ZmF4bRZ3RozCF3rDgsvYAFRcpspvWI9tsjalYJygDOonkZSI92CbmBDZZw9Xi7zwPCX/sZvUfF+qbzB/hVfLPRFpn+QXvj7VYBruLf/PofzK30iywewsws1e+M3g3EpKYY01ouSTfrdJxEARwMTL4xM6vOFJpGFIfBDMHoFgtoYlViD/lnBf+8GS6sACGcDEAfQAM+FgH89/fPy/MiJUFsSh3wNLpbxp9DsaPWPlXk0m0RkRhvdj/s9PCsqF8FzHRY9QAEqPS1KjGsNIXu5uyLKCstUzsfnmIqv8coZcfhJ9tajprZ2Q0gZ/WnrwtATQdUzwGZ2qr48ld1jaj2IZhFIRXgDyMdMIxa1RDLc7j3sNSvTC/k753Ry3EuEQqB/p1GJzyi7wsCJqDjaTYgaUF40Jwvo2olxiTcMECWUcXnBvQFJLzlNBTU9k/YM8JqnYwmgAm1RFyJun96XJ75MzkFJAxgdwMS87o0VJMqWPSA0EF9fkyBAuCDSieqbrp2URIB7qjCxd9H5UnVHILK53lQ28jNYDOZOdItB5d7VhX4dbJ8g+5AZ0ChHAEyVpqsua7fDzW3FVN7D2ZQqxq7eR1xUqZ5MjsZ6mqFjxmFIfqv/sj447XpXTNOGiqx9p5lvJrusN3/slE+rzlf4/nzvk3Jjm2qKjrN3FgPnyGFzeoHze/QGLNfWBXqvc82/k0xIQQAAS6+ITh5VvzAX8PvHg/LLXv7MGcy6ocGN0xsWajF/Z8ZM6HEQLhsV55FLCP7PpC44CiHqL5GlW46urG3Ejxzr/qJBLg4G6zHpBlQmb8as6+gwnMHG2tUL8ccTRDnxZEyBigzocakWKXDterELyPZNQG+wIj2cWxlHFxEX6ZNkA3e3GM57vQ3rhOQARTl3cYZSiCwDj62PTXJnusdJojLXsX3mayZKHgEXNO5b21c3mNWOAV4TVflfsbXYCQ0XX0GgzlDOaaS0Rp/HJjHD/da5J70d6ruZI6YCQLfcXveL9/cHJZv3x/VJgA/coSdF4MkiTvOuUTfLZJAD0iIyXYjoBX4DvCTr7dMQPX0MdQwBRQg8ivw2+6Wn/jfG0qnzpIqy/CtsFtfrOLHwyaAoHaKl+X+US0FTOBl1BBNW/uTnIswsxxBceEI6JxkxddIQuvsKH6CD0YVkHEoXzsSJ0YrNQII1WwKlWk9xJCRirj6+CPWEiEOx65O1CtmaJEaeVLPwnOMx55oJ4HrzJYASGzRek/M2GFlAvLw8BnV19sAzMatkuRaFw1qV4zVDCT+LGOykpvzs8r6U9SxbHVYAC6lekZyEnZ64ZWxP+Z9S2HcI69mEi7sDspzWxzG4Ew5+3lvbYyLsTjeq2zmAHoTB0ybKpvvDVmLqmuuItgA7tPHTZtL3yY4Uek2vF1XG62Wb6DHTxy+U1cghx8cxO/9zW+k6kmHaicp3CIkXllYK6hK0nVsqSofO7j1BeQ96HZSCeSXppCMoIk9BEx/RE5eN4ozhsAfZ+kCjj/pnnIGRS9kdcVDqDkbSwHQ0/OONClkfbJQuGwGItiYGBzN4mN6qHrLs6Tsf7JKWE2jogNVJWMIG2QDzMdToI33jXVL5iP9h+pREtDpKuI2iJ9BRgU7aU51wKssvR8l1dz07BQcuMHW60uagw1XRD4YG7upGGAFlT2CPzjp67PonvtU39Szwy1i6i6rxh4OjqAYldibG/QwYQyDng+zXeh1Azgw0OL2cAWohDScKUcmjfP4Mj8Q6pnO+r51pHpXOjPNBx4uPXr5rqrqubqWKh6EXQC68PMAF2YoXfkjDYNUTfVdiW4x+/98oP0EsLZY18v5LFECKmGm69L0DlQW8Z4JwocMs+7D9OdNdmlV4TWY5H5Jo/DIySRzVXQ7C6aw0leD3QMIrKQ1K4gjaKajgjN1FUrKmhnfkP6o9A6o2jEzThHv0dkRxVDZS6cgnDXMvSsk136ejlj/Ct1DRq3pwXqxzpKfT4xg+ghcAeR7xKiHEuq+yfSu6joFjpKJVH+HgB5gLD6dlfAjgK16lPVqUfRafQ3XhbOAhAaAI62SXsmxDi72miaPXkOsMfYqKh8UtWFsr/dnALU7MHtMOigG+zpLrAZ7g7Ncu51V03nsTLwGSqiVJ67rCdDKWkVASDbVUXv3mzsWMNW/elBNcUTlbriv7I9UYwnSUvXGXQ7Vt7KlFg+gy9qAw7KTrs5us9ltR+1J65xFzfMNp/kGwJwOvmzODBCGk57JuS1Q5U5e9W549xdzo8GtnPkbQN1JmDT9x+brcpqu2t5tJBPbYzABJwaWT94q4EluuAOjrC1tCfvEd8vhhKr3gQwRJGo/3KLXWRVAVvpc9ePO9FuxCwR9WGBcWPY9Z0Zrp+uV2AX8CoJrC777MZL6bFEx6Q3HitQNztv/+vWXWoHqwXLMZdsZIx7RtREy/PhXgv20iOIJZpGqfQZ+1aYjmvfaRzU9MTEv96kF0ciyYIJPPX6VBHNMi70ZYChfnLjDPsAFCO5tic8zqdiiZQpWGGcYpAYwi1IpUY4kIdmn5ZgxdG2H+NUixX/7MNCHjTNdX5e/V79/qJFMwWXmrgtAtPlOytAvOwGovmXFt3gPFVsMYkP3Ny6IHVd7WAcr6kDQqKKKf9gSI98nPQ2WUxTXOvYU8NM5r0S9+6LxPArUu2dewNSwMdWBWqMUe/SC2Lht/D1ZfknCvQJbokCuWsMiNNY+o4H4fDbpn+brGmy5iNk2GJ+JlrXsj+nv+Kv+fSRWdataKK7zf/i730kPh6kzZVLZl2MHPTO2WkhlPIQ4ezNlI8wFIG+/3ldvDwfBz4qKUjZnVeYCWK7MoN/enOg0kF1XYj6ahQiuPT8Nc698FkVJQ6YHARFk5HvOEgdom56GA8csvOqHrzLI6PFbZZrHLD18lnoaenNoaLJD1LeU7gicFSyzR9FGEhL+MUDTCmLd9Z6tLjQDDjzCOaA3TnJmlPW9+bxc0RkOP4YB1RgoDmoouYRU4ExPACzXp+V8wOBoBbeUMjZwLOdspatQNuHs8dob0j27OhVDx+wM6Bc1q6wDEqhl4rrxuwBPHMRuVTfQhMLgitkI7GJo5KSRW5fKQKtPCntDtErRfOUQ8D3y5ymootl5oNFxNg0zc8geCLhKYKR55rKsSkbU2XKxCs824iN69ur1zHMkgKQZSk9Y94/mwpM5SuAXY4775HnMkHa9qwzz2LsVXKfh2yAcr05msPeOTa77FanoyeBU1FQYYDpS3qgkmYU1nNSwkqMyqxpHgfdW753uW4BTVAoNtN8tTwU+GM1vqByunjijyf1smzIDab63g+AyrHU+XUGwoU8GV/slQ7dNfTWtcBr7UEOZjLJaIRMj2OMe5ZCh7Ow9xv3xfSxLyPs7LLurhnRjEDvAKmnrDv5TRaQdteowfoY1v8faW3eyYKUFfVRRxFpHFCXQU7R81uYpqGLgOGgo7FIMQB5gMesnZsXIJIzqVTsv+Y0ASu7XAuwjBOfBhAPPHs+dKjHSn9lUyUlxr5/7gG+FyF473vX8ppmEi6/Ke046T6u4WuBn2N+5J6atXq1FbmuzbjoxFkkJmHkVXExAqnet87sBfrUeA/xmGVXtxysq27HKAq+ExAbIhN2jwM4qYzyChVUfjBIF7GsyVwfMDM5PPR4I/G5PCxU8LyecEwhfdT821Xqd25EIUle7KyCPGNVeA6NhNyCeheRf/T7ND9o+nKR0Ubxi895abz2yr9/7EVdAVSH9j4Re7VGPP4BZSKz/RWi4/nz4p+9RPYaAmpWV1fvc1LwkLZUkUxQYwMedbXuZxAb2KkdJnVSIyMgmxWfPlWwIIyxpS7BG1B7iMU6uiKniB9aTEqCyLY7VnDAkCDQbqECgtSsiqFTgbPi+rc2eMeSWsSCQqj71t6pXfIrF6gglv/EICyM1AkG+R/5c4olqkzBos4FibOv+8syQJZBDGwMToe7BNiOIbQwGilhXrBKeA2JN+i+D+LRT5H6SJA9gpi9034ZYYBKhm75D4jZKTJXqvDdyAaug+o0/TKJdcY6ZdUMTRHn6rUFKBVnfl+nV19tYnnFI2uHYntd6DqEvT79Q8Y25vi3ktwfVE+McnNEm78K9bfxkO+4ETKM3rUuNes10rNwMVVZ3adOKjejji1pbX5gPnRXdqM5gWzjQAAAgAElEQVS121Hu/O72tOxenkitkxCFqk0S+jhpaDaUJq08iEw56IQo8d8/7wgAA+xzSMSLjrgEAj9sf5X0CbaQNYoyW4G4FmzAC7hh0nLq13S2NQ9RGzZl42Th9VDF7caMjfmAZ1CyzgKsswfzsypD5U0MgzKD+hi8/h07dwYgYyNCIZWB7Ivn5bW4C4AXjB0CXlAzofCZKhP7ME3JTdZLQ80xTkECPAE+mjm4a6NnykWULbleL3rW6BEE3ZOKrf4MfrZZSTGusS0F/JxtEiHValUIxEHlRAUFgbKreRhYH5XN7I9VZc/AEM+FA9UttMFDbglhdo0xC5Vem549qf5J59EJ/ASmZDBt9H1a1QOhu5oBXwV0rmYlYKKBLHVJncOiKISTn456gzCOW3AmLEZPmaNOMGTvRPgF13L/+MjnRoDMWNCUaSZsNPNToBRZOlcaHODSQENsyHYinwUwSQcxHN+kJeBzNU6iDWHOR4zsOqDvHsmAu66odHYNayRacQLrVNv8DJPpZCLMvcKmKXKkSQQn9hjJgKSGAb0dAhNV4Z/5WT6/SEEUdhF0TyQbuKcoGvSiSglGgeD54Jxxrp/W+vtPDwR2AoKhrut5IyOqgD2AWvZstWYjEZBAJw6CjjfJOaY5X0eCK0phPatOjOUs0CeMXtP029GxWtnthcIt7cASoHdiw1ldU+Dn5Siocv+Jk5Qzy9msi/ZH6St9aw9tnXBoi2SfbM5EBXJzYLp2UO37+nxt9BVo5me5QpqK7KRqZ9XnuZ+AVPtc/cWx4zPAW93LUNhz3NbP1XaKiSw+937e+uxm9HRit/tNksVmEhfUf2feX56e3YutZOztGZRmAb/3twcpeRr4yfeOJB37nqVkrAHb8gGsohxA9T9UAIzvYRSKGVOieVr8hZTSCp91ayOOer2xv37nR12BhIuPj0q+Y/UlIJbZrj124y0788dezGosxOaXcMSQz4fWw4NHKSmR4FjMPdvxqSXqZ8YT9l7RNZMUobK4WmIQi0RBnvu/AJMVcH1xinN0VmGjSS2txHJAKJTDoSngGJW22DP07Js0egoFC/kqnv/EHltl5JFsqpTb6L8uXznYNdOWvCoy+E0YnzpGVqyaKvy6qOCol60gFG6jHdUBnecQa0a/hTOOmboG1TeXC1kKqu9Ak0EjsJD0pFo8q6pqC8LzYFKec5fRvgOBHJgFqkxW/EscYoVt+k/vF4nTNPBLDI4eetrBUSGdtjkxw/SJ26TjOjbXb8tdrZPa2oNr/GS3pljOsZuAssd++TdSEKBfNd7qeKb9ZHyvPku+l0mLv/3Nf6fw2/P1icIBfWMI1kzx8KyxWTrNzc1zl2AMH5JNJMqSEDoNOudYoYo0aCx5GAR+LyzdwnncgeYHwQT0lLnUToonA2hXpdhPhqBehxu/D7DHUv8jZrhkEGWCYpVgpZ43MhKpjD3DgR1WJBmtmQCcAkqD49Zd0R2MSgQ3EpwQ13QNoFebh05axiYy+Nooa5rPKivhA56K4Da5jNemApnNtQ4SXLE0bSybHmEn7v2EBwB655E1AVZeCfgA4shzZ72nNrMctPqVKMSSyuAwlKn06N51fTCElJ93X1gMRw4JHD72QXr8BAA5bk2HKZvPX7j4Vj0FAn16xuyx9AwcGh1W7lItgZGR8WWlj5VhEaVowDw8W1WuHEjtNdX5krEb4wpg1KI6ZSOeIJTBf6pp4ybKGVV1e9Cn0WxsBU4GoTibNZS71fV0tBN4eu+5StLU7RacyL6YmS8CQfbsYFaiMpoUwKExp2sUCGHPgiigoO4qKMRfHa7jKzxHiir5jIQ+I1q2e7qYzwlF0U4uCRVn4BLt8ZrSPB7w5oq8kgBr8aScp5WamfePa7fdhyX72Jk5qzPucQ8xxFYPhNM6m34merhomwcLJ93cXCiEhCCIfa2P6u2U05AiKkddsNcAVQsEzbJr5/OZoBDgGP2wy05jL0hTds8w7VjAvtWY4yCSmOpmfO2JgAkl3zTUe5UhXgE7yfZ3sN/9y1M1OMcQ57hsJK+rB60r2x/wKvcb55mMe0CUUq6qjul6NZ9RZ940Ku9xAR59bw380q+abbdRCB2VLj47VzyzLlmr6efKTjpJEhs9M728rKg86NLKp+ZYyDdor6dKrSO6BnVbfxDaD94Wvriy904k6sNSwW4LqfV1gOH9netssKqfM+hJnzpFufQ5YC9EDj/nKzR22OikvBKgAoRB1OXbd+flm3cQ8GpBFwWwmvbItWDS3hVpJ/6k7IogRYk/gUUkBOEDEAh6ae0POPLBYjGMFSxY9xX45XR+4b8HvRlqlWBTESiBijcStX/q8/gh0Ic9AtCJmO/jwxP7ntmLb6CTql8XALDXM6t69k1NSX0xdagncYJGPPwZRlWlXSI28cW6hUn2S/gN+xr2gGcHPos93E7g7JDQQAzyyDgls3l5nQaLTIyOqiC/zx5+KzNbhCTx5gyJkkTagpToG+S1c95ybH3sCO0DAzLEdS2yxVENVh7F+2hNFWddKVKtdUhHTGIKm2urgKrRSoBOs21J6TZIYYxIFimU3K0kziSrADD94cPLAt4Moi22jVhFVLaqba+S9EpWh50y+5/pR1yO5nrN5G98rBdsxuIz8bg9YTOJF5XTfK+AJv2QfLDGcaxF6gL68N7av96bee4vI2lvny6w1+JifCABnlH7/9XfaZxDHDkfvIMnAhwHO7684g8r8A+vN4tp+XXOhdNCc0FdrVn2L8sVMYwzwHY1FcA/MZ2rEiYoVHeXIx4nqR2XIyifGifAJlCCQVQLGPowW6gi8G7BDC2sIZQjn57UvKkZZvqfdKNlWe7vHxl4AUkc9ieV40G/MtUtjj3BBR1jUr8OPHRQHMh7rUo4YmRTFfikatcZEx6OWkuJKaTK0YFFO/E62N7UCtg7takMlgPwUVpOJQWOVM6+DXKACP/GIeToBhg4ca5x6Nhfwd4/9Bcpsxq6A5yuONcWvnDDs4BghsHrGWiWoIJrAgfTHbipue90CNRULTCpaqL+jfdj0DjBntW0FLgAvFmV0wqJoUXIkKRqJwVP0BJIu7CwC4FfjXOQ0Iwar4cCrGmqNL4I8l2VivFLAMXrD8DYZOf03KTQKLn9VkwM/YHnz6CNfTRZP3uygDU8NwFrB1J6ulrnAKKqXPdeyu/QcPu1qDzBOTEAtrEIMKfEOlUxsdB7rp0a5wXaVNTo5nI+oilKNBIn+NnsWVAxxBs5f41gWL1fVhwembAEmjbxtQbrs4vL0FgXnWX9sb6Xw+V2EjkrtFMGfhom3yNSuEfZ3O8Gfyc8qOfoHgQku07HEzObGDPDJFQydgzej6IWkwb0pPmUHjPA/cYEEyp/uncOtfaMRH6jpK2dUpxVnDg9AwyCk4AnZ4FTlZSKrkBgdgfXYDdloLtZXY6vgdSkCCXpEBCjolLObI/5Kds2ZasjUEA7O/v9dlp7g6o8wTzLDP2dNlZnsKnVMdupYsmBrmk22RfsRx4AOHurMt0eDVLrNVTg8h65tqxVPq8SM0lQmEelSv3Yg35PHkvfN+8hCUUnP3Qo3L0xbEwHJJ2h13E0+E9y0Re8ul6fEZ3lJCZzdprtwtE+uTZm9i1AhEqPBdl+9u603Jx2VPWETwdzBI8Z+xifyRlWVkCdQVGdX7dV0He+SBUXH4X394i11XB3Ym6qUhsI9nGvc//1ix95BV4JT2ifRs16ftqfSvF8C/gx9ep4AnS/Tw/PyyerHdOvWg5fZ7orf+oPd4I+iSDufTFCFMclmQvFZoO9UQGUqKCGjMcXORXcbSzDBgZ0pk1CbSdWHLXdU9Xb/b/MwesawzAKqyIMNSVhU9nyTNwOCovOGBEtJl7sCxg1e9xRgz4XHnQy5ROYfPO9lt108sVgi1c9K4wAvI5f8PthOcnzpp9c51RjMqyYXfTb5M12yxEUW4tCsaXFIIjr59jp8VljJaAMzISqK5NM/o+EeNYrCeQk36Kwmgql/LjaafTc1As+k+W5jnw/gC6xRuzYWydOr6WnGvPMpf+hsNCAMNW+IeaX8UhJzFEnwPEK7ofUzxKGcfsHE+iqZu5++XcSd6FTpUKW0KEOk6wm0Xo2omMMqRs568BXpSdi0IxK1QcB/HUBHmSjoQNrR/pKKPAKLH+tpSaNKkPDb89nvoLiHqaN4iBg8DZAq/qulEXng93tlk/3GGacrSvqYTl1DvfEaIEn9uMwUPbDRbDMTWYro4NswEp1TtcJvD75Gfu5vCaJoKLkqSUKlWpdns2mDE7sjaVMSveFhUPvmWUOlLUeSswwCFMDTGWQGRA57TYzFNmUk7ZLoQrSKT2vz5+Pd0NGBv0amu2n6qAyX3q95t0YrLEy2KCP12i1yTYwqHKCh6//cQNUGSXANwzgYdf7iF4kakAyR8Yn3cTrvj3t+6gcRvURe0+BNnsNqeBphS1y7jXcPY3fahZWqE4J5SHEUEGKD4+cSnPfA8h5pipZIEeSP/M5+6Bp/p2DuXqddQ9jXGaFtwI5GtZk7d0JO5qnY7xTTc25xt/h6GOPAPjlcyRuo1l7rOq5eqrzIA5/vpdezfQHEXr6QtvJaM/E8Wjf+Vrn7LlN73CulRZiALdeyzgk2aAJRNrg6kz0erXq7pyTVtlRG+QZN85zgvcBSAP7AGcBSREGya7I0RYI+ZLOg+HsqVnpmjQjL5UUVjMgXAGbBsVbNskL+NHR0RlKlCBgYu4lBQa+WyEEU2yUvONZt50mjbHm87lK57Xhvo6tq3EAzqzQfFnRlaBqCFLpIRmYJKcasBhKrX6Oe46DLAA5EyNcN9133aOvS03+rmrHR9FW+PuDhdH+y4FLVeZTjRwjUOqe/XSiQhr28Nh3NSM0FTave87zKrngw88r3k6Y1o6stZgBhcvOfhZai7neofckYRQflM9OMkiJ1wbf06dPoJVz0uc3FHnZlJybrh5Y/Av0ZFO7rtcn952or/fuRqAPM2Axw+9yhn2Rn2XfNNbYKo8MdgbYTnzB4KXYL9flfMaIH/mCtJF5SxQLgmcTPYVOUJLA4rhlHpEch7YRX7/6l67AK0C2dnUJh/Qg/oQ/83MC+DhOgL46gi4YoSMKIN23qx+yTw2SKrlgW0nNhMzBs++UC5MDx95nvBP2mRO7TJoN+5cRQAm+SanzuJ4kbpIoVSwi+xw/rIIJWDRKjogRMnqfrRivMynoCv/RPWlrmjmvG34d11iCbG0oZRMMzHz/fG/aLND38buOLcpORk1ULBeBiCRKW5ndwT2Bo+yXfAG/NlNDBAkzOTzvlQBl+LHoBKjY0NhEIA4xPoQdJeiYsV0yfJlZm+RotqA26PR3tNFDZZ/X6WpcAz9t3rregDfvoWzt7K23fMLW7uY1isWSGm4NDxa3EtcE/AWzRT3UB6OjS9+n41fdm54ioWwBP9P9E5wnC5fsglrrgnhT4UkvX7ICWmiNZjBgxAMnhbDnaGCDc5A1V1CVCYK6HRQ6oZVnOicqhewZAd3TVEMOME4ZGVUbZUuq2hJxgT1mxgkMap6fFzKKl5gpZxEYXC0PpysMHDLtuYXaC6ZUuZoW1SIFWwqDZRR0LzzU3gFZ8IA+ZdI7uOAG8ZplQ+hAq7rQ56mrFXTqzugEJAG1E/jxZCnIzZ8ZiPSm3fQB+cXhUaOcjq8JGklZRdZ2T3VV0HiQvT2fNaOOUJufnwyJ1joZMlyXVB1T5cpcMomtqNqnFQPwQ2WXEJoVnrkGojgQ4DggiPPmmIxUkTKc2s9BQCMOQAENq7vm31Mqn9UUJRBmhU9V4Ay7tuUczovPyOsuxas2bFn/OIVyKuUG9UZ8Dx9u2ap0j5YZcaC+pgHU7/r92oA4UPfaJQh0+qb2FfY55xVScEPrR9UyG2VkT/l/ZuoYWWjG4chjuNKEHyeLFnepO2BGqWxCCeH4KKhS6CyjRXISzAXkrPDedD5+Fjo7hjZzb3gJQ6PR63pd15HIpPi8fT7mmosWjZllEq/AmeQgewS0FghAAML9JmJf9cWGGo1+P1ah2cug66cYAE8ErJDxjxNzAq9xfK6gDZqr1l2BSsVefliZySiLFVqtomLtOf3pfWS6jBdMzyDJhVbCnLaOlif6O1aADsibwEY2aQypLcGwddCSoKuy8wWyZvKnq1i+g7J92T8zyGOo5HmU9cLNF/QHZcXXVNJSo9tsygrOwpLxggZ8FfAbn1WgJtmhApqgl2ktRKRUb0YFACVU4MQNA4/uuUlwNZMV3Eob4bEf8g1vvTbnUnR+9XzjbD08PvIqAbJowznGRmOALhfMrkTrxpF+Q6wKVZlpz83oYPWErRYSicEf9kV5vyMuB3hE9VCCMJ7/aSphxLmwZySv36MjKN2eXEx8S57DnwhGPreH/q/6/qbqF5Dxo67B+Az6DLcbtPq2BF0y4kazTzv5m/0vGuBQ5bZ9I/ALM2tE0AnyGcfYrhOsUAzCdsz+TeyY7sVt5kCMgYJ7ATa3vCSLXbkhJ1XBPmt9plW1KeebZ8TAL2O7RKnv2GICP8Wm9pMjRkxSVLWJjGGo/KGz120/5M91Tzyj9hu4rsRXciY6bGEXKUmkYoZipzxUraPidAihdTdebDptoUNb4XF/PmI32AO0VHD8ksZ5lHkugJwY423av+x0+krMOLESv0Ci9s0EqkxCOn7JGkywFxu6OgdJXuYC/e9J6yw/XuJzLZQZsCpWVhSVIlyTeNJPOXsrle1UEn/xd/9wTaAtJUQ5Y4Ipf11rEdoQaX7uE4q6oylK3DjM5CnrlwpQiXKIAKwZe6b3ieayW96dNP/NnSCiPe6PVliSimdkX3HzpAkS7StQVvbTIQ951foeBS3YiL6nY+Fioafu+cr+GVQH9Ys6ENykoTJ5M7hy2jK1HhDPYJfvp+xA3keZCIVyCLCriXjsADndDLDModIL2mHPLeONbmofrxVOzodIRzozYJRdmSqSMRbbLIQOIIIhAXaCP1frlM2Sc4YjvTnu+D/m6XHMAlQ+yWVX9UaVOlMzSflURlgFx+Yjr4yjb5FUXAM4VD4qAPX+5jKzN86BW82d03srwHTFLsIpOo1VxaPBNXUT/WUUa3HDNwepc2iwwZ+VuEhLMg2jAXwHyLI/4Y83HSuBoICdOddlLtcuMWd49bSzL2c1xhmfleG0EUxwzH8OAZfsJbst2WNcEs6I14ImN5VW+jOAGFNgLSyC/TFlpOVI9WZyxHY2/EHfie6t1XXlWPxQK1HSoC2/WftUGRnb+dDzev0bWKxFcVJR1PtM0Ypt/6zNbAGq9GwWdKqqDGxDIAHeF6APM8ukfgsqrPrwXtDziOQThvM6IaCRiT4f7p9VhtE9EkMNTLbRMszxRSOdU452MDMC5rS0vsr0KxrcxVkq82yBpgTCQ5xIzsXUqIaQOgf8zO7fUzUrFxeGggR/JjZSQkuVwq19E22p+4a1RwMy13sj56pAi7O0XcXsvTerZBPkxPTqM/w5DjxUXVVPp4KN9XW4839UoiZYztp0YFIZbj+LJB8SDMlP5B5T60wl+USv0tUAzarS2dOih4mgZ6v2B8Vb3dM5TqMCrM34oLne/d5J5KStI0LosudStZXPA3Om/JFpW+gNBnx7d3NaPtxCCElgkH1Xxa7RfF32tULgCMqdmMsLf3OQeqcGRAskksJpoIcuDYsK83qwGg8PYryovxqtBhYUscQ7WxLclqBT/9pWaXHX9vnrv/7ACgwWzlvr+i9evw2g5GOxuRFbR/uD/V5QOCbwM60eCUsnefNI6dufMmOuZpQpNrGfrgROkiSusKnabUaEb1LpOQPAqi5p84Q5xKSjfUviwpzZ7t/TCiW5hjMs3Yok6fRz+vXRg54kVN53Jtf8G0662//SLggY5rNCeY8fp1+In6vqnBywbKLUJNM6xfmCpl72/fXIMlxHhOKytp3AdLzEyqZi/CMrjGGpycZFcEuPyH7esSYT+GByOZEf0EcP5j5E9fZ9/k/AlAznEFDLiJsklRcn5KxdgHfE/addKMnVfFJHEGvQGVZSvc6sjIB37wZFC6Ade32zj2Pf645yf5M55Q2VeIV+yFMbdr/8+99eI8csDq+cL4M4AqCkPpQpD84nECDJXiMAKGJCMCYOKTLZEnlItQ6ZvsdluR4bVCNTQV1mATpQO/GeCDiaOzvFBzpbrwOtBs9WHBJDiFDQ/Ycclslyte+Fm0QCC1B/Ihc488qS+Xag1QGUDiQHvvOa5XAopODAIJLk4ty6mlm9dmvrFYes5+JmXQdrCVR6YwwAZONEh++xFMyyes6RLYMySlZNy+NTpgWCLVj/Gfgm6eL+zIC2Q/d3oJRPOufuyiD33QWS3c6qUm0pogTuaUs/mvsAi+bpe+yKWoJIGRWNPhDnGzXWVEcFHGWscu3bgBK7tKkVPSeOhz3Az9QPvI96/fQ3gnUmOqz6qZ/J8ErMRUMXFPDK8EdhMJWkWWHl3g211UFjnnX4eH2q+jej6BkHkGQOXrFVt4Qx0B53cmEztDWUrH7W2INJlynMxArHWKop2sCaFQsoSVmJciz2HJKt95YrjEJpV2jkGWPA6TBCRR1BvZz42OODxqdH11S4XpcIdxQEM71zVvNWJrcC3bzndAH5jIClZIMFjvr5zOydHJjOBOwWquH4N+dBIgh51HNBZ5qsYEdGdEYOPvMJ+bmccnoKRibV5MckySo76RuppE5AvYN/OnP35ycQyH3Jhvg5ZUPOmJfJCrsg7+MtGGsHZ9DvRxJAJSe9BnEFSsdDqIDF53WCtPmZ+f4Ef/ke93yytmNdtu5eCbE9leAmBX77mQnOFBB69Wo/dsUTP6nP9gvZk2ZgHXoyloZfj7WMHSHQ59q5WkzV5Ovy7uaGoAj9yA+hpxenl5/ctNkVHczPzX0qnRTweA9TaeezqWfp8841NsiXmINU+GSP0fu9X25OR9rKT/ePGjniwiNbO9CucTws787H5f0dBDHgs5+ZfFUAH6aIgB9m9p6h2EflPiQWtRnhbxlXmIGS60zLxR5JFPez39+739mOLzo7jF0s+JJh8opncip6l9RR+Ar+tkfn8//+EhU/P4g8hgJ92BOp+FVv35NBnyp+iM0IABJjGSyo589eysqbCkj1YcqXxZYpGcpzwJ7FTl62/9aH6ByFAYfgy77RDBP5SSWFyDCzeIhioRYiScvI7B1LYo1Jx8RutgH8d9gdr0Y6hD3RLJHZDhIbDSpnwLTiJS2ElkLnLr6+bB1jUSXHcq14LRlT1SIwzlTYC7yHmSjrnkssotRTIeDkdqjEHq58qbrWPYoyI0pg49o1909em/2cz7p+VYdle9uPt29SJc+sNLSBlbaJqox1zfD5EHBzuxk+n+1KGHMlJZr6jBm/zLgjn98Ja+mQeIN4HypuUEFFu01svpE0H8WR9l1iFnFdbGPjd/AaFL/4eH/x9/9wRS8bYBF72vigOXaKN5OMZ+LXyK/CwoPqgaCf2W5/EgJJPLQAjpS+KcrBMQyo6Em1k79XQ8Dr7PGS+6CkjhUDrWuM4g9fZ/n0ZFKVsdAo10jFc2OwxKwHA2rK42OLWmilNF6B0NFzg1raF7Q4qEYh2+o5JATHsnigCbBPxyCSAVrUByuj3KXyGcBM3voEfgR13nWs5pivHkOI5wSHqc2QcQJY+wMHpW+zDyzqhEZq7nLA+Qy8SDHiMvlguNwNh4mejVv8jyoHn7/6mwS2TQtl5UgbLJzsufFJ9eUMN1mZZGMilyzKkGmNru0n26Z1e91PpyqgJW9L9CLDwbFJOkDCYdIQdmSJcGAF+pJMIL2zBF10+BIs59DyaOG5uyeOVMkBUmSQhwrNAI3zwGPRElg2lbqBeUxnng8NMkVl1nSFAMMEsjOgtSUvIEaQxgbgK6tRAH1ypKaVeYh4jGTbXj0xmlVXF1hpdzWTle3haFlhj6ALvl/8+abzlRGOsx0N9wnuV9kuO9gZgdS5d4Vbe7yjti1YkD2cCZV+t7yX4Ghszvw0f88GkZUPzhGDtLca4HG9qJaKTtzZQ9ntDiq4Q9KPyyQZ9pnkqLNHynmEiZEM5hDdCjhNYCCHrZml+f0JntQn2Pe0CijCVOD6tKBHgqNcV4DE9u/0UHPrvzGDtJrRI0rly+A+Cd3U/S68xKpwD6q7h3TWmRgJgkoFjN+rilrRifWhrKmOat58P+4D78X4tq5KJgDsPcbz5p5V2QQFecpWb5z3SLDkzPNcD1AJ+4Lq17u7G1LpwUy5f3qUTL6HAzf47X3FJJeruQWIHbzO/TDPxxZYp6qtxED3F6aHCK/HVkclD7YfjAhU/O7Bt6LiLQatH5bby2F5hx4/fO/MKYZWWVSikJVJ90tBQOwG45lAH/WCXy7wLa7wGACC3qkKoAZgp+IHm8igkDGLVUZjWykIp4p8BCKiAoowIQJc8kbjzP9zgN8APivguAEv05JkX722Lv/KvhO2mTFTVDznev5gueWN231LxCVxQlX63MePvQT1YyTxOQLgUUPE15XxVuPmU7bcJG3nAHRhichvqd89tonnYQLEWX3iGAEBOhQzxnhUFVIYmyi5k8SeYlj3dG0SnK9myCXZPIAfz62MZG1csSkUl+B6y4eZdVXAMaUt2mg/QPb1Jdn6OrHFeczRivBoIp65tMOYbQYhNfkJK3mbI0O7YdsoXNGU1OyV9DxngkD8MZVR+TldeVR7lzJNiYco9JJkK82R/DEKNBSakUe0X2wlaFyPxnQIB5CFQyEU+QjNt/bcQLfFZNnxmZwQ4GR6ijbTrmaL9/qvN33tdwMfzWJtgLt6rwHK5/vm64zWiu8P85DXy1zbddn96r/87kpAdBXKxk6RX5E0apW2Xe2rqgT78ZDxg8S/ljLon2j4IC4vubePmCuHwMhzUBgs7ZYLjPyxM/rqdbOakQ9RDLvkbp0dQCXGUq94X15jBSnpC1MVEoeQZXNbDW5KUDTLizEAACAASURBVEI48kFhCx3lCzKYmssCZU/WPDyUXMdHwE90QKnOEQK63Bzub1daFMBRJRS0uafnFRBrhA7RG7keqdD5fgg+VaGLQckh4wOl6uZBNMxQ1CrIdG8Qqwxaj9DwmHF1uT59dzPIpHomP0AAi8GFZ4Wwx+KIPr8Xgj889zP6NkDtYRpNhpHU4SHyEqecYBPPAnPhiGPnQV0w6wmZYW1OFYhaFCYZqOLNO3uuvScgWUPvN/NukJ1qVU9RgmFIkEmncuIY5YBPFf2zqW4Myw0sk90vSqvl+euglVCFlTXj/G14KgCzDUoFQgi4mnyK0y/AAGs+lDs3wC9BYIL47CM925xigTYZwr3GVZDqKqNISjSzeOa3QzaZVsTqvUohlRoiwVEEb0xpDqKgs7TRzZnIHuy973mGoHisqKATdsmc9e8wX9W2YDyTDoTXAb2eSxva6fz0dareoZG4v9bZX46ZGIF52RurF4Y+hmwlEzF0oKq6yynABlTRyAkhi6MwYWyqdRq7Y8tyYTzEvv6odznPy5Qbq+R2ZgyAFYDnXIdSmH/njEwZ7/xsTUHxcN6RZYwzmoqWSRcnIRD/CvvCWU2UTE+mNX1oXmO/9zwTlTSpJKgc9gSSlRRwUoZS46af5t7zGvy7qaU9jzUBn4IL07j8nGfg5R3Ha0gvefrMtepRRNXYAyQAZPcVhFSm2dTRNPDzfrJ/DVIUAMgOXPhey3LlGBqNl1GixnStN5IXcfIz4HOqxldqQDtATQW3DjYquHUrgZyIjJWSrFKzRc/eh9vz8nD/uNw/PS/fk+6pAOn2tF8+3J6Wb857ILTlmYAUPdQSXMNnZvRIhr7fnE/LkUGNfA/ExG7Oi4GgaH34iIfnVNY170/Bn9LyEY/jMWS7QquG4nymcoMzK6E4VwIdO6cCWC5wHZ+9/a9N79nK1iTz/sZvrgDiH/M5f6mvoS/tva64onfdP/c+3wR9pnRKpFNMBLlLFQHQWw2ffY+ROU9iZU2fXfbQQilSCU4pJ8UWvVdm882EWCdDnOvnnhPSRXzHpBCvTRUw2gqw0UbSxzISYhIZIPJomcqXXGXiHOVWG9ThPdn/xjfveDgVOvk5MYFwDfP6ZesbzCk5avXkJBoNlBL7pe+f78P2n7RZ6J7Rl44YOzMbE/8HoCt5Fpyl601FT6JohxohxxhV9DyuXQEda1fQXhQDS+df9t52qdrS1ErBcV3uo5Tzj71RbCF/oFgbz1BjYgQZo4mnXkPZooyX4bPdHf3cfa17sB7E9KF9Li0UewfHg9tkvPyOMFYlxatDv7NQWyBpD1FJiPjGqrzOEQ+2GfTv3koEf7/4L7+97hBTyj3rIgr1J+AKndC8eW6El+XuvBAACHwADeNhPC7HvcAKlenM54eRJ9on6AN4QJAUyV84bQUJXDRvYGZPUr2pEq2eAxSPMv9CG6Uq9CutfwYq3OFCS/iLDwgNAiYUqp8GQbUyteJGqXLJCh6U+az6yN+nfL2rBqTcaWPlYOQBZ/6bKKlKN6ZCkkwGfkelcT1OvBNL3fynskFlMChMY/KthVSoLGjudQVvftgI4Cv44fopAxOjkNcz++JMToD9znQ0/b4OIl6DnvvLHoqruwU+/fbu4qATVL70+OnvbEiuTxhOzPSKkw0jrcxzFAc1B5DyvuB6a1n1Z/Lkh/qbHrwTFaM8L5WvplW1w1D1Tn1VMsBwGmy0Zv+fv59sSygaVlYschCBzXU5nU5lYCvAYxU7syVznlLF6VksAwrwFulwqn9n1Om21cNaz9x7r696+7q3U3tD4jbBlZwW48oA6JwRQaKJYxXzSCVKPRc9n0g5x1glWCw84opefT/XmOqaB6AnwJ9BfBvApnYmxpkgUWc8ypyT9tsjJPJeATexDQnG8nO9r+/NyR86zKFWGZ/bjnhtyLEsOC+wE3i/iHHQZnj/gzWRZFbT/BqFzj2K9wu1MsCiY71ca8RTFFywGznVsqroB/jlt3OG1xVHzoKz89lmmPV9UXnqk6dUNyvGmlVZjtqLrO5E545WtHIloGbgIlvv879JZtQT2lTSe01sH2ak7WCjkrsWYFhRHU2r7H03DY2qodMeJ22OswU7LiaGAjD1NDNbqd4y90bTtiKxAmfhfnL42GUHMTIFHUpWItBEde/I/fP09EhAhIAKicg9/YySUOxl8mzSWAfGId5OOSsKeKXKVXT5EiLT92YQEioZbf3w/Uze8Xkp0GMCkqOQ0AH5vHx7d1p+9v68fPz9PeXzPz2J0QPa8/ub43IHIRb2vmqINfYLB1Zztpr6seH/Tscj+/s4L1YpdycOr8vtDXr/tJdwCSDc4P9P93gvV9U9q029VB0oGwuSfYL3PHkAbPeb43nhvV9YacTr4XOynlzWAZBX+07xZv1Ya+6eQ+6Ldl18Gx+iPvltfv7g57z64D/iG9kTf8RLP/eSuta31sD37rBF1Vb/A2egS01Np21rpK8+t7T5vhKeru5afTt+fFVpIvVTM2GhiMwkiatQ6mXzbEs7OKa23WIweR04Y6qY6VBVNKyA2ONpHaz7IrWPfT8Bfv4GExxmJynZmgKJWy3K2AuEZdTFjMdqnIL1MsoWeZNOfxqwVOtcr0n8FlstP6oxCDozUefWtvaYKW9cAT/ZlDDQmPDlfcsmqMdNrTGhnlK11z5GGFsaDohtUTTg1ywaeMaraelMmjrxTh/n86s+TqmMyw7bJvE6Xlyx0/cylxn7gknwoog6IeozqZYLTR0QK0CihhSHYrFL9yBmmOYY06QD7DFWEx2Ytt4/p13YJDS1B8WsjGXQtjHv2EWQxP+dwNN+S8y+PatJrs8ZzcqDRYwmezMsH++BX/zn3zLBApqnpOfFcw2fNIewnAKV/8DJf16+eXdcbjnrTRtJTMSn5bg/yUlwMQTm8B8zz1ZsJDVqp4eF5Q01KovGB2VUjwXHBpkBIgbBRyJW+9vHtKpeunIevZxMZ0MoCuPgH3+zmogxAk5TCfWjN1GVK8wuC3VAD8SlbG9KnZ9kQxToMUNR1EMdLL4mdC8HFxlGnnUOz1iZTx0i9jHWaUawhl4LUP60jdJ3ESCHl2LNZOesBlfy6KqOpaEXzy4ZWA0eFuBUcNCVBB1AUXxujxB5WdiTgf9l5xHMgKNtTrwdX1VAk8kwxQfJHdCDlLnpQAv7goqhSAzgvJq7LeXVNPXKayiz0v1eyTjNigHXgrTdzvQT+FHxy1lkZKFL/asbwrN+2kcCkQLeTesiSD8o0aHAPlm3VAcituPEg/Sl6/wqwNc/ee5MVVJ0nF5OV16GKErhYQf+qYJxvZkl8zke8/VEkfE5tVyznKSuLWuA+5lKqzTuQwRtGh/tURuXVaTgINLAQD5ClZVtBitZ1q1Ry79ngoJvU1TI/o0kKFRhEYUsBjYB4ASR0zAncYMq6Bx47qXk5lwB2oDZVNl4iJK0SYU6oFmGPk38XEsvGA26K62huCTg2K5FwAj24YpKxS3XT2ELqBXD6MHk97YBQjKF2UMF+DeUU639mtJc9Kck5t4Ybt7nNrR0txSMm8w1xcnVs9eHNm3V/5ZxVwAlTOLkh59NrpU/G0Gafk0UfQJmS4zHf3gnO6ofPRX2K3LeCmZh62D/8KQlABXxqvS9+LNQXbdYDzPHvuiwIlB5QnUMAIW0SVT4HASx/YKAy9XjMbdKwYw/IxG4zzHvY6xbTsN89sYiXkrzWtInZKbIzonYVNTiie4uh+W7u9Nyd9qT0fO/Pz0uD0/PnPkKCij6wM8nBVGwtQjYsM/QV8mEqFWrSe9HIvgI4HfknL4APwRhl8uevoY+5ros0G5B1e8eg5tZOZFCaCpOAWOpWspnmYFikE7baOobgfoAmmhBqZ4em+A37dLANngGGXnDdWZye12sUcU/7RgGQ52XrD36ORv4z/7+uL7t71ZSZIVCtb6bAlP9aoHTJEWoA6HfKXEqxz0FnBUTaz1HDvezdt7rbXxWCUslZSUsloo7XkN1WBcHWtlTQ7/V4uP+fFOfmZgxG0mJe6knl02zfVNAb0sw44y0n6RKwzjCJ4IMNe1H2SLZ/9ARmS4ZxQklnz1mJwnN4Re6WufZsZ7TG18UOzaBn2y8VHbLzvk+Kg7j+ZaadwmI2ZbGluD6wwYR8H4N0WeCSOBaMado5gYXlTSX9VH8i0rfwvgO4oBaK1NoByumwGMeBJNi7qXznOaK/TgEXm1FPGUEtRk/5ZjDMSafh58D7iqxK0Wl6CDZqayxZQR/wjGaWYzxcc/LU9ozrBORwoV8ue6d/dDDF3KJAwitp9AiO5GnHICx/JsO5cQ++ToxSVUY0ybjNgXFwRGq00Jmr+9++Z9/S4uv8EQGUZu0FcHo0PyAsBB4YLfnZ2b1bpApowHwMHU+RA0JF5VGM9MoGoPFPZ00iJX8RGQ7RSNTad4UPBwmVtWkFslxDKM5lIEERxpIVVLy/qawFVjSAEdtWWvpeQC2shNyFpTyd8UpAjB4/kD7zOSbDocHz/ug8Vb/YKooBHWkiIazbTqNg1yC4qITOWBJsDIyc0H7qiI4y+nKRMQfWKmxUIaaWD2mwo6/Gzu1lnTuqYrxgDi49YHGGkreWCMbZHtlpETblNVOLwrougB+zOaeDlT3TImcdAD/j9/J7257DeWod+yX5DNwdQ72CvQmUH9ABVa/pPvtoj65yaQkQxenRSPFgNpeZKre+Z5D7Q3QQX9A0UfMG1fGvrN5Gj6PIKV5/8nqq5ItCnF/qjNLTix0ZdN9k1Yv1e7UH3LeDSC6ZJIMdIJf3Z+SFAndZhN3+jMFB4qGwQSCQJ4A6h5tj2rGdnAZCq0oEJnjleRJAEZTGXzw7dVldG2vylDJ4btKZ5GlmaBouz7hS6/i1ukkAaW93/C3iz5rJcMKdBlwO/DyuYnhjEF8YX9dgnVR2oS9LTSUszSAn4ywufMM+mxD/XkJeeJUtS193aMfq9ZhBePy3QZvE/jxszPXz8sxA3sldJIYyZqO9ypK8hTQiWiQXW+qbRYqiR3muwUUaAHjWfT9TX8fX4LzjJ+NAKfvUHYRqr1JDDAAHC+Q3Lr32DhrsVk5P/Ej9asOSLU3/Uzta+R8eydlv0lIZEQifrNUbU872MADZ9U9sV/8eUH9k9nzqmjpWqlEzL5mVf+SuMDoA4hkvbs9L9/eCfBQafrxcfn0iH442QSeVQM/slXMUHBnfScT3WPCy1Zk1rQj3+MWWG+TAL3ePZonJ18JFIE5+P5vbg6s6KGN4R8/3nMd391eSvzrjLELAGtYG4wrMfPg6UXAD3/wTJHsA/BDMAihFq4ZbcYAfgYZ3z8sy/ePCMIQI5i9Qd/cY3eSBFLyS8Jx+BzQyWtWsBWoAd4pRGPxF876rUHR3hdzEw5/nROFhBqE4qQILbCTsUixUDFXNXTe77kCRa/j69Xx+MF/TBDn5z9cYNnlFJm8yPxr/uqraudgGs7Lw/0wac4gvCnQYYho7pqCcVS0Pwf+krJymFMxVQAeoFn68UWPDJXSSTP3VEf5lcmFDECviuG0JM3QIvgKKLRR0qxU7avY6U4SKvspv9HxqZJ5k4HST+o17U/+ZA4D55w2B2u0YX4vgbgO1ieQkJ2S5Zqvr9648lGTvKzrErtOBQWKj/m9FOJ3byNfm1YOX1MYKjGPBXST3PKa4jkJPCoCSKyE30OiB6AK8WOS2/SzrrRSKDJz68rOq3VMbRNjdAH1QqQEnN8h4F8g3qXrj90RiE2h0mJ2LEhBp0RMM1wf4la8H/csQBqYBuzbly1DNMBlYR9pcVg8lk1rGOC38sfVA5lnMkYzuTq6Vv93PdpJymQOJghc+08bSX8zPrir2v1qAr80PtPxVuXKxzxqfwYjkO7/8O52ubs8U9Yf6F30xTw4bFxkFCyB70UgdfJwXC7nk6mXrOFwpZUxktoY9glpkd5wAZC55Mq8u68C1w7wNzMoeCJqsHWPlrMcMdTa/JaAraHUCphZz+Hfpm6RG+zeCgY02F+evYXSc4AjgxpnoLl0Mg5qMNbXyuI4S4Z7dRanMj8OIlUOj4dReT1JF7x1qAgyGPqTvr30nfF73l8B7XgTBk9j3hnuNIFWMv3KNivj0Y4rHG0AP4m7RH0NByaAjxUwrpGqgxkJ0gZTATieN4IlKks6+0aqDbLol5PongweQcu1YpL3dUBZrg7/hqGpasfIdMc+KgslQ0/DXuItnQTQDL+1QAyDkAxA5V47qvSfSrYDb+ztyiSNDFkykWIb95DWOQss2VRSDiplnR4CraWYg05jlMrWGvgJYDmwTwbSa5ZB9Uqw2Bh77zCB4TOhoLRBq7JGbbxfBx86s/M1lTQaoI/fs7xkiWYM4x4DWYH3hiLIuy8H1fRmXU8MaFcDs998OtTjmiAmSRKLXuRwmWTO6nV+TyMY/K9Vxnd8L9SYnF9mcJL5s1PPs3dGlKmhWZFxBKR8aUCUQ+5kNXhTosgVO8F7bUXdS3VphHQK6La9iglitK/Eum5ab5sggUClz/QaJ721M+Z5K3rw653CpKK973SI89nnvWYSJc9yhjDaC6HB+9oGJbQfmnfI7NEcNC+tdIe+BNbeKEzW+Wd9jeqPvQD8XAD8jsvjwz2B2vMV7Q59dkQbBnPhQPsMe9dg5CqqPMDjBYPOZZsQrDw8X5ePnwD+4G+kbiKbp+AGmW8Gxkiggn3DCr3tGFX1nKxLpngT3G8DBwV7rhIwApMn0J5REEZa+/5KGicoqOjhQ38/7DVmZ/3++3va+/e35wXVQIiy4PfRRw/6XXrdaQeYhEJ8IFEk9PYB9OEzJaT1spyOqIDulvNlt9xYgAU29OP9dfn4gP589apzV3s2GCqPvDdTw8KeQSBJEGJBCYFX9JOLXipBcquRGyimz2e9Owa7YVQzCPzQdwiBB/oDBc/p/Y10KG2z82MxEQh9A4p0M6/PzQ9+Z0M3lZ3Ub9CuJzHkf6/G10mLiq/PiAwCYF/GXAOTT/Tezr9IwfjKff3InlaH+fT91nSASiviCL7pEEfxwtLsZS1dpWG7hX06Ab2rffHP3PtZKydusKfE4pFoUGIuATTv5dEqkERV+kypL0HqVhJatjYbQ0R6ewaRm72j9ZY9CngiLnASudpzylaG9eNzmoYKfnwzmGKv1TM5FD03m2QWRQL8lOtvETVWxl2hQkjK1iVTM3neGZ8DpMNGWxBl9KYpRjSrqZKT0QJI+4WKBqKmp8ewk8hYJRR8pNgpdphaqcyTNtamrR197o56TCd1b6aXHO8R4CeqpQRgxN7ByLa+74BQuzCeEVxPZlYL+Fmx06yptJvdI+HGYhTWIGw+Jzycy20mklBhnkvi6ykmZq9UR1vCU8jEO+lguzZBm97Vq7Flc5Ah2PF6DsjcvkqIOvn6S8zxO4iu0g42ks8NOLjAkHDevSzf/ez9cjm9cH5bfk/ZdAAwGeLqEbKlyebFQqdShYV5vkKJyTOrwP9vSM7qijIOEp7In8okOSsoIQtnKyooUdlZEM5BNw0LpHYFSPDWOgxumHcagxxfUxVhmORI1SSugEfVTVwbVKSwyUiVq16qNB/LGCSACIDL/b8oiiqDyPcPBclVViduZci8AMweE+j0WurZeVaZVUZJrbP4i+I+9GCIAphSejarnETmxujTRNvU6gdF4pChv+/mvF8OV/S4CeihTC6utPteSrUPWfy1MeO7E2RFmpcuvzKEEHiR09QmzeFVrKfeIu3h3p+RvWVAmACw6FUdMgr0aTclG4QsErOJbrouIOz3wYEM4CMnPaI96bdhpUJrX87Wz4v9oUVnVdATSqgMUbjqWnOJq5je4TicVSQ/+xbkcSVqZAgFEBXE8v7YS4TMl9Yaz5x/eyB7QCKum31/rko751JiGfr3mm5QgbBPV5yM9rrfy8DvVeCSTT2f1QDL20pcfn8Cv3wvSRMxFXKdqWo5C2vroe3T1S0mvNy7kYAURj0gKRFJ1rSym36ffq/+HfV/9bxKBuwQy7HJZtLDQDrVxVRE8XnqAzFNdFSqHI07W6y5pEoSTLsYB9zy4AO2ltuQY80zMgA1RUZOeDgYsylWz8CVH3Qiy+4b0PkZBCSuAMYUIsk1Jwvm9YwN5/mt/digLCBzVv109wm6mhLan62fbf8kETFpMjMg0Ft6fdP75qAG/hJ9Z6A5Avgh0Pl4D9o6ql9KhAQAci6VRUWeURa6viyX83G5vUEvHAKPl+VgNVrwSR7Yx7Isnx5elu8fn5crqu9RzTVjRQwNpa+ZqT4emYBEgoyJSLq9JGwaCeTMrvtf19WKIPq95c0DNuHrv313Wb65Ue91CZ9ZbZMZ/v2V64EqJm0KM/TPkjmfysjJfC/LcjmduB5Uhk4FBnSwg3wAWPRYawRlsKPfP7wsHz890e9yqw4KV1QcI9STRGsqJ4gnlNRVu8rd7Wk5n8RYSQafzCfh6zd2zRr4MVlWc+SoYWM2Tvcl5awxqRwjrs1NO8Fepy0Vso/0q327+sYG9Pltu5fb8QhtXHxC+Jm0fTobOK8I+B0X1n1P4Cc2iCog7nSwiiZ6LTE4+1FK6GRhSfANSQnOXvaMU/6cSu76rIpDUomxbkJAipQ63YePuc8EKkaJjsNit9sU6k6TvNReWAOytKfJBsgfA7w7iLT6a5hsoWa3pSlbGBZSzVVO9s50QidRpliSEqnxkQ7/7B2YDPC8WSVi3Mc9ZvIGWAZUJGkTYKike3r02gZQZOzxefn0iCSMRRfJ2BD9lfTLk9hMEkbJkPt1AjOxtJ6hAJBshmylyENmweT7jkXw/FVNw9lGzOQ9wDYz/Q51FvhMdB9KOBgDuMdQSRMBtBMSN25jSNUfe0ZJdrMQEa+lF9N2k8l8xqq453D+MtIhSTC1bsMmA/gxzucccutCVAXxLWPxGqClCBI7p1UbA/NszOJPgaPWyVf55Zk0nYlyxjN+Dokhsq3TwlJ+9Vd//9+uJehhJ5rBjMmoKVv2sry/HJf35z1lmvdHBKmyJsmQn89nyZlPGVKiam8oBLQcrG7BAPTPPWvuCnncbmzH3SIAVp+ZHELoouphsmQ0qy+ppAEkqLpGI8ZAVZtSynqgFSowTD9NDAyzHyzAZVacOfp2AvxAi4tYK0AZWAJc9QjyGl3JYsYhm5cH2Dk0ro3pKR2GFVLnOoYi5UAJa1fBVUnTikOcrJUMUe7Z/V1uVFWGWcDs5eWJPRgEjKyKjjL1oEWwd3IcYIB4VHFhxJnxRbaGoyQyyBeGQ8N8mTEcdDfuHfd2inVmGqxlyZUlFJjjvBi8r4Naky3No89sM4H2ZMD1d1NRE/DVhnePWwfpAkz4VJbp3dsntVYL/rjqF8fAILt6F0H5jFCLBseqnJtMkDJpMoTaNxkNEZnjXH+8sfCPjqpGIgQaKALJqI4MJW5Hbmfs8kucQQLoWqNkf4X9CUT0Jypf+pzsB/UAtDJk5ONnb94EfqF11LMw+GuTtq4K8aMdVcRxddVZr50gawY7WatUQRSs534s6LNorwpfKKEQMZsJYPJ7dZ2s2uvRxcGmd28bgc1eugmu0iyu18tJcI8Y7AqQ57wm1hCtbmb3JvhVRObAw6CJ9GJHvsofNbiJM1DAozEzsfHJ+iX5xKscA9XtYx0DNVX01bpBEQy/CwGpqrw1izUgOyCNGc15jb7mAJjpzGTOdD/ZC23hes20jE50DGA5166cqIFk3jPCNnSIo1Kx7G2fVP7sChIBvMb1IPF1dzkvxwWVKYkyffz0QLVJBAaaIabMN64OgQ7ZC1Sv3S3v787L7Rnsge5dwxb5/uGB/eSoHN0/AgRqDiTPwmafZ1auEnmH5f7hkQlU2rRKCHaVYNqGnLVU+biNSnGUIdNydq8bRV2gtrxflg93h+W7dyfSoCBClbmrYZIcjruFIQCVvNXXx5aK0TOlioqoUBR2ORxIDyVVi7NxFRbbVcifWA6fFYplz3t9hCq0fS+rNvMMmDYV4BcfhE9gVQMtBQDfVKSO59S+ks7B28AvwCpnmH+TreSEXw2bF411UvMIPg3+eMZeALbg65QsFTz54/60tfNZqGp9X4fEdFpXIMmRojH6o5hU9P+VUPH69bsHNgrQ4z3A2MGz/fRwzx5P+jjT+xBjnM/YJ1KhdibQYmuyKRIQMQ2vfA32uoR/VEU0qORQdrXuyDc9e4Y0aNRWzuaCd7xYKxnak0d7KTZ1wjg2eahxBlTIVtm/2g6w2mcwo8qWaJOR/C+/nXE0fFAaCZBENe08gEZ6BxlzmvrJW3CpPC0EK6qnRjlFUTnnNmMWDNG0jx1pETw4Qf3ASjnik2V5dM8yfsoeW4znMhWfvXr2g/BdUrpvMUTeldeweuLlhMxoyN5vRhrtOIA/z6BAG3/X98PrZfId4lepVpp9xPYXJY+onA0NCGhLuNAgG6+kF8S0SPvlM+uEpApKzXUitjCA7N4Dxym6QQvM7DimhpNqPGMX14rPStIgyYXQd6cpal8sGB+bwBjUfdw5+Xmt0EInZ3U5SWKbnlx0YINUtwgp3pdQJ1vljDP43lay5/X97X/9/6+6YDebukE0WFQZshdSUr59d17eoWEb83gYoAO5O1B1EzWdAOWsRUeBUQNtQ9U7UfZA0yCi92DFVEReCPzcw8S0qcvlWGk3jmaYJCtSHGcgY/5/mHu3Hsu2LD1o7h2x45aZ51Z1uqrtxkLww5F4AFkW8ABGMkLG3Ri5cQvMC7wBkqvKRbWbup1zMuO+0XcbY6yVcRpejDpLpzIyYsfea80157h84xvfiJGfi55ggrNd+JlyklIo1IPjsGVsGBzgEgB5YaKEDVoVzaHaiQZ1JHfo3VDQJIVKKv+8SPlNQUMHuC6M0KMw8A/uIzBDaIelgIUS6sCKptnBLdZNn/lMtCKBC+ayGWDybD9cQWbrARkWsiFHI+eKteYGfjVd1ggW+yEMQ4KSAwOPzS31NSTlQnfx8WX6BAAAIABJREFUOrwfEj72Z7jmggAAFxOkNRuRjfRGH4kOcR6K1jhlcGxQ0g0qMQ4aa149q50yQpLrtXsaazTiSzuqKLt6oV3tkyCA8jaKMzggl2Nz47U3FANn9w724U31TNevyppQtqoitxVWwuXDNxG7OFgF50a6iEK7L80iO3pnobepogYNq6DaDqurllLb5X40JSpoaABozgB0ssXAgKNL3KeVRN0B4D4hwZlRn4TQKPVZtbiK8hU5e75qVHvy7GYStUncRzUrjnw2rhfl0SCPeicUiM+ikuDl9H1mv0SdTWvK6ujoSxOi6Wqs3yz3/jni5rNK9F4BDclxRisLWXaGESoN94Ab3nO9MhkO7fws90luAizGLYlGN4lfUNJUc7oCWsyJNxrGkwC2s5IYlwKeUa4wuENgEIrQYDvgKRuh7H07FEedu2KdUaEqkKCorQqGhIh3ZcXRns+FAkO3Xuq1nuFaoMRIkLiX/F68J1PUpK1shggDrxQN9clY//RHkgrnwBTqjzfXV+vDFcSn1BsGBsTF6WJ9/PiwPt0/rdPpinYCPgd2Ctd6c33NJOPTwz1ZEl++v1m3t6o+hXqHOVAfH5z4Iel7gjT9eZ1PJ8u/pydONpS91jfXXB74tvuHR/bwoheFesNsobd9DP17UKIdV1SI2Mix7uv9zYl2/dOnB9qC97en9f4aIiyvErQh28N0PgrdmMZ4RB8MAncF71JXfCZjBs+Ifpprr0DuDgPqUdU7aT3Q+82kBUwaV4ASycqtHtYj7pV92WZQeE5X74GItyguSO5B6ifo+tAoAL32CtdvWHbQHd/qR6tkz8qdDE9G0pdjKEaFBtULQdLe4nV4bjHPvWcK1jzBMUy+kpYf+SJ7Oj8ukZVUIM1i0r7uZE12xNT8jKhxstT21X398owGRnVPZaNYScHzfV4PDw9M0ORHVUHCM72+vmq2kIEF2Xb0wzum8ffJEoENYe8qKqcvAg3OrxSAw9cCUlLN6kHbMnuy76zelA+V7aM/Zp+WQHomNQbJqaJNgRZpUOB98B5Ssk2+2oF2fFPMhczfiFeHvwqduM7VENyoQI25hDQXShbkbLCGKpWiiGsPy68k1mX847hMcZZ70hzQKOk38Oy2JgFKiFHVuoS1xv6DqBKq6ozkR+LFmEFixYq3GCdHNEfeOyNxyoTWEHSsu5J4aVaYhhhaueNvgFQCQgCiq4oPenulaL5/aV68UCMERQeemxq3JnuN6wvoTqw1STqT/bCo1KNMq29QQEUcg5yZAXw4M4lUvoL71q5IRpBZorBVAtCcaheTJsWJjt1xTSouOT4yICC2kny+EjT7/zfijiqqDXYX12zEGjnLAbQjKkOb5fEnh//ov/3FmQqSdKJ2uZVNXq7j69P68uZyfflOCl4LQT+cHtQ8rZCUwE5BaygErq35QQe51fDsBO3Nh8etK6GSSleqJeJtd1NtFke5kUYoZIyCNn+CMB0gzmrjbBchRgreTSthMz2oKEpCqrPnLEVPIhNtu/lwUNW7f5SICxJf0BLZh+ahzeD6ZwQFlVqzkYLoOakzAFG9FEEPgrSEroj7VaVHQY5AKvN0jbQb7lSwYjEBKnOm984N+XDomL2INYJhgHocN+4B/QgWpeABweFT8EwJbiJsTrLTuA4HSmOrBBB9HziQoo2gAtiSwAgahUyLBlp0RO/xDSpipU4abW9UPnNW1uzo2cfiZ8nqXJJ20Wlk/OWhQ73koXVvDxHiMQcnDbVM+KLeZ9qCaP9O/00tpXPnM9BBJZcc34QqH6t9CpJT6MmzDKUv+7mqQE7wEEAnIQwaGs6RwBmrImb0AzeLEtSid+x64xKE43mqL0iAhyTO9Sc0EVXAtZ6ioyaVF5f/s8THxlyJn4LMSuyF/5Xzz+9y3+PBUhjVI142PWKhSxm99aDdqr6QTi4bVOuouzBa3L2eXeWQWw1NooNcJ9qJ++fasTSh/cz9FNGdWjU5Q9oTqsZazCBjRwwqJMEoIMOfwfUdXKp5BuZzsTfYVMASgCTxayAiFKfeg3ovfXoS0Khg9jOJumUUwBz2hCIW7i9veWuLqTpZydXimZ0VxNirJKii8ORZRJFTSfIFUdXRh5AEMDaYtlsBBFH0UZ7JGa7PG1UsLrXp7QTdUoDVEB+uLZ2j1wkg1s0JKPcrqVG4Zti264tFUZPLg/p8OKgcs+dcAbv/9GldXCDgFb368fGJu+4dEr0roebAxFQJGeJgpFat9fD04sAMKLODNCY1CrJwtiKEcgFqJFHyV1ZD7h+f1jP7T5i6GnSQhPz+j9ygac4JNkbCjITvi9vjend1XE/3j6ysXd9erdPlmWIuJ5TJzph7i/tXL3cSP7jux0fdC6inSEhFdRa7guvGajVaRQ7r7vbainx6yBSCsRR/gExR1K1u7UoJbbjBCKp/23kHXJIPkJ2T0IiTPlQZIUqGYBdtCpZtN2ZRfXlz2Sqxou3yaRKWZv+ivcP4wrYwqtH7s7wJ0il+IjNAWuv40DceG98qwkgmL3kWm4bap3UhVH4BmL4uV61CH1R82RUambJepxxq+bceJK3PQI/YC3s3H5+eeE4K3D0e1+3tlUBptmTI9uA1DMTdAqKzZnaYnx1ZXRZ7I02YlUQB9smpBI5uVSeVDKkaxvvSYbGkv200E5coWOvnsc1qHdEsWYz8UBiuzCj3PnvfmaiCuWbhNoEZY9yDwSMFHEoow3iYzzUAovBmxbl5LrwfI6OMn8w4wrknMOWRB4qB1X4SnEHVnh7hxBiYdFz19pXA28osbti0Tuh0PVt6cJht5Y4N9MrThGIvqqcw8m6jYGxJUNTfIwCtgoJmd3vkFIoZlycmZGKC0OuzaAQbQ6V994weD/K5DVYCvM+YmFyPRsoZF9D5cU2F+yjKq96bjKGorKx5o7hXVke5lnVjbj/T88/zkjtSPhNAO3Y2vj2v3dvjzwHXrvDVHvHGnkwdfK3CkAAL+uEh2Kb7Nctw5A1c1//4n/7qrGHZySp82VTeRBP3Wt+8v1rvbhDY2+lzmKO2cCv3KKh0buVEQpu0AgxzfbGYSlHw8NITpjEFpGSScpeh0QlGRtJjoxFcmIhC8aAVkCVphqHiexKV6j4sUdtEJdCmBq1Gn0WOuukPCWvYD0jZbsm6ItBHcsOxFJ7zgZIw0M4YZfLhtd0cf7myRai3KTwKSloZi1Whke3LmYx3cg+fKh4paeehdyAf1IkIyeGVCC6cHoKdx5fn9enxicG9yt7zcOqaUxFNPyGrq0O5U/18VkFiL4tulWMw0rtQpWc7/VQTQ2wbKBkDMDsrUkfch8lCvw0ZUBgFjrpGOVz8Fy6/jDIPTJK2VNnYXyXBnfQEpiSeoFhUXDlSGCTsDbmBLr2nX443i+dY1Tn3ilpSnabTB3MbgZl24IYSgQBWwRrBQ7ZNDnAF/N4MNK5jYHfQZSZgdJAiDdiGdmVDFoKJagEJDnp577j5QsvaVU3EM0YmRozVMhtZVm3tDDn3K2ibk2UmaUQ5uwE676NKkJ49Z6X54kM5C3ddKFuEeHLGtmMc6tqcaNA2+Z5FZVUQERenxDVB3I5LTxXhvDbH2eeW/VChNI/GG19A7olrNqx+Zv1NYx1bmWe+/3fR/kznYFVyJs51nkJnUoV/9q3O6nouR+qRoVPbWb4lKGC10j5fsW5C1Q0dVmU3YAfXzgEkmR5R03NCg+RAwbrYGOUk+YVHxRxAU9eMSQT+CcaS1AW5m8HVHqVPwJlEGJE7ASzMU8Wc0/Pr+nB7vW7QN4eKxtMTNwUSBeQ7SP7Uxyk6DeeNOnh/fnoEybjnOpEOeVg310gytE4UEjEgBT/CaoZp7wguwBx5eIKIyTPFXSgdziq2EiwIwYDmhDVQUiX7hPZBVA3BXGHbjQPbopWPxC5nN4BP9h++j7VEj96Xt8f11bsT5wji8y9Poiqe8oxfQXPFuiARbAyD1QQMWUfSdw/66ct6egLYZPTfvTmo8N1dX68bzGrgoZBiH3x10XxLxl9JgKj59nM8/TrDFFxI5sd3Uq8ZBeXsb5JwgvkiQRwlfQRC2efk2YFjoHsST8JrBQja1vgg43rCeBhH2/NgO3bZnrPEPOpryrNN4rdJ+lyZoS8zHsP38vejg8dew1KkNh1zU52JXXKPufeD4gf4TL2/kggDYtUrr3ElGacA/0mWlP/LGcMaAyCOYIeGpDtDNnitm3AbQWIegKSIwdgLn9mMY3wDr1VApYJ9Ma1ynUV1HAJiau1xG47FByVsptikWwmaXkpgZVBTk20qCXEk6IpOWgfCpqEf4Z4QxKgkVzRPVZCV/PEeRgKUxFrhSs/4pW+3Z0pypyKHlDAVyQjcyFoQABSVjmBN1H8Tx4FFMNsMcA6uUfUGGOX2DrLOHMQH7MU63j+owq7eOcUv8uBifCh96DE5+DkTNjIjzILxfWMN1D7kuNv7tAHZqJtLaIssNbPvAJppRqbOdkBP6TPEPrjaa+A2650oQWuWPR5xQx0urhUrzJnZR2viNRkAjxy0qslOuMIUyHmIL2xQt/UFGpROcShtNzrcMyyu2MhPPrFBvk8AfY41S+7gF8TXMk4IJfQ/+fNfCxpwUAKBV2bokJo+rPXFu9P68v1p3V6j+pXXue+IRrUlrDMEOGioFjz9UA7QreKpIAw3jYcb7it6AyC0oaqDeLqmGKRvKP1VI4SKAdABCNqQREhcdA58TMXGiRSTQiCTyOw9WFxVCCiWSVUM1ykE0knDQExIG8nYgQWUFsgrlCpNSfDC5/q0sbq/sTZ6DlqYcKV8JmR5bhJ7vg2KKWRPn5k1o7FgH57+g3IuEU6vAZJUVPwS/OMZ6F7kCINmsTRMeoQcIxCx9AQIVAXtU4cRvy86gpWRMh/JNBdsTqGbMlgdBm+TCzVxeygrHAIrfZINF304/VtyVtrYSl9TDUrTLBNqq8UpgVZ1TjUgH36bUDybiDIIFQM4oMOtOXdIGE1bjD8bd6Hgw3s++9OJXPZeVztHAms0J8I+SmxT/NcHhD7N/RCaBs4CHZED5ThxOo3urdCeSMO0k75BDezEgalPG/75iCqqMS1nBFqS6Y8KYK7dyTetlN6ISZsHsItK+vlg0kqSWM1Rc7cSbK1DBSVODusMDScop95mnpeeYMZrxOdYkjlZH5z9uRfjXG1TpgX2HdHG0seLQEQnl48eCdkEb3jNBtoaxOiwcV+R3P9bb98jdmi7d55CsbTBvLmX/G39XD1AtHmu8LNS4UsJctveQaBKBU2hi2mBhS7GIY6KZ+jqLJx6YC3PZc5G3XoraoVWA3rPcT0z4fnqHSoJh/Xb7x7WD49gBKj6G3NCYYRExL2cm69UyTYwiCDy5ZU0zGtU0F6f6OPe392uS4MxbFkI28LUToEH6RFZFCahbwQAMANcq0eyxxqVJeQ4lP2X/D+SIyRGeC8g+bDf6F/79PC8Pj6+ru8fRDECgAgbDkEYiKdgf318fGSVTzYPvfJCpoPm91xZlUCqEhKfNM6EAhX9gBXKq4v1xe1hff3uinOs8NxQ1QywpFYGBbSYs8c+R9NoqRho2fNP94+8P1bxHJgROLw4sq/v9vqKa5f9K5EtZq0e8aSZf6ToIZAfiQxtHte8WwBSUcT7pQIUQAb3h1YF+D/6K4CgVxYgoc+T30rlLevBxM4mM9VitShoTe26R3+uwUjPiWVS7/NaVTWCrAZa3fenikZBxFoT/1+OtrHMcpv5/CSlGcsk8ERJT1f8GhiWrdC+KGjalfqMowl4itdi7SnSU2OPFA+lr6+qO8W4UoWX8aB1GrTd9KwD+tEn1fvMqm0LzRVjpaqTQ2jNSWoA0FRDVD1/lP8miJkB26F3m8bPhyybQRqyq0tsC7Aq/EzCZ9QiMCCJRj3heIVaWCYonheXbD1RhxL50PEd61bfvXxO5g6itYNxdbUjuNpkjQvFFa74W2ROibrONewphQijHYF5yRyjIkDu8nBcT2R3nVXhstoRkmyKKt0/FUV2gmdM/Ezl5AeFxeIqMICAALS9T8KUcpLluFfVP1MnEedR7M7vj/EKjrUJvG1E1FTt4/1X7tDJkz63AzWtgQTSuB/JANHaaUi727+oDiqWidxZbGko9Co2FHA7wbUUa2xI4vOLmcLij8vT9jUCCyyS40M/wsz+rFD3U1SIh3NYkXOQ1okJsvoArsN/+ue/PoNGR64uN/MLF/sKctWXh/XF++v17hbIAJsdSm0HhjdKh+mJSvCRzap9rYfB2UbeGIqPVTVMJg+6Iee7RZXMJqnkcwfdKEFxKiVZeKF6SpSa/qRKWg14jRF3IJyKH6t47rHD74K6yL2S+UlUCnIlyMYCP6fACZNY9HA8shrIah0frM5/ULWSIfaDw3Ur4NJ7u98zHnhT9QsCJLTCqJEjNBp5lqu7RVyOTokpkj6wdIlMp9EXTb5uriUyY8fHRH7IKTPxsxPhM3PipyDXdL3wz9Mo7oGauG+qfXouCyk3RmqQDKh60YhJEuPMliPdg+spTjq+xmHBXrHNjO6IpJyrhuOeCjdZ4/qjEsXK4Uw6UcEwqh3kNs4SCaeqjTIMNBIOi7mvK2DSYa0DF2TLiWBel+ftSCfHVf+0msEM4MtQOnRIQ5CSn9B0PDcskHBJs+vnCjy6Wpm9mGCrQQk5rwQchGNskGW7tLp5fa5zXm/OnJx8OzRdfjarr8V3H0e0WYxUKYnMKtHPWaprPFS3mmiYpqZ0EutjtKO+5r4V/Hd/Vz3LXCftRBJ5r8uorplwqFo5UDJcING0UT/cffY+OUs+G+dfT2C/dtOwl3NJKaCTvuwXfY4CUNJBClhLSpecsPdFkmsFkwmMZGfShM+f2J5X9TPoYmcOpOCphyvJuuhAlb9vAvYk80HEQ4FVkHhaL+vD7WH92U9u1lfv1D/9m989rv/rD0/r02uqdHLgExiIQ67vGanXFvdepojJgSMIMKKGCpsUwpKAgGzlixIq9wlV9uPACPYVyQvnmWb+qnCi6i3DEmW8AamQGEDOHj75uysoW15rj5Me+fiy7p/P6/t7zTvlOqAXx4IGz08v6yMETtj/gpm5Hi5sdgJrDn4uoqVZLsCPP2dFObK+KSU+WeMvri/Xh9sL9vQhL6MdD7U6ohCOUYDAg+6ZwIp0OtI9n5nE3uNvKgmmmgEA8nK9u7vh7D4lZjqLSPzU5675WEUHy79NW1QyMBFyfb76MtNPJxGz0Pbw/YCa/NsCEdQJsLw8REmw2nZXlTAnwTJOUTS0nLMazcOdZYqgZSLlS2RHqjITEMogqVhPP5L0OV4pw5xMJMFy9VdLaKwq5YlzPPtOQbEOpILjtgV4byaiDjypbeCebJx9PBdWQTyfUuyblvyfiV9iMVXu8hk6+4gdModPr7P0vqvWYR819OTRVbZ/qdqSTWKlbZkq08O9Fjgz3HMlUqL9H5p5qL8SvopIixo2yTI5Nu2S4Nim7UoFAO2JVCgBjGDsin1GgFz6S8wtRWJlevrI4tuPx4aLvl4gsZlLauNID598f7J/UYfN1nCRIkWTUH3JTkACR2DlhbFtbAmYbQSsmPgp6QMgJTFF7gy1MVGt2PTyYfOx9qyeJ8GxPUkfdWKWMA8I/CPhso9iZTYVP7eySAww9GexKqgAyvV0ZX4ohzZVVEWKxCnZi0kmGWvoIRUrLGcBrTAZas/EjzZHIHdmRKaoJB0E+8mCTiqgKR+pGMNx47iuPLvEKrV/PUpo83377hTV7FKLNs3biR5Fkk0/H/beD2bNfN/DP/qLX55Jn+MQalzkK9HPL26uNaj79nJdXkoUpA2GNh4aLfEniV/iE3GeK0HWAUQvnUcgULSWfYI9XBWYWxLEmEAFGWrKjFHXPcVZZViuvpeETzSw/qMH5QNiA6gyuIaXk3JDbrnhERcIUjavWWz8cK1TDHw2qJJLyeJnPkqSNSXmPSohyF+C3hjhCEKMOK9mn8k5GwVKeb9C9Twb/WZoLkj0kMAjuAHiLARfFUwmvG6cJT1j8LDVZC2DSPoI1797F9NPxhDXowzq2fNgSq1MgjIKHlUYNh+Z0tGNRAekx2dyrc9H0YPYS+DELzMZHfjyXobDZGLPCkfmL+qK9G1df6i+CkCbLtG9fZonyafrQEI7zUNVfZOTZx0jrVtreiC/n35Fe+1QJNRP6T1qRx5kM4mZkGT3XeYsqYPX/XxKmNWvaeVKH/g48PiYDWIc2cpK5HRT8p3m1nPdGuGPGisWZYqrdJLVuFQhdhWIhdevymwqX7jGGXrMhI1IMPbmZYRpdOTVj+XnWh25+jfPWiIzG8um8/RrYq+4F6ui6Gdn3ERVh13iyjVqu8PPVLOcZdGrsKl7HL1uG2M0/oFrgE2cSfLsj+Nn7H65Grb90HBJ1Do0jSPJdzkc70la7HydJI3PuccxpKE++1v71Igmk1u/hysYohbFZm7XpmVV7GjNNFArino1JAculTl12yFIcl8awJ3XV1ae/v2fX69v3x/Xlc/BD8/n9es/PK1f//5xfXzE73Z/w/QdfFy0X0kuU31JkvO8vri9We9vlOSAjhktfAbCVv4lhZ+/Chon5ujhQwVIIPGh0jEReQXw/DtDq23qONOUapdI+tAn/sjg6up0RbEUVM3yh6g76ZKwhwKYqHqMy3tZ6+HhueTFA0wiWGN/uc8u91T2bPqFhrCC9kMniKI+vbAK8AGJ383FuoPyKEYb2XfQaooSoUCeQ46P6/pa36KPwDWgoskq0RMpYp8enqyQp72OWb6gv96wTaITIoGwzxR/izR7qP8SZ8ucvIBeor2RnmjgjMCLKcOFXEUh0aONkkCAMqvEzxTXkyqCiSXyd+xU2CDcVw5cFXM3MJRgU9TAUKe3fcfyh/kcUT0rZPEolVDRknSO0MS9/KLeCl8x0OP+HkYpThrYpwTQOiqFNQA9FUDTltMeYZ9C++d3xnNM4s73MaDNlgcDnjPAZQXSwmtJ/mTXtJLqE3SMkVFaFSR3mw73e3yamU8cjeLXYrQSrnMOdaeIC8+Z9AvKdxvQu766Nq3bYiCYvei+UfmRrIt758s5thiYKt4TPjLDq+bSJtF33xdthf6rRHJQVetzGcMKuFD/mS5I7BRRKiuJYcAvUIfxsQEZlVe28a+sa3QhXtftzRXnV5IfhmvybF8mfpw9LdqtRHVEqA5jLslMQAR8NivoWTfSVXWtobgS0OL7ZF1gV1Jtc/WYNkUbWgwy9W1WUpm1Y5ElsZGTb4P+EU3DsokVlgS+e9gVg/qjLOzDvnGLfGUCACj2ytWUPCXGUAxg0SPDSoXFbNouLBZjoz6BlnydPMXvWIBS9Bfeil8ENrSvmO+b4kQEyfDMBzxeCSnjgH/8L/6NUik2NqqB8u50sd5DYvkCAibu13L5O7KuqBCy7Dy59b6giL7QKLCfyigTN6saO+EhcXCDdEH5E0afAR+cvo1xZbpvNC0Wqpkqkj9fAQ42q9QoY5R4IJxEaoRDhrjbKVfCI4gn9E4auEo+henn6EcBigcBqMrglWeTMTTL0zJgo2TWgUhVKP3eA43ja9wTkzUpumQCZFf6uHb2IPgLDbtAdPg36JfFERetgOvNWVCQxg1NtlE23CNK6EBDyOmPWhhzgm7UTYChKgCjLQ3f9cNVAAkcWjQNHpxB/6NyIEV/Xjkz5eX1gqpw4lZHTcyOgw4pg5DVX6ggxsYgdEc7JyLIhYC7mmmHxtqfnysTHdURy2AooYoSrKgd+SNKsEZtOK3Q73kkA52TkUx+344ngAgN8S6yz55I0Mbg0s+zkkqv/UxCtL87MKfhc/M572kM8VWMYlqekd8CauxoJgK1MVimE8cIJhGYRpH3MK4lYIwc/gRWtilNPqfAENqkXTLtZxykNc+CT42V6qbHJoHSWgyHmTPjIby5hyiEyol6DtOuf24maPtEkw4xiRHjMCXOobRqf9oh+ZziZRkgHBvFMQOch9WOP/TuBDwVXPK+1Vu3aQoYzzvUkazVfj/NdU91iEG8ezSkdqrzHlsfuvJcD0875XNAjhhntv98VMZuIYj1+sygG5UvDOV+wbw60oMcbiJwWK/r7//0ev3ZN5frPWbe4Vni2g5r/e7T6/o/f/Np/fYjKI56ZrPi3OdDtHABKpYEh1DL9fU6vjysr9/frtsrDFI/sOrGAAY0zEfR7OEDPkHEQsKFBUAC9MR6ICmCEAwSPSa0FvlJxS/rThCNlTANH8er0W+NeaioBvD0us8qsSZaDiUuILYDKJP8N4JVULfsWxGHqr9cPYHp40nAmGdQQBIDRgmapY9Hgeladzen9eHmct1cYFg7qpkZaKxwkiElSyBrndD3Z4ES0FeT9GlO2AsVGVF5iQgIg1YoQFNFEFVS9cjHT8JuoLpEeihUlom6q/IQGn0/VzxTtR0wefMoodjCjAXIWcpeZbsC/J1nzEGoBteAG6rZvYP22CEWkm6zlgyA0VZZyTcBYRgWOquqfJdNo2I1AA+rbVdFh0/ciWIrn/KzTTXFl6GNlt0bjIIkigHII3iHtcN+gR/Hmijp6muKr5i2hWs4Ej9ViuILhY7xfTIwnUlcEiZdZ0YDxT3mM439la+ML9I9aQ1yLfk7/gVrJ9aQXDWAQTgJ0vPMtsD741xgD2W2MosUrMqf5E+PAG+0P6M3wedXDJ740k7+vCTai2HRGHCUsqPmPLseyGQq8RA8Yu0tK0up763BX1XuHElQGdtJr/2RvXYn+aFPWFFZomzyO1w3xwCsdKLXGM/z5YUg0x2EmljV1X1yBMLrmRTzR8+/A8AElhXZUt4vVBkNuG11W1WKJUyk1ymmAieL3ydTQKwxJftaP7ActN5N1c6DZV+gFVYVC+keZnwkFpnGPxSdGNeLeHXTi6+YY/o9xWlymaz4+jlyXzNJRRVSFT2K5DgubOZehCIDRJue6RhnH29k/yY+n3F/zvLsxU6/XgRIM8tlAAAgAElEQVT9ykfHMTjG9W7x0dHZkbMzoMecpAVwcob59z/7V785C52RUaJ62SV63LSw3QTZTbD8gEGnrKJnNeCmQtL8VyCWlJh1wzZxCVI9JRSHpKAkVympa7bkQKkT8MyKHhdloFVEeGlsW/iBiSgzegX2cERUYCSyKkU1PFzNL0F18lV9HTZwKkW7AmAyVxI/UmQIgbm/rob3mjtOI9HJAQ2W+4hyiPqB7BKqIHhDL4KfZ6on7lWJMpLwHMpUJl7XNccsyHmLE63mYIiv6NBI4REGKg26krUNRdDc6SNoOBp5kREKCmRDD27FNuUgmHelpmGiTRGBSaO95yyKKyqTRkoVm8YRNODZqK+PgacTDjkkGKNImxs4UGY+lCp1gPFy9u25n89MF9MBTPmE4eT+V7+cf6lUyBKUxAAl+GtH64pNKCep1CVh87Ul8VN8Z9TJjjtCM5mXw89ygpeKiwCAVkpNxaEMsT83AYgMsEEPW7m9I5UdMZrl3rv0NyT5VOW3k0rsJDo5f48iG0SY+3tBipPM7AOV+f0ZhMSwV9XmAiqpz00NIfLpSuSoyPH8GOUTWmqHZmehzxPKHhuSQJDPYzhXXmv+Lci5KkZlfyiq4wRnoIHcG75GfFYoIeWjgzYaYuB1w4H5TxxWnNxcp6x3Etp6bkn8RjUOzio2cqKRcYCb98L5AE18zPJLtTORCIGmnejKTLLcuWN0Vk4bP6cYRxrVaRde11fvLteffntj+e7z+uMPz+tvvsMMPJ15mgQGRwjEz+vvfXO9vrk7rpsjeu+O66Si/vr4tNYvfvu4fvW7j+vh9arO+wwkZ7Kg62VnDimG726v1t3pvG4uD+sGap13F+vmWsf/8eG8nh49v8pJFYJEhgivL+vu7lbAinVIOITbpsNAtpj+Nvs4urgWji3yXCwkHsDAQOFU3UqmMAEm8XB93PrE6t9a907uJOCCRPBZc/4g1vUstWlSlAb1R+h008IFnFu+fFT8QlPFjEEk2ahiIgaIcA3uT/Lp2rxJbHOfqFAy4QNghyT1+UlJn+exISBTUnJcl6cLCY25FaGUKs/4PVQKW8gF1arEO0xch5hV+tHU/+QE0LRW9WjZLyXANvoiqqd6nJA0av6sR0BU75DpiQ52GReEIum+wr09xboGgHA0qepCaLTpU2NiGbAypz9JT2xyVKgNogwbnMBVNkztEvGN6qFMBRJAg/vlOacWCdxWnRmfSi2DwVZRQqugtmzYsFFK/GA3unq36Y9n355mM2vNBMpqxJcRPbNuYuN0T4o3SU1kzGYKN1pqkNwXBdCgmGfnan6bR0GwWgWqXgNBlyf08GruG5UfD6CCPq0HqrObBuX70/iEruDmPPo7xlBEy057AJIuUq49j48uBKPDeJ7RzqNOQnVAO95iU6wp2BHDCxjpweiq9Jv46gpWYgOtKZRTdR1YA4UvVjwl2K8KGu6ZAi5HjNpQtY/n2GB7xFs+PjytZ7Dg3OKCESzw7wTmMQs2eyBAuxldbN8h40SiecwNOIs7CVeUYTMaQ1U9PWMrlbtooHPodTH4yXXwyBDmEKmwMz+xzgi+b9tGdpDeInMO9DkutjDHt8praNgKkXTm8ZSeXp5F80S13PFDQHMpsLpH3Wue2OWteCw/+yxvKc8vADj3NbpNxPLYAdDC8uVccEYYRyTF8PVoqI/iyBnnKX59XYe//N/+7ZmBAJVhpMIDtR+ByJpHg5sXL9ZKWSNYUTOnFeSqp80cXYuj4BVqBFYVDn80G049fl3BMlphyimTQ8d52iAq7Wo+ie5Ixjd0BxtNJ0x6vapooRqwSdwKWA88FFh0JTShKODvJyYXcgb8PpCBTeXEqEo2oa7GCJ17CoNm2BFzAxD19DXPmm3WcGNgOzAnkmNUkxTCSib1C9w0NnbpawCies0hwd3ng6UDxUUNtzLCMvQVInaeGoEV0i3REygagBIoXQE+F88y15BqABBkJgOhfjKQU0VZmxmbkiFiNaJnJAZL73AUOqEOoCaq5uDDvHcaWCL+QN1CP+mqQ5KFNNYmIFAlUHtp0jc/c4KmbQbwcEwmp1vr1qc41cAgmBPxnY4usFMZhCGcod/xnsIahV8TjdGBasHWhh7Ag16qZebSV7WxK0MTAdOzG+eLxm9Ykkr+cB48I0/lOG95BxOKcgrN7XPXRo33pQ9UAqz6r/Zgqq07Y0Uaxqj+VdKT52IQKhwInlmfuezL/M6wtZsvk1DpjPoImD5KQGo85/kMm1ZrcqNg10Kls1fqw7ync07ijGjEdz0BbyXqs2paazLmD9rK10zC6jkc65FnL8DBVxZqUbIVnk3RC+taLWki3R3ZMQ7DxlDy68t1dw1mwDPRdQhnoL/l/hNUHc/r8upiPT89r2+/ulp3dwpq8d73T+f12z8+r7/5w8P69IQan6r/uK7bS4iAHNfl+Xl9fXtaf/LTExM/nHckOH/9Pap+H9d3Dxo/o6emulR8VxLUcqrrvO6uwGg5rfeu9MEcYig7qZ5472cHEUaAQ2nTT/UZYXDgOlH149bfsrcVRKBC5xFFwihbSY90UP8nW6w1Ge5NYx6Q+IUiyqqfgCqMi3g5wCYfqACKERAQKUtg3nCj/A3XIM/XvJWADdjfSGAldCOmCIQf8D0JjyCx0jwux1DBZwScss/QtC2KsWAGmwatI5FTa4RG4BD8xOdhHqCfWJIqsUpe6G9Df+8tqd3M9g9XoTvYBYNIfgPVWFYzEAfYZ7N6a8EOJhDsEVPSR1VIJk+KeZAgcHyRX6PrSRWLEYjiIZ9zQR1x/9qgBEU9x5j+qap7sg2OJatlxKZwk4C5ACZ72kim3Aa3oulkB818w8KmP5FAAul6ErZT0mWrPiqRFxeX2hue+xYQLLEKq/wGngMOEagFqFPiMd0akRhKY41SBeq2kb39jY0rANABH6iAaD+KWBKYZxE/Y9Ilg0kGGRTK05evvdJgGquEHIEg0AVn5NH7k3a+SSgFKlRLRqle20sV68zicvFTpjDKNqcnMG0uGFui3uFUK8n8sEgbKe+MdeKD06cG4EzqqYxTQpWPj4ifdeLHc4+KMmJWK3+SaeXdgm+9A736hNENirnxbCHowpmhHB+DtdGwcnxejYgIO230OqZgoCSrOXCMfaz1gGsx4dx9mEpSFDfJFup3ZZvYyhHFTbNu8Fw1bq1zBhigjgEaSOf33CKe8WFiNgQ8UTW6CxbKSUQLdfuW92zmRiZdTyTGO8JemuGRN3USvPbbTU3vmJIIaJ1f/uqesRMQ1888L8nZSRtSPif3HYZYgKFkg1org0O+8MO/+F//mrFi1K4UCFh4YwizuBYlY++G7BigQpCtaIeHKY65LlXIlPvFzBlmVS0o6VQFciI3nRSdgw0nP8tfl1SsxVFkjzVzRp/Zri/GSoZQCmgPL9jsSgQz+yb3xMM/kksiK5734boDD1qCNXYRBgUY/jWv5bX4/XJQZgCb1olskFw//06BPwqfMf11f/V0dPhJwwXyg+otyu4wPvqDZJBGNAlrEisrcsqAahVsSzQjCGiskTRVPxNcq7JZztk9fTrIGawqChUTUO57GGsbNFfaElzB0Gkun4OE7Hbvu6CHUeVUL87cZ+rn5H8zyCH1N0V7l/mDEI1qBw/NFPGwoU31gAm4q9ZEn83Llx9uNDWJhNDDqdw1LEaCvUR7wyvmOpjM0jk1Ilp7pJyFDlKZlCxIohEnZEZOEmPU2eyPTfAjR/7mn0K7o7jpaNXBiE1avTcTeKCFu75b3EOqmbq8XqO9BL1xhkHZ9vPOZwatzhkbAE0lZu7b4296X8wELl/r3G+DBw9o2Xy+1rr/lGE3jST3s0+wGazt7jeGmUGD12FW1GJD83eSP41P6Kt4C2DQnYimWVXAOvuiJuk58N3rhgTqDOUx/tjVeyg+n6D4fE2a5N3lWh9u0R/l/jazHvDrsK1IpMhyOKvCxdTM5xl2D9Ws7z69rN9/90LKIhIF9KHcXR1JhSTlkKMMDh6nsNbjea1f/u5x/eJvntd3T97/ti29eSXWoGHaOkEQm7q9ODJR/QJ9g5egeWpMA6tvFwK38B6ayapVQeDmKUPrBVTLCAoRYXeoOQay03a6b3xS9KAsiUqXaFAxXN6SRQfuxADrhxFBD4/q++P6eO5f2hVwnQhmUfWDX/PhEzU3okdObGyNmPAQdnOAF3uNZF1+FYIU6ksCLRPPg7Ntj71H9UkW8bAImoYoq0fo/uFBVSZSJLXHqmoWxo+rHApenOw5/ojdzL7n42WCrXYRVQ3kbFXxk2iLKKBeW7ogU9sdJ7D/CPcC+p97xnoWGUTrwIqxFL19A4XnkDiOs8OkhPvDwkXKRu0TJG+hoFb9oAly63782hmv6L1MSw6gS5qngGgmvgnkEjBz3/bn4f1VJXklu4kx0dwXO3YK2T5jLEDZl+ELmTI6vknrTkBjMaIAootBhKg+PYG8FieIqVzEyGxAUJuf7Ck+Q2oPqKKDxFajBpQEMxlIQYHXpconGU2XJ/nC9HbymUmw5P5RvbDoiS2w0/6ArUt8z+dORpiYpC0n1jYZn6tPASVjZcJMIX0Y1TBRwjU4XPs3e5csn1ALXenT40W7yzNZUAQaOOjd4I2fO6usrqJXWwqX3wmUQTLqLZyO6/Z0oWoffbiKOugxBzBHcIk2RLRZgmfen9OHBbgVi0CMGFbcDS7j51J41ygmjHJqW2nWRZTdHeuLRKCENergFP5xPyl5GgaXWG1zfKeyjv7EfiCPIWjDAoPA84C5NeCd33P8YrROgkWy9dxjqWo7dU1yWknV8P0B6BM3x4/O+F5nPq0CuuqOT/vrnInYiA7xR7RhW7t5bWLZEYcVqFuWyEIwyCP++//l17RlNOrRO9j10wVNCQJFZ+KSqC5MFxUxAJZ+rRKldVWYxP3k6lEWN7eT10dTQvzoWfGKZfDDLBlbD2j1j7VJNDPIuLtLvEIkKQ1tpchPTxhqKVEWoqRGJXlHo3bKYMwbTwF9kvQ0urtZ2xtV2yaKPgmqOjHQQQo9Uq6YwjIj2p7oQWKyoHCiDygoqyQgbsFjHHAPoHwgoIHh8Yg9ia5Y/TQORGiA7lmJs9FS3x4fG8YpwJF41AIoEnqZIRZee6srhrPOgMIGKE30qOhR4ptjGjwM3TeZJLLuX1Irnci7mTiCJpHPl+H3GhuSVk9SRFDQOyU+uByrgxAbbQW6XSnSMxdCWvQ63WHtKyXlEVbpc8CzsK/CDENRXybx8xqkqpSkD9ce2oPoBTvxGAue8G2SSDGLGuvl3kUaCaPgMUJJuPaXRvfWVqN/nEG6pqHujVchw7YIe8c+DVUbtirp1roG6KgPtq2RaNHWYOYakojluRFRtVuQ259w5RjlMe4zRr3vf5ve7e/ns+RsY8w7KQsy18IhmR2kO8z7vpWIzmc+v+4EdZuAvrXNRC3e9sDldenz6MQv6KCD7FGF1NBt0CMv1ldfXK/3p8P69kvbGLc7WANGjs2BGdV4reJMlzdAhQTzeO39I/rpVFlR5cksAdN28Ff64e7Pa/3vv/lh/eaPh/UAyhlPZo//INWWyPLFOr88U66cIxGuLtbp8Mo+tvfvNIbm7loiWAKnfN1OSIt+CZaKB/pOkEtnXaspvKwl9PG8EpAh0FC1DKMbWvEzA5EZHAXgTEXIawihK1T1JEKmv0HzREL9iXNlhdJDCAZhYqrd0zeop0gngbPs2APuQIe9IFFiTS+X2Bnozb46HtfdzbXG/TBG8FiiIRgiKlUEXiTOguHeSvxsh+0vlAjb83uQfYImXjv7XMWjTcA1z7e+duOGzZoEUzyHzuIP3GY+9qEusqJggJrsplTiTAXHGgk0jeCZe37BeLEGgE+tPYHPC/5F2nWdLE/H7cTP+WEp3iv2NNBaoURnrKkg4x1LndmJX/XZ2tdcnsSfoE/2HuCoBK99rTn9QFZf3oyCKaMPap/4yR/J7uZMM14CiE9AXwkZ6bxypGbxSNk3bBphavr8aeu4T73/9LfeI2M3GJteYKwA9pVahngWrS4akBfP/xpjuJhAuJTnkh7eEnsSlXEyvswGSzkoMYbiBWsveK/kcCeuq4A+RQ0fft1T6CIqVgDsvsQMZY58MQgR9XO2DKiPLGBOxrHgnqikynl56blU7EF6otWWGwh3/B1WnG0JqnvspT0dSN/mnELGsqoA4/0BKMG+oBACpWDNUN76r9xz4aJJMF0hn+ECmV1cE8161JZjE7SLWypO1HrVOU2srAiABQfHXJxXOuJRxV6JWbXxEV/CzpPiqpsssBPvxT5Ii03LJ9N613zK7DtV9SxaKQ/dIdsAjWfi1v60cOVEQd4+NkRv6AbgBdWPPYOeCj9G0qeAoc/UvDq/rOCJqiTucin8zp//z786S5VHNAEZb9Ew+24d5KuuW1U15dSDChSqSsYc0EvoqcrhSwyGdAA2fOrzmDsAIXAQrWTBP0iZ1hejTaSNkWGWMdbhhD8/PbUQARW/VDZn0geHzqQDfRFwmCqzc4PZwMnZaPmM0YzSchQitcpJGLI3ajN4LdLAG4Pn59Zr63cRrVHrXJvaV6D9qechp64DpKW1A/QFRKSFYhVQ9cT8KCO3l6Dy2uGngpoAP5sliV8crhKkjFQ4rEerawYMKFqcnU4YcUKNdS/ufrR6mgRwsPaRSE8CmgQrizMdUFVfM7RzCOPk4GAPh2M+kxpRPHs/JyHgPfiAz+eXKlE+P8PJFdj1wWbg772t59bVLz7DUI5r7+oayumJRVO4lRJ7W6b5O1zHbeKnHyu52SBLEc2pinfhzj1PL9W1gSAmAImMd56Bgkfx47luA1kK0qVt6BlvIzltYzirr731s0b1Op+neT/8mqCE7EGeZD3RUSmc17ypMPo51+fU2RQ4U8/Jh2rSfncHdVQmhRqSdp0+hbE2TERsK+lkbCyyC5moj0rz58mffmEme7E3stFGn3Z7a16vwK/UCWxXsolncjGckWyxfot71YIlYA28vzutL+8u1vHluA4Xh/XV3WF9844uXU5dmIP++EaN9RW7YyZ92sH9cjXW63cZJOVt8qaen4bax/cv5/V/QNzlewQspqOxX8cz9kztQ2CF/sBvvzituwuIlyDZe60RDLhMVPpyx3k+9FG2aWGDoVIAShRXxbYgwQwpSawihBen+8Lr1HMlT8LqoG8aj1A0Jiv16jc2AhZsj0AlZR3Yw0eaGuifjy8UxrnP/L5im2g/J/mLL2XPjVsFrk+gWL4wiSflywAcrhL2hxVZGm9x4dj3f4FKpUBW9jcSFNNgdXweaP3YE6zGYCyDqYXoDWcQnsSBggrdL8ckr0bhGHC0VHvQ/ynQNuOS2t9sZVDCBvGwUO6SOGJVQ6nT7wj4wfcEUuuBSDxEVUT1mqlFRKmUqm45d/1E9ZzjMxp0k73MfiqtBFfWZuKK36+KXMVU8Sf2+5VPpK8v8va6RtBclUv3EPSMh4oP1z4z7RRXZvqhBGecNEZXwH+HAZS4APs4QiKpkqi/rwew8ypIc1Y7ie5N+zI0Wx2fUFhtjGzrWSlyIq7Zi3o+iJEg3KKkb5GtdYYolP2P5gerOghaueYyGuSl5sNBcYeVyvcBfULO6RNiu5XThUkmA8fo14kWH/QU1XLvJCp+oEtnhrLiKp2v9JyHzkhFSQo6jQSbCU63H+C8hEHTiUfiirh4Ab+4fyRBjAF5DRjbJaq09B0wcxoK6tJVoLI9+/5SVdsmHFmX7c4Oa0BPVOJJ9tUc42axoqqwOUlju9NgQjnG5Mo6sSn7KzSjAIUK5xLj8NlIWAv3h7/5rFgwQPuAVWZtIwXO6PkJnJvgqdVA/ZxUKB9Aum16rrMTYrEO9qDg/Pfsr7Xbs8W3jx4sxRkbvTVWKmcscdCPxZvJEfp67W//4n/6NVqtZAD9MHhQzVtstaJG2lWC7RCsDDOrQEIJSR8wfdAgj4LHonP0kHA6RQdPMN56LFoMLbuDv/oeMS0nk8qAKFCS8jKRID/NzKQhcgLakWaSoOpE2V8bESELQmvR66hAu4P04qDTAticx8fvHlgFeUbL3zqghXIF8aNdEU2CKNmoUCT464Oi5JxJHr2GK21O1umzGatrfgxQJ7yOYxtg7D0jhVURD1XmLMcoZnGzx2XB0MvoUl1uMzCXfB0dnqKi2BHWsE0/m6A9rgIg2aY63VijfSIwA/Akw7U5tDEUaNliz/XpCobuJbQnJcrZVwIuBHRsUcgczF4KkhEqSRBi1LORgiCJzvI5XTTOadLtJPBl5CoWwk6sAm8nk28W4BgIN1ige/BZqaQzKl9KMfG/Sd1QMjfOlz9og/DRoCWSL/Kygn1/fhI/AkG7amf+/RZCNg3o/vnnGbx1FrKeM2Hav3/vYCOmAQtG8k102h8UylXeexrnGXDGEXCcQyUn7REY7FDdVWejEln6Rn2a1mRbWN0neZ8ZcwMNPPK7Hka8NgrIM+lVP3BXThL86d50bXn9/vdhq7+4vVrvb47r6vi6fvrVab27OqyXx/P646fH9fUXmn+HKl/A7rlmWZzkSJ/9bFoZu5OAgUn68mzsf8m2uF/n9Zs/PK1f/fZx3T8f1+MLaEJWboXhe31lj6HUJ87rT7++Wn/2zcW6oe3rfubuBAoA8/kVzs+Hv4C6J2hR+3mzQqOd0JjtkT2japtntbkyyoSOgiH2M/Z7YkXIrtM2sy9ebJl7iKU8Q/HyvD4+gAZ25JiJAJeaq97gSIJW0gzNAMF7ouJ3c3JASnAWfdqjJyuAUgGxCAeQAIoeCYAtan+YKSibpxFN2G+VINHfPuuacJ++V1WIVNn1znRq1bMcCwQrZH77bLK2OlsSl0CSwPi71IO1t5n8Jts2MKZEURRHJoU+k+z3y5xcJx9uPZJQmKPOjgLC7PEZoO9VVcUuynbSMY39jPyW/LIYNg21JJ4JqJC4155V/JtBYaUNAqVwsBxYFXBcUDMUXZXU67t9RkJFEuXJ2ukZyj7wP/ul9OQrHhJQqTm//rcBKdFB06epK5fNMuUVoFm1X2QEh04b7A6Dds/q4zwyzpgD48hxCIX5FC8JbGk2DKv9ULLkg7TNdWIbLYf0wcXtxvbiGvcAdJ5kKMMVzNuj6pzmGaYSLSDidDyrVxY0ZG9hJb+KuQUoSBOCYoNI/Mw04gB6j1oQoK17LU9evkQV25SzEteRTs6izplAVyiYot6KFQcGF+wJxfRQJHNMWymfY4Mk7nw+7n0PiySKzqy4uYqu5232wzi69GnmVJokUNTgtDvx7LPi10qlLiWLDWAhIL2tLpgsOBaMEPOagm0RFCVvfs/wOf276iPOBTaLLd+SnZmtTGmH2TKP4kf3Mcg+du9z4Bi09m0nwlnjjh1kX3VNPiMzbhmxAF+xa1VSDBDg1zn0P/9Xf30GDxeGAIgg+MZBNAMq8yCwQifFI0ns28E4+MzicKEoMtKIRoJqBp2+sGThMVBZsMujmo2tcTYYZ6P0HLnSQDRB0ZjlSyYXBxjzZ7BRZMwtzUqnANqAkr8nUDg8f090QYUcEzGdi6nzFf6I+cDeOfv5dhuHk0eWQNCePQ9XQV6oGvb64yGOs2Mj+qJRG+nfsRoSBGCEENCkCAUxikm6EQNSNRqnPB5EU0l7ysJ6Bxh3jqgg0tfoiAAYRzEwUKHzhFcdZGv0Z2YOG8dIFIrVB4BPvQKXHcWzz6aObBKUotTa8Bl95Ty+kcSw6TjjF9wfoGbxrnB34pjE3rVlPhi5+hmc7wP17JP0/s1DmveOY1HSqMeUPZAgRf/uQEKYyFCzysFmb6ocaX9Wvhpd61wjUYOxx1mNNXKYzw/NdBtQyWC20bGxAzhiOWVVU91sbacxE0u8Q9Z9JkH7/VzJkZ+Z1kcIKwPLCEVtene367JJHEvZsqk3c99skiqrafxt1zffO1hDehM6Sc7sHnegOgGe9ybBh6ZeCDDYVm2r0ryvZnoNss/qSIzffyv5JWSxSeiNzmYcjwPjfG5AuLvj6/oHP/sgEZSTeuGYJ1D8SgCAJrYgYG8wrDLpZN45PvuH/iP/DqQYN1c9HgiKDmv99ofn9ct/e79+eDquF1alJOySvrTbq+P6+U+u2Uv3/e8f18++vl4fbiB8kJ4QhWBpK7ArrMt2OLH5N67pmWpvSv6Ac5EJgRmEDHIVuHOAMM+BAoRQLLlO1QOo9VdCZ2DAe4J+s0AoV+/gpyA/z370M1kXn+4RBK/1SHqn7CZ82kz6k5ww0PSzItPj9YXJPMQeQP+S9UilEKqaPcYGexPy5goUZUMZA9RYAF0b7VXtdwk44J3ZG6dFMkDoKlDsXpQyw2JJdTwAWPW7VXQmW6jDrOfIIdKq1mlkx5Z5gdeg5yigB/1y5stmph4rJIgV1FMWcZjMSctW3Z51qWELA28UJ4kD52iRRjvts0StUklUz5KS4gmYKXYwsLSxA663ENCV7dfnvai/0f4w1QcsEWfcumpRmLWrTqnIsT/Pc9u0plD0hiiPo4MIqvicx1YykXLVOCrh8ZOTRYX38WVwrSIeEqVPCeyEoWBlSAINl0xIqRhrgTkqf/N6vPbu8cyBnTZQkvhaFypdM/m16vywm+VrKvGLuJorvn6fSly8IVK1m+GJkjDEWBiJclywRxe8RsVMGnGA3mqppiMq5vk15ZP0WVeiMJ5F/WZtFePvZ7wSOj9jOou7ENTw+BDYbc7jdBxMm4W+TIBZaHc6ay25QiOp2CcROnBRMcZ1udeW1TaxG3h/AbVMpeQzUdCo4oqLTAI+EkdbBVaHW4WYJCzOKbiPIpZoI461k0hk2GU1caZGcGlAu5Jd42NFS078mxgc+03K5RGly9rPJFFPfMYRiZ32sUIKSFnLScWvuG6X2KWSnMRzJt7ZaxvAlnGv6fbOR/rZhbqcQsFhHZL4sbhLqXwEWRcM5DkbxQ+hIMggZky6ZHTlRrsiUMGks6iocXQAACAASURBVGU6PzT6U+QhAbT6p7jZaDPlgFTWT8VkO4diGl0+ivAKXa3SgwC182I9ePYM3usKdAFsNL6vKzcu97OKxRJ3o1ZJHPNgNw93BCsRV6gHa3VFIUCeAVM9Mj3LMAkTDGuUKEVJMKLI9VLyyvUNvXaD8osSRN2rBA2ehwdZ3ShZqa+kB0SRxlNUUVNrzhjce5LzsDpeED2sC0ddSPjVlR/TTfxGoakwQTCn3oAmUWLdiyxGKrEMePys8RO149mR11ZKoFZuNwCP7rloepYNdoM3Ay94I/9RYKaghddgJHNT+dolFHxvP0c5Vhm8HO4EHHxuCVLG3lDyZxW1XX8VKtOaCQhkct+31wGOViwOY9AiHGMoxgxarYoD9+wINOLEee1OIJNgat2TIPqZjmBKNOXt/VXFslC3ptPQqE5E22YBJ64/x5aiHo++mD/Puauq1hR20g+rH7MS6TzrGGPI5s/KY57BeEb8XF/jmw5uvDahm86axAxSSdsnunKqDoSJRziQSVLrOsc+iMye3gchuQwFWF3d3yR5Rgoq13IFiu/pRvyyI6bBcKfZp821InvicF7/4c9v1zfvjusdxg6YJeACiwNv4yGheCbT2G7h3Yrv/ln9Rv39/DrWEPY5fuL771/Wx+fn9ftPz+sP95ccAbHW47o6rPXF++v1/ubAiuQHCMLgmo9OwCtQsZvyB8REtKX48UsVjIZESzQzzqzjTD1IyY+qiE7g8GHdLyaJ+yiG+lmSNinxGY3lEUXeMRKByAdU+TBzzD1NuAYIvkARFQOXBaJtleZ4Lmq/ReAE4l4alXR1eWbiB4VTq/+rMkW/nt9V8BWlTQrmZxyAlR0ZrD5BVVGIOu/cog5IZijzbiGJag+wUJrIBt3vtwW+EnvoNXOvz35IJV16btp+TmNdOc15if4A19nMFrGERFvGn9BYlRjqfSpB220Nva99r18b39CJn+fQ7ijbOef5DJs0fsIEiRSACyjK2lD70M81lFS8jjReCokkWSwiTFc05r4aLTShKXOeG+cmiurHGKDms4WbErDUfZsG5iSQJ/2EJIXqQ1YcI8Eu2+1iGkB4ybEe11+xnzyOVcwxG/kZ9E5UpdP3hc/BHL9LV0utcu6kdMZe8/mzKmiRlBQWsuYzKBfYOVhCfC5joHuxbLx/hz8q5c4zwAao5F4sDHpg/zCpqJo5GTlRqcx7nZjwiWqpsVaKkVCgiNJ5g4Ix3gJWFZzVUXBrhM4xKqiYGZpEUKrmoucCRMJnAUDmeAhrT6SmkvizkxmheDo7TTvGvYld1mC55mAr0ZtV6wA0+YxEIEwAVZ6rgerKSwQgzbnJxVTC+7v9S8cw+UhiNSEWSIZT5STLh/tfSTXjNAOZ2rsSiIrdyXV2oh1j0MCTYn5f+wCvp1dTBT6aEYMJxDWTrQhsX59QNkDXkz8zDmBe5fxJ+zkjKLo1TDbmuM5qbl2Hf/pXEnd5ZVu4ub1nSGrLkURGFiuF/cqStZunk5hkw8lo5UGnRVYzvpQnCuXQ64UY06mbAiAjZ/qiIwyNMBCilcycn+t3sKcpx0lEgT0feShalDSTUt2O/WcyoPh8JInhjb8C+UCi4xEFWrCBvBkRwvd0HftkoEdhyMnIOfCgJcoq59hUq4kScNTBj8QgfS2qgoBmlR5N/JaaabWZi7KSnWv1Vjo+lpHUfxHRlZgS0ot8MFgktmoWqQDlXO3gEzUNICBrluHqSR50S74z9F0+69m07Gxu2odgcsDdnyCEdNIy7eA8zzAOWQfAwASMfRBP7rf+nU0ip8xu44DjGEJJCn0mz78IOgk+/Pu6py3tqpTjModlCq9MJCsJ8Wf9eo0w5brjTAWWtGFQktuBhECgNkxtxLb32+/r58RZQzO4smH392QwDdwIjXGfpZYyO7k+b+xrVRnU3yuDmwBPdiSJSiHhWVuvbKjAaa18tXqeWsJM/yHzr5Pr7M0kqUnaK+lKNSFO1AlVbIWCcq1znIXe0zbO98HPZN+yd/2gdCSgnAleBYOupuC3KvF19SiJX5Zw2gz2btSzGKBHAuJJTeYZip1AHUwDfhE8CHw7r2+/vln/wU9PVOzM7Dwf8Qow9sqvXPdkyD9iv3702xHwMesBQp3fP76u+2fZt4/3j+vh/ryOpxOVLf/4wxMrXqfTef3sw2n9yVendXPpIe+b/fqZL61LmNefy04isU8GmfiNHhF8jc+/fzivezTaccjw8zocTwq0KSOuqlfmxkkcRIwRtVPYDjmhoh23v+D+skjTEwaaU5hM4gRA5ylLf17rE3rsWPlIL1N7DoEUPr68QdA1TWVEUHp5JFUXswzVAiChDwWoI4g0PZ898VRjlp1kmwQG3H96cB+S5/6ausL+noNk/1VZCrVV15ikL8lazrlsUF6jddwCVLnHpqkrjDPNcpxZsVqUUKT/PWcN18BB0Rhf5WoFt05mgw3BE0cqtit6cLRv/g8WIZVy2Ipc70xY83WBZ/PZ1KEuj9IVPytLppqX+xBlUDRJ9dSP5zaubTKJZlyhZ6KxD6j4UTglfYymximWUEJNdkeqCRZ8w15IYI+9kSo2fskxZlW/GWE6A5Cr8Aih6BbQF2yFrxDEoBuVbTlkboeSrKRcJypJf5/1CeSlh9OWmM9GlTr7vhGPtf+Lv/wcFsp7p0AxfQrplThHBs9Q8YM9pYaG1darYOEWmfTU0XcyhlMfY0Y5UATPPs3Lr3sufzgB8gZFE5fjXpl4pm/X1UOxB0TVxZgmHILJNgkbYTO43Yyq+FwxqNVjS+VSn13N7XY1b9Ke7buRaBpJ3zBeEtu31oCykqgm6ew2q41xmPdEBA/5Pe+JVut1tc4+qkKE+PEUERoH5xqL3eDE0A4wfaPZedoPOiNv6QNMPz2/3tiGag2fDKAkzHEU6SGf4O8rk7mwA3IWBN503FbVy1fR0A//zf/4qzNVutwUjBcj8bBldoN7eveAHMTAdEVKfT5uKGfbuJMCGzMZ9Ax6RrISRR1fXIQOUrEomlsMu1BIcuJdfWGfQB35ODcbp50RrnJ/xiH4EIIaREpDEBZzqoVSiJKyR9iFKg5EYpzE/lKOa/O7fAhbGXA5v21QmtZEJdy7n/nfRe0wQsv+BvfrQeY60Vc3p9vJInl3v0kS5iTg6pGBg50GW42xDNBJj2yHW8+7EtvttdaeszEXyoIFNVJIHn4SdEv729aGdmTrNtbRQTeNy6DHxTENbnOhdv5e5tKN/IdOTLSEHl8wEdcgl0n64pJ1qLxJ/dDLCOcDPFx0uo9OFu2g0vBsI57P4yHmEdw2FU8Hk6/haCet+rPgohJZp6Gjr2zur/l7G+OUktjo3WPaUFVM7RAFM90DqevL3et8VgXCKHECEgy/rSCQv/P53rcp8V+ublSPoSsNZi1oLk+SXDO/hkRe1nlfYYbjmAGbaFydLOueGtGOcNM+QXMOtWlen9eP9WXQ4lmm+5/FLmzuOSpu24UoC8jgdr8X3ZvQYFFe4sTVvVHstWLyrbEJ76/O6x/8/GZ964HprPsGBwjAUU+iXMWg5dse51pntPnG9ffLhLb+8PDMoeXP5wv6EqznH/743bq7vl7v310TrPrj9w/s8fnw4Xp9+14qlaKcOkjNdf4tn71PXOX7ZKIEmu12neMPItOo/mG4+oNGLTBY4/O0Ukz6aS0xz+cNyqT7zKtXzAlZzAkrArZvTB5xuiiz7oof7TPG4aj6iJ4nIeXVVlZUSNqtAqRStbCwxPLg+qsLjrSAAISUByGOIWGIMEOwCgxEqYL9SgEIVWOhLgp5fGa65fPoO5nsIVABjVERoJJeJXEK4HxN2UvjzE7kO4FXEkclW1tgS2/hPih+7eCoKkkRLer7xwVId6dVyJlIFfCmIKx7uxLButI3mkQrmfSSS1UyqH6Da30W05vdNlL2MhRP/Q7vNUIzZPdELVJ8A/htvJJtH0kEDRjUSIvs6wgAVSsBlCMVt4GuC0pv+gETy0gN1al5AmC8nzNeJi1sARFjipRRB/w1e87Aa5J/xt5hQplFQxvEwpdsf4oI+GwAHTXPbneeuafyfh3ndswwfGuf5iSPBlJ3wf+b9tf15Lb1eW59QUn62OsGoSEIqlDoRLPtcLZFcXR87JgqYi4EcCLOw7l1OGsSH1T/bhukCV6kj5v3t58FrC3lqx8QvCmXbk20HzF4OJIYXE/YIBMkL6VoO4aZ9PEk8pwzUK6Zd7KvOpfV2+w9by+iZz/lbBNDZN60f6b94Ziz7IjPKtvRXFQxxVfxYNgI3gk8+3s2UqqBzdjb7wcxmJRBJunrAkDi0i0CitepB1r7xflnJWcNIo8eQotQ7V1Y2kWqcmnqrK7Tdsd8JK4Sv4eRIiSZL4woP/zX//KXClUpd6qFEChj8RT+TN8jaka/ZmpBDoz5uOKSe5NmbTMs0tx7UP/ExR3Iud1GYsyIBei5uNdnDEBFEE90yZSEquwMEQMcMqcs5WhCeUxChJlFue9I/JJbjZaEHcXts4pFUTh1o7nOPCQtuING7v8Y/zY/+b3O/LEzg0Jpa6S3aaIDaV7OWAesp9Y1G7uDVSbdRExgoF0SjiEIzSrUwQF3S+lNSJP6VoK0dIk6nikI5zQMlUgkiPG12Upr83v3N5da9y5gsZukuU5F29PFCunppnjZjzaMSWriREJBLETGDyoByGeH2++Vpu0kkn3dI4Maj9Qpf1E5+rqV+PiSfSw7ed3uCt/KmI0zDX2udSZosz9k7qv5TFJi0Nq+HRHTQDliKOdbpMZOHskN4OvSU5Nkpoe1z+AN1zQTv6yDjsiMsPdgx+axjmBqPO+6laaH7VG2bf3CPV6mpvoE08GFdofl6YAv50k2cCZ6E4DQ+wR9i83sKm2eS+4WQRaBh9jKuQnGXuaZSAXEdmX/vEnksbPrvWInM/pF8xGZ7MHBxuzd1uyrL26O6+9/c7m+fX9kBS0iK7nI2cqnu/V/dZ76JgKS/Sh9Yb/pz+f13dPr+je/+7SeX0/r6nTFd8dcrdPFeX371fW64XgaVNcEUEKXowjJvKn61P/36uOgmdI1xgdi3h9bA7Y7M5fLAMbJEIReMIYCyniYuZUPDcMACTkTqovDenx8oUAFqJsYvRC6Eu2y1Yp5TvxB6qfX4Gl8Hn2URSCQ+JUwmRUVM2OOz2UIfvVWUh8k9gfiUQSlmGcIWuzlxXmdTDUFuMuqn+cy0kci0fSgZ9ynZOA9DJszXcXgUcCnGWG0JQ7cck+R2a8xIqaad7Cf868NRSAmgnCukIjNELB52LEcrOHfmBzZd4QGiX6gCKM59qu5wwJGR8LsuEM2N3UE+UJV/9vXbmx0xgjEyfmZfuYXA60GkB3CT3SPBgGVkKqaJEqwEz/TVllV9ggtMng8yZ37wMmUl7LXNT2Y2FOsMnXPqZ6dkklHzGX7jHwXDZgVQ1YLPauZ+yBAhKoVVC23z8eXyhv7hDF2dEIaG5NKDhKizJbbm4xOZbA+XZHMs6A/3oDz3b6U7/PvAki3fjGBffzUbGtRYi8FfCbkOFee+UnaI+fZySKkmp9+fbJbvEayO+7FsPYCE11rT7By5jicodyYuchz41Ew9HkDni/7HPA9SUEB5AYXnBypkhawWZ8jFt7nq05mXlhYQ4m41pqaIFhL7Z88Au5p7AcI6m38/jbuTewR8Fj+3L9rVluBO6YTS1FX661URDbJhTo6qrkX2p6PZ246ssZn9T5txkFiU3sd+s6MEerRJYm7yicbLJm2OPufa17Xtq346cz4meSXizHphN5AMl4n/RUhl2zx0GnnGmDOKT7n+el1Hf7xv/zXZw3jtthE9TolgHN262Abh6vUH72zstmYINLpKBgQl96kTJ3AUpQkmk6Ezk4Kr7TKVRJDOsEBWyWJCbqUeSO6WSWkQeiIgJliWYffKBUXkolSVIfw2Qj61KQvqeps2K7c1UNQBLehgCoRET9byEIHfNlWPtN8FJVIbpIVozrDEPF9R9BXLyea6uDUMTD76Xxtos/a6TnxY+8GN0QH0zFkoflq/YTU4M2wFlSd4me4mXom5LsAtQ5W9os3bicRxDQdMIru1Imfe/38/ryVfL03zDZyoTPgtXsRkbnG4M7HEMYB8UoILKT3NM6oDQTpICNJrPdwIvvjCZed0GY2YBIOnYVUpnKwy1iEdJ3P2IEM0wwXuJCG9YGmTnRyQBA2JNvEemy5XqcRtOBaJ4e9nGUorSNhLINqax+aZMVlfHY2SdW0nsCgaQwF+ozq91RMzfVMtM1H3D2lM2lsWnU78R7FEFszk6ec017vpDn6TvWsOHjV8wtXRAGkaEXtUPkaIVWiubLfwzSUbMw01/eC5QM1TsfUqJmWMPhwhUF7YqyjQTYyOYze18w7fOv1eb2/vaLqJap9f/bt1Xp/NRKfrV9UqheAysPa7Wd5SXSJHTv3iIfP4wd9x0cMicWvfvdp/f4RrQandcHq2/N6PT+vr28v1r/3s9t1Mj3PHma8Y7i5bzQN/tjn2twqqAqV073TEyV/IzPP69H7/An9do/qbxKF0/S4CIgQ7ZeKMdoK7pH4qa2P2VxT9kaF2TZbe4jE/VJX5ow8CN1YVCsKiofQuy0yw/2FyoMTPYnfSG0bNh6J390Vhtjj+sQGYbLn6h+wU+dt6+kJQhSg3nqAPCp+L2fO/qLwhkHFFn3poJHCcZyxqLYC9ga5esQWDgMWqgY4dS4RBlUMmUxWJUjPK/1hsclFoSvwRTHB7IkrATZfB5Mps2VIy3V5JMlShmEHo0+Vv5O8Brpiv3PGW+xmVhpcCXX1Tv6tz6psjvxEgPBOLJz4hbm06VdUIprYCS0yVREJKBSby2RB60nRPldnGFeNNdYIkKawdwUT88UxIkuVbuxlzddLrz4SteFvR9WH5n7Q3jWeQBGOKoX2VI6l/XLPTu5EccYTOd5TaKV0DAK2jvtKXJHPyvH+HDhLsq/f0M/1dVhsxSajXUUvn8eKuIrMijLbpJREx/wrkTB4QRBJo9JSlcLPUIVlfx/fOboFjtRm3OVFIqugBEkCjEqUr/3DlssoKqRO0NRoUELdnxWARC6qq+nCpptqWPGIx34oGR0MHptnvs5rmThtEzcwQ9RZCM06CV2zjXLdQ+8hfcY7QGaT5AcMcJLH59okK7kkM1EJcFdOpCSScZWvSrG0QBg9hm0rUq0XmZATFJePTAzjyL0r3QMtZQxxcelM6ryOjB0xvmKpR9ssBZxB7BlRh9HjXnCbwD6gEWRuPK/Df/mXv6hZl+4PLWeMYI/VHq+EUCdtCBrrBOOhXXpX1+FgY6kGwcqWsYWRxpXGn4mfS61swFQQlEZsiSJoDIGkbLWwQUGZoJGexcejCpkfIErPyl90DQpUrU7qpmWdSSR9dA8yPkPkRUhFi6vEMBRH3/cfg5/K2Dwc+fqz4L5K3p1ga45fB6gzXmkgu/ncwUg0OmMmgXKs7YjiGqVuFsMnTnIkyIWSCJnSs8DvQ44bEuKc7jQSP74jF9BR07zYCnyM0mgRdDhsZZNPJVDPwVRxMQmZybybCpSTs+xDPGMfvrqE2od2Ik6eK1kJeuZfEHKlfd2GN++mKmwZtFywpains+lgIIG9EgvF+TKs2Q84E3jfGBW8Bk7Wkkd6RkWP7YSjP2Mu+KiIOlkL55sOpoRw9Dva0zbGI8kmMssh9w1s5L6VpOp5Z1/JMgf1/pwaUUnOvBdfdieiAUlmZSxIVfP3c7eVaBtpja3JPerxoH/02eILdg66c6ONs6rYcGb6j+2PNuhn33McJ96vA/V+Xpn1JM8V+6GgyYkof6QVkC3B6/S+mLQkZVsnwvyun6GDxbxPApEEhtpj7Zj7Weu5EYFFAIK9lgTteFi3l2v9/Jub9e5iscr37gbU8Q76+1x1DZeBNy4Rol0O+FKBr2qRBWGSPGx37O5fh7W++/i8/vq7p/XdCzuv1iU/BMJTh/X13eX65sNFDR3neo4ets27jUT1b/3Mkfilf4/+ZswQ/OzaB/rN5A894uhze1TlTwCk/AiTLvaPyaajynf/+Mi+PIo1CPXi666vrtRuEbVMi7OIegcBAwTTWn8kYBBlAAUuyY9UEmVf9T6vC2xIPGvcz/UlBteLGaJAAQIvqEZKyIcgImcaSiQEyV+DjHrWqFiivxIJLMQ1ULlU9VKBE7eXfax6dURvgv82EbyA3/OLFCM5SgdX7GCF59uzfmNw6JP5OTojCHBKMGIG9GXDI4aip6+ESLY35zgxBkcekQKl9ZNSpuyf1Lvbh8R+V5zhvSAhr2Y04FlT9diuMcFd08g11iBpTMVnMrzFNOgkSO+lXi0/Z/Yzd1KrCEY/Y6jth9eMAvhfg1Hupc5YDe5j9mu6l8k+C3Ga3g/PH/wwMZB4P2RHeDQWRTx6LIFo49rL6MHDezD5oL9o8Jh+1X40sRZ/Hj881NUTN2jtQ7Wbvki2VbZRSdiM3WIL98CevEL7oMRpsRvxf/n9fL7+3b4gBQ5W/TjLTiBKIE4WYUjH1V5JWJ1xGPxc2GbMwrSfVULu0SmjOtYxQzMceH6P0KZAn3ECfu2wrb9I1br9oV5gLQrH3L1eUvuXWtnWsBIwKR2F0d/m73HtZrmwEiivt05kx0D2etuPMfXZglMd6yczHAWWgAbc+wEC2wPk2ZcdCJPRMUzhrPztbZtNkjsp/zdtNNeaxC+V7VRPlSvpGsMCUVykzwg4n8SvafCT8ozDjxzI/uL8sm6vLtaX727W7UnCRjlvoOMr8dP+0x99NlaM4+yQ+P0X/8Mv+Z3MsCLlhSi14L7MLkswiM3FMu0kkO96ciiMUgmcFYyAgAA9Or9oppApDAIMDusVQh8cqNoHikidZ4MoaXAiYMcKlFFxLgwgzZRvVImmDoPlqs1IgyF6soqamnv1wo1oh41WPN+kvs0HM4OKohKGw1sl824MlTF2ujb693joLU0cg10BdxQ9mWinrFxpbit0Wio4PXS8Mx80BGIRfuCztXNJEM2ghKpJl25st/HkfKdnyogz8YMapSk8WWAit/Zwlaj4PjNCIBuWzpE2RqqW3Hg2jniL8M15yJIgJvHeK6WWwfYBJW0O6OSW8lYGbBewBXCiA7al7dZW77OiF7h3zcO6e93SJK7epDhJPbtO6OnyhvIXhagDmlRlWMGJAqim08rJ5fVKHosmNQydggTRgGT2LPbyI9VCOmOq7GYOks5aEC0FGgrCZlCzKPucwMKRveu3SQs6SbKi5a5yr2ftxMZ/54zlHIq+ksQy6KWclfrZQrGZje+ddOkZpeLnHsBQIYfaZ5LTPJ/cm/qm+hmqyTtlmj4fQW7bRuS8b6vjshVGwYOYeg+kKkgTzX2k4CdocpyQj5mDuu6DSYCea59/J7rk3jIbASpzH24vWfH58t1pfbAaJkRcQu9L8/60canMyYEIpYYiYjQf1B8nqe68D1DJoovG+v1IYobg89Pz6/q///i0bm4v1zsMi7cfSaIqBL3MaGei80Lzms3Fv/EPo894qhSi2H2WXKY/r33o5uPxRKGs+ekRVT+9IfY2hauOh3V3J9okXOLDA3rintcjZ9+tdXm64MBxmSb0W0FJW3PxYruxh9Prk+HTDNKH0t+0u/KJ6vvDYHr0Gl1fYg4jknlRHEVzRMLjPr6jhcIIPCC4TwUqYIXm/OH6MDQe18HePlb/zuuMYNYURAYZrAZq/AMeFeYGoqIIMAFSQhDBodCM+kZUCcyZ5B7qcVGp9pGKSIqXEg4Jiehe82eCc+pNUzUtQm4V8AF4rqStq2j5uexXQ1PTbzcDqascWzqkmU44F+51BBUyf6bNnbYn4RSePZkrDLQ7sVEyiR6xWRXuCr4AhNjyjn0S9jE+im8MEOG10xgG08lHdSPSVAoqJaPC2aTWgRC9cwrKCTyPKnpoyfKGBgYQVxbArdnBCZbn84l/3gfCeY2e9fT1EQXUSmOdkKxiTVQRb7ucmCB2Ez6Hr1M5spRcs5/mvtK7J7FqfyM7IQVu4QZS0ySIQv/vymn193UcqPdMzJoxaIpJJabEnwqMGH5T+0fJtIBFvZIAsoWUojybaq38qz5xJsq9Jg0gzSpg4iQlqN6X7O/sETJKoE1ZZWJjsKBAFP+csWn36CreiW5Gq3IqLnZc4mIT97Cfu+6bsESvy8j59urmiaXKP1ZvmU6JPk97oGzqAIuyF8GaAMWXOVJitQgyhlbN7/sZJ7ktNlD7olxLiheJ/Tafv3n+L+vm4rx+8sXd+nB7WpeHZ6Z1SSaVy5TnWg+c96rxJ8h7Hh5hu1/W4T/75786K/BwkBUk18EjjHMODS7q8hTZ/wRW20BbTkeBFoNbB7ZRAsUgWM75M3qkjSK+kBDcXvjkcUK2OoiLUd4cSM4zM0WCFUjNuUMyw8V0VVC9GXKury+lOZgJg3bBRoH8fBIU5nD0Y7MKVYbROuGJL9oH6I3uT4EIbY7jQdepxNd0IVo/oyZvoBKUdqbB0G6PQAsfu+kF2cT4Xvolkliph2mWpzV6QdejxvFw/4M2V1JCGm8L/JQl8eJoQ0uoYOuc60HWgQ3VRTR3G1XTE6pi5QMlA+3Bv3aMSoxk+Df0RqNo+H4oEHX9NCgehWC6MZ8vE8ymfspANrKOtZuJn36uhD77PbK8Orwy2tPYCu5po9ZGF041CVEnF2UAuS8UzPReTLVyUI+RPNDhqdcmAUHufQIZek6pOiloL+MTtC6IFdfZQYkdEe+dW1hOp/4U8KHvzSo53z/7fJyxOs8ZTJ/VCHuvjLoGteZPgg1d9xvUK7+QVBhE4FXKMFpY/VDaP2WTTOFQYCDgaZPUbu6x1z9OtQUvvD7erzg5EXaphHMkGXAomI9Uf3y+gwTnDMRpOHr2EXRPdBrkaVoBilxyftv1xXH97Jvr9RP08F2sdcvkQOqG89524C4/QpYZiYhn2Rk8dssVhSLmXsf7ogdPcz09PgAAIABJREFUyPf/twQQ92gW1DpeZKC3KgOor3FeIBThgCBxCwxEJws22J6f3cc03jPxM0WzKqE/kqR+pgQK0Gwd1g9QIH2SDQDqCqbE1dXFur6GDZQZx7oBO5CCotWlPTOOrRbsmwOgITqmki2MSjgvuPd79Agy0NYMM1A7c1Z1duQ38D6n0+U6HaDieVhX8IPu1YE/x38gHqn6oEAQgTJemxm8qdhxiW3DmPgxOZUKJCl+nvEqSXSxQpj4cT6ZYgEOsj5I0p7JnwVf+JnYJOkTlhV18izFaZw5fBbWE3sr/VAPj499Vv1MA6CEWm6lHwuauQ2E/Tiw4a4EkhGUQK8FYOosbEAaM4rsNwOSiao7KoqMxdODKHGe9kuh1Pm8JW6vWcRmxniMQ5I/xRRpZdnu+sQMTMp8LARC4vUByia1roF+DTRX4pfjFJskFr+poK5cYOFYyWOVH2i6ngndACt98nf4GfrUVM/NtYf9okqY7OwW6I//r4ruqAiFpTLjPoVI7uWyr85ZoKque6hTbdXKJSZJEhRhu06KypTYvFSyUGBr2mqGEibjpoAmUqLH3gow0LRhUe6YhLkdKkmjfKWrdPRX6ZvUM5OvSwtBel01KkJsgWeCSdpvzSYJoNo+OpVTtQx1NbsZIx23GQRJNXW0UDHxqWuyT04i+kbVtZ22qp/yt9uKmE/SBuETQyrR0YjbPYe52Ihpj0mBpbxWVwYLAGErXNOSFcq0H9w8c98a+2iHLaXwDee56gzB2OP32CLlA9VJ+ywobLUyppBcYkrmUtlDFxhd8rquT4f1zYeb9cXN5bo8QLNDORPMD6rMl5caf4KjCRv88YeHdc9e7LXun17ITiHbBIlfB5GBAWIEtnxVnoEK5K2I6NxkLhJphkQVUx2Q98gIAR09UzFDpfCO2IRzOEQezsqDYbiXvx8qAxBA0NM4MsKJCLAGKimJHtpIF35R3HR8DtAq3btpSy53x0jkd2uzGiLJgcDriM6ZqysGREgX3eMVgAj3kh6QiT7kfZIku8RiFEfXpo3tSp9OmquqcSA+yEZ9OLuFTt5qfxHXOZ1EpfHsjwhYkKrBAakJ7/x+CBGY2OLj9klcP4dijo9EjyhX9RfkyQZRmrOZTDUqWmToiK58+HnPBFJV3jZe+BkTHDsCGj4L2xSaPJKN7J8OnlOF2pYL9Jxs+Ph5U2463+9kmcEO50q2Y7BldEXBe877Tnu5o1EFXEkU9XkjnjUaNaNXfZ376PvqN02iuPmgnDc/llBP4ECIDsYAZs+PkQg81/m3e/yCOs6AqZ3nG8G5fwgDmeczz3Ul6KE2VSBu+iSRv0m7VOCRpFr3qntRELSlQM4V1NFIAh1qeyOsufq5V+a9zYS6CxBJqA3yzAfNWUN617kPdznJNsnMD4fz267v2KPeW4rVYDz0eTeH1/Xzr6/Xn35z4my+S8Vjb/7ht/vIek+A7SElyQcHJHgZ6YwHCJzorUTtFy2MDsmVxCRVdd1t7N++iH/X33VCpmqH1qIqQbSxOST+e7dWlQiz4oeKFH7ngjP3YF+vry/X6UrgEs4XUxwPTEZyiD+av6a+Or1OComAtjAfEInV48MTHTamRkBMBiDcvDTZD/lK3gMophegdspHU9TE/XUnVBgN6KgnSVVBznkevTv0Ebwe9b9z2DODGyWkCjIlsHOP8m9RG9EeEOE1bSHc9+UBFT/N+sJ8ReyR4xH+s3k6BAeGoAiSXvaQQXEy4yw4aul13T88MNhSMqRrZ6XUZ15CDw3GBPzKWjFZG4BcjgLt9m5fKqnT2qZ6qPdWMC6f7yfiYDYVDT4ZJ1DZUvQpWWvTbmOnkiAqhvS7hka7U9DOfbcdiFBUbF/bF1XZTAsb8RfbZQI02/UlIE/yEJ9ElobbODJyLEtVSsoGSQWwZ+5ex5WsCCOYHc+GCZpF/wiKnVURT7Lbvs3nNMJbAbOrWuOKpxyufJhn1wZDT2BuNENpYI0LC9ja84g/A843NmkXKxhEUfVFqJL2TnyKzoOqWKb7+UbTmsFE3fR/2gOqepopMnxYAMouJozq41TFjAlTlG8Qvs8M7TUrV1GSaJ9J/xHWi9WsC6is1h0ny44NBQJ4Xax7Eb+efZXoP2c2yb6es65HoII9eGJ/OmrHQ/yI0Es1qDU9itN35ZySpVh0eMdgMfoBCkFntk9OziAZynBzUfg6ErwifR42FoWx88t6eHpi4QrzsF9gt2C3X8AuPHAGpc6O7aHjXH6W75nz0zeJdU7WeR1hi93qdneFtofTwt/Sb5KvBXvj6vIk0AA2+xWVvcf16ePT+uHhZf0AYa4X2GbTev/RX/zyPPuUEkALOex5eG1cJloiY5dgZ1KW8voU9LKgMbD6RVPYbAT3iE4EpdK0zI3hXrYE/ThTMBRBcvzkak7SPLh8frxeq6XVYMmmi+WB6/o7+6+NMKiEuSdKwQDtysGMG8jNW03l4PlNQKHSqD7ft9bGyEGcQCFqRlJabVDNxDYlvGIpjb2QIvWTD7fr+upyPTw8UNHz5uaaierj01MjLUZZRSfCZhWiKy41zpYR3MwHdGNfUBpev+9b+ejshxMiHfM4k5NOrpXQzqA6CSbfy/50Btd1OE0D2P6uPi9V5/01zX04bTjff3xjuw/yZAYfnXu2o0MGLVLF2VQd+3wImdEMLBhpGFvtMT03B36dOWzoo7mCzF/Lpc6kNt8jusegJjMSfWf+jO169YmMgS4NySQrUQ5Lz+ugVet67ND8czm+z5Gzud4FfPibSc7qTE3BlN37dkU9S+ikp5R85VczLWSKKs3emziaiFHNQKrNri3LrnKde8l9zEBmv6/qKXs9iQIPBbW8foJn2Q/aP70394BFsM8EFEItR8lLdfV1fXFYP//ytP7eN5fr3UmOq5/87uvNQYglFACFWVqg+z1ZWCTBjQJIOWuOAuB/oKaB3qfPQ3EnidUmsZwL9v/n16OKuclxTUknoDdbRVLcHtcIf8IRB3CVlG5HNVeK2Jl5i/dOoRl7EuMfUA3ha0x3TAuHqmWZWSaaJ+g6EFX5+PhKJU/0CurZ9UNM3158gERU0t+mxA8P59LIsRghCBYQvFjQi3tNFPzYWw6R9lxf7c/0wmv+G+4VAQ567dUzptl+HqltsAvPX339CJqQCyP5u0QCaNqY5smKTRGbhuSZYgUvGjeANcNt4HPgwyIK0nZP1E8es6HGmbNZoJSrabI5nSAGWBxpXAWL8kWh7bmHkP6x2U20S07S5D96rmC990gSXR+vtpS8hu5/KAXmusvWV6WsQUP+jMYigNX2IFVPGaP53gd6zqHg2Y6mr880f+Ge3SdUsEMqNTwjpso5HiDVcFRoERSr6hRaoquEbsdRIq4/EZ2hsMnQKmgwUAk44wqXOPGXKmt9LtSLqIRXa6tkUNCqaPXyN4ph87dsboMK8dH7OGPCL/J5+r1Uf+nqrbpaFrxyRcUKGcWQxI+1fFeRdHmjd24gxFmXxCmJ27uyqaJHCrWKZUMTbgOv31MLj9bCIIcWofvZHKcQ7DA1NvtV99HvWddk85Q11vMyhuLzwc9whTNzSxtoL7zFGiH4pB4ZFSYWE1r3OOb8J5gLVTStbPF5jL9Z8TMry+e40U6DAE5owzoEyHl18bpuThfrGvYMtpN0ZfUer1dRjDV1AEwQ2G6863E9sz1lNj50bMHRZv7TdkrA7VENorSVt8fz+vL2uN7d4N8dZyGuAainI6BRabCPsMU/fHpaf/j4SB+CJBQ+4PAP/9kvzqeTA/QZ3LhRGrtnzpuaxjPhQm+AgTD5JuZh2VLMRNerix+Vj+wXn2M+fcfUNMSlXgVng7kxpCoMNIqGyAYmGIs3RpAk7L+SN/YmFAq3F2zY3lMM5dwg2nTi0IuGONDycg5ddUgD81y3oqcYpc86bxIprykc6M0VBgWrTK7q3VrXJ0iy4yCf1/ubq/XN+yt+H8ipBrrLOVRzPNYg4gHoG3ld6yN6UIw0Z7AoR1zQbnrgatDKVBSS/GXn+lmAYJTYJI35+8BVRmHb01aVxZFQZG2LUjMCH9WnfvzPXGfl1O2kZN/0228lfnEYMsy9N8DxjhFJ5lN0g9BP5nmybJSa5BF0sd6yocHOA8+fmYogQEVWfCYHWrsRBFZiF0espKzzgGGJ7QjKQHoOHHoSeM+59nJU47OMaGptWi58A2KMxG//ZOYeSGLuxdi8NPf6eRI+XrYBGlR5UjCXBnrTx+1E42D7HNdT3DyLVEcrYNt8jtZx7qt54W8l47rPgGQZKr1dmThvBTPbHT3XCZ+ePrAQqbQX1K9M+omHhdNWrrW++XC1/uwnl+uLKwXdeqzGM/eHx9vEPpoXSYrdWUkLEh1QDrd0IlHG8Af2iZQYJ36o9kA5En1mYQ//nUr8HLD3TpAx0LiEpNRIaJNI9XPDT5H44MaYdI+CcTfXd6VC/XlKjrBcqrCXaWXVEJVTiqi4rw6vxb/R//j0oh4OhmR+bgQJkOQNhIPXEoYIke70hafqgOD/gspvkZzPs2EQWHRyCXOwn4799pcG4xBcqJfxgX1IAgjhK0hbtT0VDV9qmUhukYwChMAICfSqQGxGB8Ovs6gYfRZHV7yygpoEkKqT6X3K+AEOvYYvbMR+2sY8rb19TatDQKppb2IptY6i3ip8637tnNd+bbfL0GbZuNbxSiJQNtvBpU8jkw19oAFUJY71/vZ56Y0vGxEjb4+UpFMJvPYKrrXqRmYQKX9Mj27Gd7UYBX8ntHxnEdxFoZO6cpX+8v6BBfvsVPW5msXXDJZGVGAvQU8UxztKo2Zh7QDZZA56ljt6vcXqYgs7F4kap/5mLdtU2HBjk1PV2lnE47NgzpupwccBdPtn3Cl5aFZuTt9qP9uC6vKO/CgB91rgzXiWEaPs93F8Ua9J1CKnv9fDaMbStqihhDH9hQYA5OUqKZ7eqnxyCdTN1zrBdjVr+vs6izN+E2JhzGJWW2VEBILmFE3fO3oebUNjwwVE6NN0rZE3CTDQrRv9ut6TtAU+HwFT1Q13Xu9vj+v2hAQQMbd6pkOtfH7S83s9yEd+enrVuJ9XJH56/66Kjs1kEKVjCjslV4Bh2+FHbw+v68PNxbq5Tn+0mX8U0RK4FgCbZ/X1sH64f1rff3qkEBfAlNPl1Tr8w//uX59PV5casjoQBQZ+3jezOpMHtw9uPkdDhnP0yiZoz/uRfmF0Jegbg2cPeJcjygNP87J7EmwcQSth2XskH7phoS1xPLKnCZ5jDLVN0tI5qQ2hhmwSvNEL4K2qtNLrVAevEDRDHO6lkHSuSq1CBreVrnmwaCqr4d0o3XGtm6uL9f72et1dn9bz89N6hkIceneuLtfN9RUre3e310wC0VcBzndQmihoYa0kvyy6DiVen5XcfXcP1TnxkzXLT3QjtdyanmvHEc51+gNUTR0UG8yqcnP1W6lZnkfWuDd9C4jUPKwhiU9HnUPNQ6cyvlDF5lEX8jQWthChGITRF7g3UNuEoymq2rPbnqgZXBQAUImYgztW0UFL3iNXWwdme7vtufJ+aUNm44z7NpJKJ++9aC3BkgqPc47jzTpUslY3sK3U7XOCINEJKuRM9KGTsrnfy5t9sfthPfcBuc6Eaz6HfSIWyfS6BiTVVOq7FNVoM2pBH4zrDFXG36kregtACJNhJnqfJelv7Iesx942vuW4p0P88b1lc+gklqFPBpeHPO/KyguUu9Z53d6c1k8+XKz3N8f15d1hXZPOqACWtst9evKQuoqsAW1AIfASKIGoB0VGJopeMud6DzhCrjNUJC8AUh3Zm4CqXwWxfxtSs988/67+vbvf+TFI0O4xmy+MfYixcLC5BXCqN0uAGVvT8Npn9cmy4raLu3DLUQ9lkvRCccSqmJMeh4rq46KzpggMGS2g4B+cDPrz8oHjolXlsjjbmHOqSkgEY3p4Oq5RY4+wD3BunJizJzRApcVqLOgmvxhaFRI/VC+xThpnoZ6xCDA4pnDlAJeBxA8BE6hKd1AVtbZAgl7GAcfDenx4VM/jE5I+INcSEinlU4/O4L+tTM29u1PFzpnFGUZykZ8zaXtD+CqUw/wegzpXRwUaygsmnuiz3GyQxAOzH3TvHwqwi+1MNaSQER2WJCJKcywAVrS8aTV6IyRsJ2unKhpRKe1xK7F9An8FDGgNG1hShayDZwGCNhb1dSpmBlTTDx2BP7ChDof1CRRosvJcjarzYQDKALDiiWZFhWqra0wzogKvEi8Zsx55dUNJtNRRvdZi3eRmfcPFlGjDJMgwoPTw9+MSGD/OBKfAcFlS7ZWZrGjt9DvdxpHXstDLXvI5U8/R0+iN5zkZ8bqeCd5T1PIkbDHrBPHco96JTn4n16d1S8WNdOzYEb+r4ulUl7t3P1XjuHDaoU2yVmhB7TFV0VwJDkwSWnWdZeyXTvz2a7nBR8PIHlVfCaxMCHOLqc7rNY5RDBuKUPIa1QuG18Kmf3l3YsJ3dameZVb8YAMfX9hLR5vke0cR5dPDed0/H5Y7ISSkqZpz+9uKm3tMDT+PFHqoMYu1g7mrV/xMQ2tQdi7QDP424LcYKIDc4EegzE91fhQTAGT953/xyzNmsqR6pA3ifjwbobcCngS301nidTCuFFAYf4q3PoIjPsASc2k+u92Nq3pBycOvx0JF2EMPFIhjNU8SafFi8gaFjqaRO8Za/WpGXLixHeC434jKW07OYkTiVHSQVH6PkmdCJb4/N9q2Fy4ZuALBsTDcME5adslxDraQhzNLy1+9u1pf3F2ud9eXCt6M8Grd5cDZ0+G+PlRDZQAs9+rrpuocaDQsB2sYMpw2HPj394/rnomfHLgaVmWEiNyi5GzlKN7PATLfT/zdVMSCEsp4me4+qmDTCeZQdkDfQiN8QnGEfPcqmXQfBocc+xB4VMVMqPl1OS4tfowZ72mv8Ljbt02r/TxS3QMZ0yhtg3tVSqVgpups9sE+yOfuKYOeXr845OGURtVyzhoUGixUVqI5cQNxAR2NVi9LWg52wihZu3mWZ9W+ksbhgATgdMN7fjdrvV+j3P+0Mfm6EslRbXsrIczzZSCLwPJSdIb7x2eDFkm8EWynetrroP3SCE59hpfMlqJoR/vEba7D5ndHbDH3/Hzmonvl2cgVfL4v8z1tnFwPqv5U2n5+XDdXN6z8wxq+vDyTWoeff7i7XD/94rCuT+onwOlCsM1TZhu4T/iU7ClJyYwv9ppQ8l22Q5WEHj+gAEzXSaVKLy+oMO9ugI5Wt4Tu9u9C4tfL/hljgOyHB1BaXYhAYuSeRSSAGIPAGMvz5GSaRLHhwHar+238o/ueiEWYAsZY5aCZePhMUHEentb6+OlpfUQG6GgkSp4c3P4sslqCGvpio8nxUxT6GGqSDAqrPUbKnawOOxlnrwl61q3+ifvjHnEATXEs027KJrtyCfrvI0Ys2F9E1EAMmu4TwtcIom5Ox/X+6rhujqgERz0850BBL3wKfOMjxW1kLzM3jtg9mS6pDkmsbR+T7G3KtPU6Q/ozgSV8PWnWtGc2qSqoa5/TDlbfs2mdQ/TFjsZxxra6Mu1arqKZCO41ZwLcNkmAm3sYeW5TGVEcVD7OeYxAW/2E6YcTWL4HA1htBqyRVEdNefM+kh+yUN8OwEjVCmvBfk5T/0ITlB3IXsJ6HdfT63l9fHokTZkD6Eu52CCUY5TYFAL59pl6RnpW6leVfyHrYafkHTueGKD9j8GKrNXw+14IUQ7xTKMyWZXXKILuWR69MIntomTL68VeSl4ZP5zK3abCs/XzAVP3sQHXw1RL+aCOYfX80ufHJ6t9ba56nYXMga04wzBBJacBtaXGn5h5niV+ltukFIPqXvmaYYf4PZ/VRCEFZGTEygiIN9doqi3vw2s1Y4mc2Y4fylQq9imfqvhwJnhZR+3/2IAYg3ZMiHOvobxsMBn7AgWVu2uJUokpoUo5Ym2OUkBRJaw9+M/nMyn6H5/8fVcf2y8oX+AYjozUsN0k/EG2xHnd3aKv70hxNjhiPGuegajVXmB00KWAqcz45jVa4RX2kzO5X9VX+F/95a95p5zhkh64aipupKI+wIfhraBv9vh9vmmVfNDgRPEKCUT1DYmiFGOq388G1gLoQY3NSAls9felTzNJCkqcfqS8q+6BkMyqrl+vCU108qZTaYpx1EGT0UJ1tCoJVmXTxSGJI6llV3maBsNITXoonUiG5jEDZK7BGYHsxfrJFzfrG0qvH0mTQZ+gejhkAFT1lENK4g2DHuOJa5K8MlTSXhhkoOGVvX1PmheDUvTHx+f18CxnkEGQeO+Ly8t1ddLGouOw4cSeQQmZ74OZM/g9qho19VZG8W16ZZzEFsFqHnf20XTIM2hUnj0okExLdXjLObgCMZOGvcOfRgVfT+efPZDfSYAxA4b8bL5vJRQe+MonhWulseh73FTPKxlt451reyuxnEkf79mJPmXbrdCpfkehdNlfpLuWaI2pZgMt3yd98573gVIZsVntDYC0SwrjkOc9TwbAvNe89scSrdxLKr6gON9enYjCgSr2+IJEW5VgvjZCUL6mvC/+RjJTYIuNORNYO1cCzcNZ67Xp4fk80U0CV/tik6j72TKQdoWa+yFVlu3Qd4FyQzBoqWry9YebdWKT8ytVHHGNj89PGiNwc6KaIxK+99elvSEquO276jK2qw4jVLVX0gcbQfSXAgMtPMJg0QwRCWy4wmekH5/P0SpLFM/bK1X7RvfI353Ejw+oq5z4J24JXuUTEj+DYwFuoJqGpb6+cnflBLSwZs94FseqbiY8q2S65tVZqdpJ9iMqjI8QidGcPPRRPjw+ryOFc2RX8TwoGIBrehVAFtXeYNoMCDwbMNcsBiGiFA8CNNAz7dmRAe8rew5Jy8V8P4MSqjg62U/fmgPzJ6DJHCafIEoAQQPIOhsUsWHgjjN6XO9Ox3XDGYJKvFRdADAjf/7EHj4ldNyP3OaqAFJsjB+ic/08Kn6x+9NGbYPWzxO9fRA5fZESP52TVE6T+DFeoE0wG6Z6FBNTbBkw097EHlX2mQSUBrCFpZhkDbaLwM8BiPPlAxB0pYzJ2MWFKMVOQpgC+uwzDksChaXkvkwULFCZYkyxW+4d0rMS4IvrfHBF9ngE2BPhFmwGACAXDDzxUsyuvAdghH+/DuEzV5C6N00K3Nw/DuG49k7Uw8QCwBLyXvtF78HB/Jl+GRYIMU9ac+Rfmn6aNh2FnUmqGtBK7NlxRCfPiQ9lFw3eMvFrTYzp25om/zkCNpOtuTdxSdviQSisPkObOCdtS2oHog+hv9IIAtyjnu0YhTAYbRFiYcxO2Wb9qUSpQPiuPOoZJpEUMMHr94bNuuk+nJrFp4KA+2Lwxp81QocSQ+tYbDCwhm8NlXX2vtfF+4se3TYGqEdJ1WJ1rEaCMXN1XLfwYUgAqYCtuEq9mIihtCj4H2w/QQ7bK1RUQFH//v5l3b8eGYtQcLIUfz2TnOwPC6KxWKJ1RG6Ezzqtl/XlhxuqeNKrZjQd6PAewxLgR+lAhC3PjNk7rum2sMM/+avfnDFzh8juED9R1tXUkQ7Ao5zk4avpa/NTUuKhzaSZM5NBKiMKC585bkz2pthBKju1gZjWeLBqJ6JEHYB+0ACYW1/YF744EgHnUMySbO4ePt2PnaeThBgVBjb+/IkoxOhRTciNz2qNkjQ2tzjjuMzTadqj+ia0pgr7GnKk0QhFoDa9AnNcIcrKX7+/Wj/9cLW+uJVjhlG9OB2oak4lOB8yqa7JeUYyWe9/FG2TM5ie3XyqOTF6XkLlHjCk99GGl8CiEc51WFfXJ27+BH5p5seGpiAM/rbcN/tTLFcshEjGaTo/Gb8yKYP+0OhRehxq87pJU0mUm+t98CswTxC7o9/twYgYkX0CNx6N3HAQrUFrjEMJWDD/3UZSI0o0PLhDwEoKkpBkRIX7DtJwLCDFBrLucVBprQJYw9WJ7BLyMcWkq71SCs3+k0Mi7XQaWf+jAqUCW7a01glOhEbDRPlH6K9vJXv7JHyuGc9ZgIVBgZAD24oxKP5wvxIary+P6/z8JDEIzzvzanQP7kZRzlSNqB8IRqlqR86pgEwBOlX1dN+szq6Cp/zZ95FqI/X5Z7Jqmp8MgveIJZxJObNdo62Ec7EwBHrl7k5r/eyrK1ZOYANgUwEE4eyCwQGUklL+EHIZIxVajVVWKAIHpIE7eKczQdKHStQTAn4Hn6kQ2L9nuDhefwHGAWNJA3xUk1TiB6BKwuPjz9+Vil8uKUIv7GN8WY/nC+4hKKMpx5WPub6+5pqeTrZpfqwKpETVxHOYCqYBwl+qv0Mf6nh8PT+v9f3T6/rh49N6hGqnB7PL1J3X1fWVVOIwTuERgIYGqAfO0R4VLX/OIotAhUNYVwFcCcj6O/CCGBiqxFcniL1AERrqlmbuABjxzNzQ/ynAQeolelc8g7VE0+wjphK3AymAEXdXF+yRuVzPopq69xP+iskex0U8u29eVWdQSuGr4LtwBnk96CX011iC2KLYm72NmcDuW74gD0XJkamWDrZthVXtczWONmGX+CVof0GLhashSpS2drsSmBFs53xAUE0DVlxMsTo1QfLyf7L1Sta6mussTzTZzD10zJWgndc/zh9FsHwOJLIDoPeCIBoFzHC+TcHr5NAKv0j8oUbEmEfCFgyOUfVOxQt9mlBi9eiTAwxLRFDoxO2nnPwyObN/B8MIB5CVD4Ntir2wJ7uhNnGFVNP3Og1pAbEQXdniFBJS7Uw3op6/aqUBaK3eWi0X8uddMRKspRENWA7pZsA2zySqk9ROzBI7pEq3j0v6d+AXe4RLma6q/jWwq72vh1wJV9hTBjLir3MWwBSJ7+V58vpOlk/tFCE7qlLx7PVYhikWmc+vvex8IfMoU013XboYYh0P6KsqEDlWypop0dNMvbAWFYqkj33rdBTrdRwh1K/XCv/kmJkFOjrs1GG9u76649GdAAAgAElEQVQgY4UqmozxYRd1xXr+2Vcq1GBSORkcT4/co3/89MjED14Q+zlKzvhdjex5WS8chTPiXghxXV6w4vjh+rhOFzgD4JGqh5o5CAFAF6GcYDtrY/+2mI7KFRQX6kqZF/2Tv/r1mYie52ng3FBKmjJkalx03GuEUW6kB1T3IpeCjqX0hUhuD0wHdLA2KUcnTbEzzLPC75IKogAlDepKSJVUBmPQPlRPATe6HRoViNK7QMOiw5Aqn665ec0JamWPhGx3QuiH7P7BrAGVnEJp0UQsVxhCt1Pje7LylMN9mWHm9TwhVxlq0PphsaHzT7664eBlUD1JxTFli3uXVS8gznKcWXdJ9Ypug59BjQ8UOPVLiKbB12MwNyk2GDD8zHWl0bXhAPJweXmqsjQc0Gzm19ySJPRqZEXgpD0wqXRyMVhTVqKMfmSIOremq156dtobpDj8P4y925Il2Y0d6OceEZlZxWKzNTbz/78xL/M4D3qQHjQmmSQzdbPV7G5SZFVmxj3O2LoBcI8oUtmiKjLjXNy37w1gLSwA4l2V04uzUAVuyyMj240jG4Zvgok2tuvZf5XJ9OdnGOo02Lz20W0se24V2IKl937EJQYItEHzvQ/CdgIzORXJCCZgnsa+WVIZAgWnDgQGaKvri3ymfuealXHhcRJZKzzXfH/WoByTGUbOiXMnssqUDiJDn4lz1PtJ99FNDLTlOxrRd8ZpzbpDr0cOz6IglcXPPhOqCUptatdTzOema5pPbH4371BXOEiFMK71b/MTKsMtpouv2XSkqz1Ue7OBvTK3JrCQIUkn4JJkiYzB+oKB/D9+OC9/9/mw3JzVdKTuBJkRsIdgDC05TIZAK247ZPY2y0C7b4kMnxZry0wqvXjmHIe1IyhvyZFIMGUIGBSjrsAOBgPEISvFfxvy1tJOj5ztsE691Wb/+J/ff8D6X/4m0MxieGHi/lmX8aT6Z9gw2kcH13DaqKem1NNZzEmeICunkQV9LfFTAEh4Filj4Sw0ZGmf35avT2/L1/tnNgFgjVwC/J26tcFHP7xoGC8CekJpy36j9og8rs7nyGwnMwiwjntAhi0ZZnwORzrgutEWPA0C7FPiC3O9+HzV8gl8YiHU1EXEZwVDtO/2y2zucl3O++vy5Xxkfd8B3Y1Z95fawg42Ozug7wHwg+yTPgyt06kq0eshk7ImrctM7Fe2AC9+g8/MMYLspoBzSFj6mzc3n6Ev1JiHSVzGj4VwHPCpCM22nUNVYemlAFvOfZPQJGmxvq53tBOWP/aBLeVTzWKUnQtYwbUgqGSsI0OmGBfxjGlhRnHOJicCwyogyD2zeYVBOXsxpOlXD0RnooCNdl6XtxfZgNMJ8vOMMAGpjPOjpAIJi2SGDaCZ5SnQiHjE80uHsox4BTHWKKGxlxPR4WfNe7UfzPObFqGePeRvYvIqjqhulhu3YPrNRiv1fpahjsxswM6qE37JqHMmTMGsDNMwcsm4jpmOc/8KjhrEJm5akcoTyFoxl33NMysAnf/TZ8crzLWY1nqUixjlhsgiKV2dWnWgAqx0V+tmdLx7EroCiU0WC0Y5IqBNCYkTH6zz2j5ZsUOD2rUDaXWZcIEbW4XYzngNkq0mKrnHFcdDqo8a5C+Xw3KHTB+zdAH2qJ2XNDPJGo0t0uxE2D8m0qxUQPIDKg4pOUSoaLZkSAN1gaZCLkozdt2F6gKAT6od+lA3jsQrGb/bBlL1aOKd5S7HI4Ef/D9LyfhcECeINGAk/X//+z9ck+1jlobSALMcfhR5oHioKfzcsmcdVIgrmUGOfp6NTGSgauO5Lq6Mam0w17HVQTGgsyFDPmyVRu7YzfISp6ij0Q9jxIBcDL4kDusNxABxw5a0URf4UJKu5agp/hTJ14yTzpWVwJZryUCPtD03Zg8lD0CEMof1dPsr9b2/+/GWUs9Pt6jxU8v0OBYW49OIQ2ssxwhjJskVZkK9sm7iEVr7x1fKM8Ve2uHw9Rr+qBoSZGzVeTJ+A+CSRayQ21h6Q0VtGN9kUiwNY0bAnfEiaEvWg9eX7ge0JD1PSEBvtKfmyIA2tnIEkZKKduXeNPvCYNTDQ/k9nn8k2/G+oc7M4hTz+QHwm8BnSgNrkYq9VXQ3jRmdrIHAClwNuZ3Olw2oDecMND4KYua6CHDo/bnXGIQiHaYnrKxDe6L5HSQ+PpBv0nCR2bTh9D2k410yDbkG2SSzs973Avibi3n31zmbSNcYv0xm0uoAMlsYGXBSwIRiZpm78hWV7ayv/ODL+/kGAnSgpzqjrgmde4EXNoBfmP4+O+9HfKTNeGe8lZXXWoEzTN2ObFikKwBSP346L3//42H54UaST9oy39gcQN47wTtipb7Q1QWUVIfj/BufvX+fuZSUDisIT5BJuZ2BH0c4OPPI50Hg1wPc6wH+rce++f1HTTL+dz/ir9YSThTsvYVdCsD77UH1z6oHF6Od7tFwyGdIilFLqj5dtZZ4fQbX5+Phl1mfZiIh66BumSIovj6+Ld8eAeyUSWEtKrtJilGPTB+fkQykuA/XuyX3M87UtB3T9qQGXPtKARiIBnT4xFlCtjj/R9KIcbcybvJtszxCZwQ5Gqncwqi30gdZIAackErt3pZPkE65C518kEtAqt51Xa8nZlzAD8Qkghmx5A5+3MG2yMBhefVktnI7B+D+He8wNV+RQTsgVqZB96IRArGxerrKhiRDmOxByLpBSPr9uGbWXyZLkrrJzBCWKxSBXfbO7eo93N4CQxOeZSkoY8T7BJDs6zjgzLJJR+whrkTuQWInO4t7BeAD+Ne+vkpZlAZt9okElXzYmc3sDtRs5gRwulueXwXSUy4SBVAa6YWMZOdqk1sinzr9WKBZVDptXPi+3J/UY9n0bfOzF1JLmwwefW9m8Zas7j25KtmnFo7kM/eBMuDlyjhzMmMqYhM19iO9KvQZIb61U8S+TRDT1oz2v5RSVpH4+5H8KJLBMyQFgFpEHxWVrtdr6b1EyXUKfdsRmoBdj3qQ7fBnzHjeD0DxBMgQlxMl62hjGOKz/by/0NcqX2qZRXUQbmCt+G+Dwp2pXAE+A56xgrHGPvoiYLXH2q8zVnJWF/ZHJKWknJfTkeMSbk675VxgEXYZ0nMoDdRF2OajR9CQiBJZCPk5yanrfnl4elue3iBfl8pHXf0d72J/WfXIzDol8Yj55TcBQqGYIbntrUO1hee9hvyKn1CPjyPPCmJgdkd2YkoJLF/2//Mf/uUq5KiW0WAUfcxq1twMYBK0xpjGiEz2PDOCyniFXalMoBljnyAdEgGX6ObjTQWQhpsvxksyOiM4HiR9ToO4GA5uMrN6BUDT7SpsQAWK0jRXNoVfkc+Ng9eGTIt9frfb9ubAEExULYVaYtcgT8pU/cATfYWN5/nQBr2BfMpaX2T5Pt9CfrEsn27PZo3xHUjp7jU3y0YIBrcYeLJvAH6QCWmWxy/3T2QgcFtnMHSYK0hmANcp8K/uvrpvMRpynnC+SAaD9YcTSwAr8isSV89yYgL2wNc9G/QEnFXgGEcFFib3TgDjhigeSIw1xnXxAPN1ykKwvk/UCzOOKno3g+R9p5uwAd5GjPbq3CsDGG73fPZS/p33PsBD3tsywLF+q8xRA88JHibgSpa6Dmmy2DNw9IVsz1+MYhEviVrGNZTjHxmBybBruRpoJUD07vda5v7amCrbp4CoAOlgVXOPCZbG1vcjSoCWVR6GOtc/wOqR+83dCL0/M+hZkZraLM8/GRab892Qd+183+eY1l3W5v6Q0fFxMSEUSaWex/q+VCuUQMJBaDlas9vc1+5aZ6kLOnvBQX2+7Ja//+lCGQoCNPxh3a3/yzpcr5Oy8upwlacTCxNgwsDaAGeLxQkIU7PFGiw5vTTu0O9lSxgkVltpsZTp5Dn4iO0J/Ot/d2zw0bHtZ/DrH/G3gF/uNzuNwO9tWe4B/DhTTwEgpIVSwSgrpswGsnFzBp6BFLuu6Zqw/lDCPTw+UxaprmvadcxkuYbw29MruymjXg4ZQEjm1bgCDn+vrpaztb0Dl5QQ5PpjkprNT9Aa0sud4vhCARftG3XDZeDA36jBV/x6lCGQsIX8DR3BTN9oOiGzaxmiswpSvwFcvC63YLPZ+RR+JeBTAJSZeze+yWwxZpVI6EipgmDmmdlP7UMy7UMuKCCga4+Zji0N+y+SrE//6mcH5wHFQk5NIJavMImVv2etWuqmVSg/ygBcZx92iLWKCW4LYCbYyfo5Y2GZHs81n30/m0QWkpqbDLaqiTHV8FNNnRmEUFWiHgiQld2cVcfPfgVQcqBR04irSAa6HlCEauxPShqSBUQckZnAaizBWZeuDyxg5oHc6SqfSsOCcqMeOdnOxJ7KwqefQp6lVgbxDGOT2gmydiJKOqDMdSheGh3CR0Yqfj5lFwxVVPpcHaK1fwSClBAIYggwatgxtp2a3BQZ3eBkFYMOdxiQ3BkjkwQfAklXQVKCa/WQPO0gq7JnTCfUXpFtSN3ejCfSG4PPEjLLeUMbgxsiqG7BMR5DR5LjXe6T8E81yrkevRNfgX2X0jAB+GH3vWFGuONfOslCR5yEgd+6Q/MTSCqvlJ5jQsJ5D1nnYTlDSROgRcWHbTUl5iFVdA2Mv1XnQPKWo2cswYTND/AjCUIwHsJcvgXPGgBT5WIqFYBfVy8NSDXlN/AzzwkXRD07MM805yFkiuyVSJTYJj2i9u67//c//ctVH4B5PJCRqJCfFxlNuYmsGSgkeMyGYArabY/ZPY6oR4wSG6GMeqY69KsAU8AtmSq9RheemqcJ7utAh9mo2sB1EPDeuHvxtf9L2qG11NR7AiF2zPFCRT9rYKNOnN2JFFvrjOxY6mRY9P1GIwpZEBi174+PajThY8cANKlq72E99L1lFrvl880JFkxBFWsi3rhR724uy/GE7BzSzt4wkYU406f1JzyVIXQm79vj0/Lz/TM3I6wUmGuAv+sbmAGxus+snVCTFrwXG1OzSpANfFmQ5aY0lL/EGqbjZ7dgJnikdO2gQ8Oh4lGqdI2kZGLdgrilwQhArpS1oUAV1/Lt/kmfR196XW7Q3XSPukIMpBfw4zBhS+amYVhJM2NJPjCW2705AdkKqA2CoXbcyI5RVhGZ9NySDiAi02qDqL3WndG6u1w7hnWgsr22Cd4CVNUcYV2jV4RIpIgxmh/UMM73iqULsdJF7wGbsxZgC2rfh+Yz8NIFdHyS+2yZSfu+1C8iiBQ7hkAR+71BXzL2DUTDlPL8jdmkE/BnW+i7hpF0JnaC/wSbumetcQKDPIcJygOEs55an0alsXshhG3dtSeuy3I5qtbg7oIh2G/L59sTHRODZLblN9By9rPuHOCC59jSxOn/EpsY7CTDV6tvbgNnOSReAm/W4VgKmnuCc8JZRTMqXA+bUBmEjuV8vxW2/2JHk0zfdv/+7Q8Yq7dFsrb72W+Uq7kY38IT2pL7B7WeB7iAfYKtxT2DTUXGT3tF7bNDsk1gjYfGOklKOZGhQtkCgure9yLZNPQc8nuNj9izHgod4lSupMCbAMeBq2h/3Ugy79lzs86tzrnXoNq0s+FGZOQOMJxO4SgK++GUJyReYrBZ9VPaJbTqyQCuHnKiBV0q9yprTSH3tMScZ759PGoMsZ7Y0yH30nyCXafJXiubxDEPWLvR2Y52skiyAfwG+VMxqje54gsHbS4r0F3pBbPuP/suMvgEfFtbp7onxzIeUF87EkG4Yw0S7mV7RxRrEBgSLXtNzP3wC74gki8FIBvaCeQO2Vv8gL8TPh1XA4n8jc+snj/2LlQH8v2J3bh/mPl1/SX9tsCU1uJAW0XpJ0s9PO8zHQUtC2RYNZ/VtvGbR0hkvXmuQtymNwMzXvEbfY+x3AQsTNj5d8Oi623Zn/O9a5ufY8ZXukERz1n2E4u0RYTF901yP9evZiLKYISUCHhPRrAtlrJsqlnrju+6/5FBJtkdYKv3TP+kMpGSutUIAcVgs3SiyYKsieKNZEHVy6Pvz6DXmSrWqhfp2Sq+er9LfbKHUxYQ1EY1QKS6dXYnopvPSj+z2dIwturc74zlJOMtc63naBKB1tufgRp0hNn8H4ezoz4ee1lyVGIh22g11cqes57L4AwnieU8bjgpKbxqUe+fkAEEeai1V7Mc3QNuAzbvFnXwLN2SzDMxDV5DmXkaLTFm21Mtp+yiGrywSz8AJ/t10HLJP8HoMj5RvK/P2S+7//jf/u0KhvPx8ZXOBzVguEA0RtABzdE2e2ZDUpuHH2b6Iwwiu9GI2cLNx7nlIDTLEgeq6AZKhWQDKEFw0SaHSrvAPhtqhEyup+tBp+8CBaNdMVk6xGRuj5JcxFjgsKk4WOwCAFuCd3t6ZTJYDW3dMNqjH/bLDefqoVumjCY20W8+3xKtA5X/5ev35f5VIIhwrOSHyg9TV39EYHcioEHaGcWluPGMKyCL9QbAc6ZWGGxLxrImkMHnosPf2gio3ezDIzJ9L8vXh2eObIDROZ5O1RkUWxnp6BcU7BMA4tqgGQbjoOJZFvTz9g0sGXCK8ZCTUbetR3Rlu6qTEZ1bWGBn85JxUXChAJ7zUsq5Lcunm9Py+aIicWSif/7+qAHGrpP5fHfmd2O9EZByyDHYcl62HrYan8g5hSeNBLON0dZo9uHGa1ob7b0y2OVK0w8SQ8DCQ2LNBGqTrRuTZE99JJvedhXN2SlnGIfmSGYycvO+JrOd4BDXUYY8rH6cQQrAcy42oHHW9oZpCvDbkizzmvBznrlAUjdKyf3LeGeNBe4/ul/NrZGhZSbBdiY+md+1AfVhAhl0uUlLQN+0S3JCPqX17GZI36BUX5Hs5jq12EF3g9p2pgn+9Z5pDxmIeohx6k3ReAMk0G8+QYIC5s+NNd509tBlEjOFyBRiyLh8uUJXFpv3n0nOxu7hNZAj5g7IWvvM4kPgF0RIyHYFBLHLIruMeEzE6bjcgJRi1mZhN8+wpqv9+xEYqwft528iQK3iO6s2P6efxPZ0DDI43zVAbl7NjBtrMkR0aj/reVBa6ZE3yHqQwX1+pi1ADUWAv/4uNhbriP9E3oZPVL21AM7xBBKw5UzYx5LqgHAF8Qq/C1uH7qxy5JoZYRtmeVeCPN1lB0l1vsdZ256pvJ4BgHafsn0qUtcnOqrS9YesUzpZMXsHhvw5jbtMCkU6n+thFs+kJb5HMkJ1gIy/pd8i6FO36qr5TmMjBmCy88iUcdyD53RqjRXUMFhL07DU5yZ2qNKMDqBxr6lJm+FmbNcq4M0JMFikh+E66jngfkVK6pMY4Jk8LXtgwFIzZx0sFuni4JRZD5c7iDSS5VKDkx6snuCfIlx3i4r9KjCwsqmyL/gfYhNkr9GiHsEme6Ozlk6ZFa4N54hJ3YP4Q9m+yOQEvrocIMGvyhrQjAj7mD0kIA/fkHv0AfbNqlHXAvN5GhiufMrIYsZm5gzIFKcOMai+s2xrMk77JGCy7H9liZtwTKBMgJPMr+1gjKw+O35gbXBWIMtUHzEgkyoCVHq/rll+MiRixyHyVW44U+qk0JMBfnpmWht3gl41MutrzOvkI9SqXcSQv7MaADWhWevEtUtGTp1teQflr2NLMzu0FS+41Yp9SWZl1MKsQ2gyNWuix5udZzbUFzTrOhHbZzW9o+ueGCugFMH7HwAPjRMvZ5VMUGGHs+3nCXUcR+xQ5fLKmFJXoAxqMmp4D5UcjjlS06q4E/Yc50C12VLEHE0War2BQ+6OGbMiAJgpBLX/h6JRioE8ZwFTqCEen57dtFHP5wTJZ/xedfqUzd/9l3/88xWg4P4RnfAE+FD/lYCdwz1dP0VRgIu6ww5UvZVlnCI2DAScKSPwq5oetwKvGrekP3HjABfNSNDNUBOvFqjKcgaArh++WJmOKGiw4YioX1eqmAwX62G0U6W4EjiVbFHZJAaQbnajer41A6HDLB0uZmVxFhEZcN0LNtinu/Nyh4gMkpnluny9f+Isj8fHZ4ItGZQMtN0vny6n5fZG8/k45BZFoA7eGGhhDY3mAewYoFrIEMMR50K5Dt7P4FoAlkXwz29sEPDt8XX5/iCmAIugRi8C+mKVPeDdQDx647BOeAq4No53gMNglyO1qsXf8YdtnnloEMTg+7G8yIruGNCM8FlNBq5vPIQMXJeFQBoZ0+NBc3VwjTiI3KPUVwMAn5bLUTJVsPEAs/cvKiLX3LG0ak4TkVqxMpBwzpml2IZtDdBiJGd4meBm/m46F7GA6moRtiUGr42zjez7uPXdOIntNQQ4fQT4sg/SmOUdEWI3wzNC+cFwMOzEmwxWS2L0PQ1UdMkC1wF1EyDnetuxJVPYN5v35R4ScLYTlK2Yv8+1gYgg7DOLxfNqH7Zdzvn+NHWSpHzIrQcTirOdNWsQaAmxTYyCTK1H7nEdXKxnRE7nHnJLTk3fxfoLMn0gOkROga3j7KDDbvnNlzPrfOGgkA0CmcS2CPs956IpCyW2EMAQLD7/dExhxrhXJyCbM+IMQCZYweOGf394evIzELkjMk9NG9RZT3YVzk9n8sjOkBjaPoHf/wbeq0vOdSBglLNcP9WA2sQt87fzd05Ird6c+0YXY3TRhLQyYI110fs9STzI2mExCPzgI15eXCPjIJ/PHl0wnfVLxp7ZPjO6JIEiDRJ40aB1BRnws6yZXpblgaMRYB8lkdNIHEn1U8DfQ5EVIFPuPlhuR49FsrTdiA3UtUdiqbWCkkT1fbNGKBnLSDlTuzqf4+zWDPY+f3Tm3FQAhARHRYjJ5lkwSEu9iiSeaZWumncx8wKjeAP9H5/Zc40bYpBlwBVboWyPG42Vr1fNUKRy06fTblmhMYFeflaMoLvOs6uQ25mYkCXrWMEKH2fw+P32N8miMbYKoDHxBSVDkWTi64vo4pLUvNXOVlHOPcjH2C8+f9fwRU0CU8FRGlDUXED8JmOoGV/Y/5Ekp7lf+QjL3thLAEbDnYY54ur1lRJo3o9LRh7YKA7xRNs52UzJmAWW3crem0JnUV3bi8zwva18FddpU7hsoK09LuXHVL2IqHXFtOciKjPDL6i4IMYzoZ9mO8/xDCIvQiJPP6y1x/3l+huI1vBuK0T6/kQe5PsCALuBYGfptv4wFM7MzOUcZ09sfVP5ZzZydC29y3Uo28aaAKgwq9t7S/emQgL9rBh77j01dEpc0Emh3JPi8e6TocTGzGYG+OXfYnEUnBdoTR3sIHlX+8XGKLGmFDIAebJD+Bm+Cr4ScbdcqGs1r0gkXJdH1lzD7nh26ugLQgI6Tc0YHqkTZ0bSkFSDLwGJyJyG7CPidw2Gt1oO3bdNdlHxgBE+KUGjQkBSdjXDUYyeGE+KB9UVclA7EjdspoQsPvBHnpeAJf6wjvC//f7PVzVEECqFzETtonNg9NjZqt9aew0Gl07dE/TMvCtkA7AhQ+rZgJIMukkBs2k9O0TdDl2EGolebS5VG5Lx3R/8AMToBTlVAB6ppxkPMWA9KwmbETOK4FygVcT7ACzQEk/1AgC7lvYcJM/U0ZZjpbF150KyoxizcLYmHst8fVtuL2fWfFxAIby+KCOHgO50VP0kqFxfH5nPg9q1ZuAvmwJYtobXsbEAnR2MrDYNHjid5EljMzjAfpOVgXM5n4H29RoAIxakXjGU+Gl5RLCD9tgewQBgBjkYvxOf5aADq08QSVZTGwd2FpsTgOt00jB33mdqIJiudk0juoRiM76ATBDSVlGqi8k9TBSSBmQ5v9xeCHqx3jyIcCLXVwZc6Xy0P541MP75hYwqngF2PgJRDje+7vhdBH/Vhh17bGScBo7fAqgZuEw538qRbuSTMcRx1gEwGp66BpH4vgBNGTCxptPg81D7QrbZwFxHwEaufx1w6W+zI6cChuE8bJTC1iX1HWcbw9IAKNe4Dt+nES7jPdYnGYIJjuZnCixGnjCyDXEqNuoTQKYzWY9NoXuvTr34/LSLng5vtsJOti6fsQaYDvJsmxqQJsZ2sf5GGju/K2ux3hN6LqolkVOQWkL7BETKkSGPhx8fj8vN6UDAdwvV99uyHCjHVo0TUBlwATsxgt3DfD+Md/CYCK2D95K/Jh0lxZArfMVHAeQwWHYTD+VF0ZADIAh1BD33S4oIORcOczcFANsFNcKnG3S9dJ1CNubGCW/+WeviEIO0jht6wA5HOjrfsyol+aAOkL//4N+tVpOE5/q2PMI+oeMayTEFvSAgtQ7qbiwyS/UV9AueB4mvwP5lvV8aMCSYRYYA2Vi21d4tr8/X5cXrltPN7p3Mhsj+fn96pg1T90zPTqS0ybarmjTo5hiAocV3KJjUAI6aYO+4ChQiSyvSwsUA2OMcjs37sMzJ5CdtFNdhr6Hwm3XFelnSIeDIL9UZSrOfk5vHZCRYSDm1JDe5ywYe2vvilOAH/GOCL2ZH4VvFdAs4uLv3ILBiQAnYvBdk06RW4c+uI+LTdTAack7ZtibFnArdSN7E/wt8GIBXlrHl0fpdGpeESM51i3RV6QdbV1eQp07dzp5wjawUGAR3zkSDpNSqqTtm18Rrk+BrUMv0GcQq6lPtF5J5Y6MfNpbQdYY0b3+gzuFsYJGOjuokYULBXT+dNYcfxn5+gp0YpD5J/jQ8cyM02tmSj3uGqh1jkbPeo1yX2ewkpJ/XC6MJCPIGOEjwzCYpyboxs5jdqtVscJOkRMtrEZArNrQ6bWR061kUEZOaPZv4kPVuGBMAj+9T+KXXh3BQTbEyvPwv50h3HJP4YcYf63hmDRCmfyq/HSUWR22oZrJiACvKp4w0+1Egzoq4TleXLRKGb6lx/OEauKsRzoxLBNi7+zev0yo8lg1YKeTHvIlpEku5JpdZS/XaUFYOZRJqXgVyFJk21PQpiaO4OrNDSfyBhHPZE6+bNsF+wPYtcVri4+rSywt0114fPNhVOHGAQ5EISiDpzGnepc6ez3kRElg9+SfF/+t+A2pCpnK9e8TGKCsAeeO6/pSgqJmOiItiyOIAACAASURBVMzdP/zhG7t6IkPD+UUvAghMgBF8ROsKgyuwQFDIAlpBI2bTWLhtI51idGq9Y1W9oVIY6cDO51g1ZCT4lM2RY0twhOsRmMgYASWrUODYg43TJBLBSKQKZMCdRYsTxrHnvCJki6DBfXzmgFEOMbfovmoFfDCw9PhctNYWUtchvEUd33G3XF+elru7C7N2WPArZ+k503g40lkxe6kYwjKst+VyPCmj6XtVJ7cYb4Bn1JY44ADoghb/dJQcCWDnCcz/yJLaYFdGkEPVlcdDpyGAsPtHZPv2bOWc2VDM2QFc00BHsiJWGutUG3sBc+s2sygEx7BszvHRzTJAYGtwyUOR7aXEFNLSPa5b0R0DjcOyvD5jltNu+fTpstycBQLweafzhd/9+Pi4PEDWY1DOAaSG5PgMgNB0n0CwBAdzj3pVDKGv7LD2Do2V92MC8q2Msw3/R1ne/rcViBpMIZwCWdIP2MoaJVIOs7vkJnPm7VGbRE7hvUR0y/p9BMA+qu+TMbZRGg2GmHXdzORsRxZmqxnmAkqp3R1ZcYFJMU3K1Hd3zo/WN9c+73OC4zjZOI04kelosx79+fnt+mxsHY9er3Ma1j5Nm8Q7d9Y4YE2fEeZRe3kL+rbXttovnKmp2l1dN2qEUWuAlIvqdiEnxNBYBGcXZ//xrciiAahQ7gXHy9brB9FqrAXuPZqgLXK9/J2BvHWdr7D3lmxK6iMWW8ckzlDXlPVJwEYb5NoznHc6UoDVM8BQ5h4Z0GnJ5IRdh+hLrgeFr4ePQadgfDcAEew9CKYUu+d8FPBLrQ87+crxJ+5ScJ9gTvsg3YgJrjLX9AWzS1HTJ9mi4pgrOyFj/4KASoZK69BnkvbRCgytrxqDIUDEWtCvRYI4CZHUU5u8e3nbUdHwQCCEN1gCRpuan3Uvsl3OToT9nUEWWWIt+DqommfB9YGuZuMAdRL5zCOb0Tfzb6lf7fNNsBugp9FB8tFqpsY8Hf0v1Bzxydh8Nf7B2T8JChQIKfuYWiemIYtEFcOtZxzghysmGVx/BDrrTArN6reW5Mr/qHY9fplBbwC11QyUo6aExahV14AMfdqjy1+j/lHqEzP0DtAChRPa7Pw5vD53pUyd3CSgcg8zC5lnwD2QET703bNrdN9u5ImxWThHUCLxjLJ8j2xEAUx8Z/tUE0cOipMtJQmLzqreByIzVQYiPKZnz7IQ2Jrdbnlwp/G3VzW4CfFWfsvSUkronPGrGj4/V1qlFOI6Rkx2N9I3rlmIkEl2jgxKGmSU3zGRP/3LR76mlYxNfm5Bl3xJZHhNtCpo6SxZrPT8nvg1gR0NXM++5T2NXhDlX3K/VIlsvs8vmrFBbFfeL7Cd2MgG2uuW4qnp26pecZ62oDCfnXQ/TWzP949xU3XPtNlWRljRl6xW16b6HMtNkkwrH19Guc87bb6dOuWSjlcBANG0hXaOeEV1x7DRBNuOXdlAih3rkUywjXF8pz4SgwzKmJd+TApujZ2K2DVBSM8K5YPj9yTNJG9XhlhgsBMtuJ9XdBINacKyBynJbDJdeqEeB/ePT5rfCeDnzGzmX8ZOE1/865/uCaiRQQEAYmE55k0cTjxAmcNSc3vYIQiS0OvySAChK2BRMLUiaCYAVkjNQlTDVcKI1aGooniqLAUgyS74XFFiw+wcAgwAGLNoDt57Q7sjWBh4Oi843hMzani2adWazmEYRg7HjoVCG22ABWQlNcNQWtykfdkCNweLNWU4wK/8TDBncGpoaM3GBpy5geYGyIbZCAzmUKlzM0ns2ClZrLob9Xw4oXqBYC6HOx2QHTgquCBIcgehBDvb4A1RhxhbzdJhNgy0sovMsUkkLdLuFbiWjCjdPKk5xmwRpMTR+eh4YOtvNK7BM1Nq2yy92AAeMjlVHRZ8R0gE3AtmjLD1MxwoBlWe8XqNnYBsk9k+1L1gI0MqyiLZZzLhWBuw7DxYNujMEFCGAhJD3fEUSFo2VQBeHVVn8DZsWIcOG7A1A6iV0RwBBg23DX8kWROQrCWEthY+H3yv90t+DqCPQyhj74e9/uwGH4xv3FimMoZ2PPK4DVz6s20W3tX02eA6gO7AJO414GUElXNBJzNYTKhe8NGabp8F976bLsRZ5r63YCt1MAFU+v2vA/j339/BpvZHanlTOzGvroFf7mXluGd2dQDDEGqSN+nzoMoEgYRA7Pr6tFzOF8o9kOkDO4+mF0FdaLfeAiN+M88lxjy4szwJubDYOp8dCBZ4c+AM2ajGCuC/kmxz/bx/lBZ0a/MxX4kqApBhlungPJJYQ9aR4w6Omi/YMZJqc+kExWziybSYWLUUCCZB3uDzqlDd8QizcW5zzSAgjVksF4vkRabMQMNElECfRjTgOiRv17/BYQL4aZiuwGakc1RXgOzj+nYNjc6YCS52M5U6QvMY1eVZ1+vmWs4sBLThOSRrgn9DLdSDpUUvb/oc7k+qsSU1DHYpgiTMb4yvMyYE5isbsQ5W1DF5GB4GMMq36rT4zCTD6PXdns0JBNMVMbUSOqMgwfTZaKIgxlnkbiSebUu9H8y+c29knqCzfaoxE8BrRVID/WQxTT8PMkZAdtrL+TxD5CqDKn+pDDd8r9QkRytoAvrwOgRsqsXTToafU+c+lSYo4+Tr89zhLPs8w8r4KaNTQGba6wo81ewj9kaY2U9syOvartn+OUOIZwHZ+C2UBQdlOQIyovjQ03cwrkoQ7mPOfmRWQteo+lSpwpQEcC+CajhigoShi3oGsAcCOoJzP+t7EA+VT7EM2K0FKsNRfrB6SUSu3JJYxmcVZ67Bl+SdqRvtXZx1inQu5EHtEzOCBBMmNN75Hj+nfBZ9js+X/i1xnO2zv77O8Mo3jNr7EEzj0CU+WJM5w8D+DZ86SYN5FkR8iKyWoNH+JvHrxm/3mbXkvQhD2V3kDikZ5tgS1wCbrE8nGI1RC6HdpKJAWySvBY/7LM8xWQZD+Mz0RNDIFe0EZfrQy0PPD35UM0NFaCDaR72dYmZ1nmUDF7m88heMFyu+xf1YAkvpqMocRErYRlsuzWspgrYz/VQsGYDiDnW+ZB9pSUZiCP+SmYD1pNPgyfXMwFrCLVLupGEUZfVRPrr/htZqv+z+8vMjpZ68aR5MpQxVfOziXf5OAEzGcc8OoJipo/Sn9zqkP9SY6mELSGgr8eAZVRfbo98IOFJX7pqekrGkkYA133ZKUTqomFk1YCwMZ22bggNc/O3lQhYdBo8STDc9YSCzRzbpZfn+8EiHy/89eZSBZQDR2p7P52oggdqalxe0sX1ePt8elx8/3VD2iM/Ud2MzoRbnsBwpZ3CraV970rQMsnw4yoHysvHvCtTinBIhykB6Hdnt03JPF11HOpTiaAQv6FKaHA/WDcxbd6FihEejjMyfTX4Nddc2VAaLB+ikls8I8BDcyRnIwMsZIJiBLEzgt4ppzYyyTsWOSnU7alXOLCbXMAFo2sXLCSMoQ90pmkxgfyLrh2Cskkxm+ZPNkyTZM1U4QFMZQ9WjrOUfWzbsV4Mb/yLs65YdpDG2FIP7vJjs6agF5GN0WyuvtZ8GlZ/hIGdlpKcj2Ei65j6SP3LA6J87KbfOBMx7nutR11PheXJB8/1dF9H3Ne+55QmaFzUc7yZ7sr1PsV3umOZAfwaKCoD0L7nuyFKmNDRr++tAUx/y1/aCfpdvn6/v+/m1989ggUFEnpuVQBiYjRrfw4LM2hsbpMBBfbogSEOxue6AzVugTjf7OeLzchYEY2M0A0HASIbkHnAWYO9Rc0xW3sE4PrPBiproMLPomowZVGOPY8wB7kdyxwwBl9Q89d/OHxroq1kUAYGdXFYw4xPAuh5cK8T5ccwWKEMTFlnAQIqPBFjwYbgf8YJ4/UkAjB3QrFyhY1fASpm8Z5LR93E4uGqfpboA6NMA9QkUBAj0BzYMvz+fQfals1wD3uwbfCZyR/oj8pQjGmwSAfygivj+iNE3+j3pLppFzc2ciSvt/bYlYtVl36jveEfgdIAYWxXQ0EGrMvva6I4+Rn3bliyrvezB0HyXsw56Tm5mQPDAK1YAN7rBrrNZCM7s94oE8/MNuHedO1Yy6pSsxSr4HuvTdqWNj+ZduXDUxFLZzIwd4KV62DSGITvTp9cpKxnoxedbdZkiHVUDFup22o8Q4fwk7aWcaRMvxhz1i8RMCZa1llqrsko+3ApC2y6pMheEDOp+RBJhnRGvJAvFkpIycHozgaEbTajbamp8dU+JG5WBbbIkHyPyQTFGZp89gmShNM1BbopNfbmJIzRrT/84du47Ii9yDQEuxZwBilzSZCXdrIR7YdQB4vNJ0g7HtPWjynz1mtbvByCKzQnpxOspSW4DnH4qurZZAvFrfl733/WpeU5bXz3P5/Q5W1uwtRtKUEjanNYow02/tzPzJopG9iamb+seDrzGjBPkXvDdjLWruAGfxWfetY7vSRw3uBk9Q2AjTe0obnaJl5TcwhjsXsu9bN8Dp2q7Ffk//IeUICoNEhkqab+k0I7rktGLreL2kKT0wD4lrZDiFdhHaqRS9xeh8sU+Jv1xGUMasBGQWn2ZDvsBqdyTzKYrZiYWyHxB1zeXaYi6UseDf3a/fHumnSCDw3EOAHliQjXTrzM6YevwbtascdC3lpavs2SUxeyV9h0L5iCED9qIFwaBEhDWhimL5bBKwcgouqapqKJwtTZmAwQicLX9P6OHuDzLcnNC4xUxLcgooXuVAmowhwh6Xghy3yBxvO6Xn789Lt8fnpbDETWKCmhg7NDABXJMDEaHtBL4BRrhn77cLl9uz+pSRlCrwF6dy8Q4qzbQRl/Wgfe0Zpc6UCZrYHBQTtHRTg62HJ2AX2py8Kw0+FdGGDWL3Mh+hszgGpjhmhREyShDklFtag0EEyjJ4EgyhUwfAJ+K8BH0iOnWmgqsqc27dcusERRjHvMtabBnONH5xqFoJ1Fuy8YKz8wEon06ZmA9PKLduTqE4Z4UdNhYecOjtpFkQzH6CoIJGGlQZB4UISm+iUSkgcNs7JEuswn004Frk62yg9NjcjbRzmTtRFwr6tPXxjmgo53BvJ4EWAlwEqBsA51fcxx5vd7f5MHWgUwWcl63GECtGy5d+zxGRMHPvKZtIFL7OI4w7OymUHteZ6RU1bSgAJ4NV4HeXFfvwzjU9k99vrYgrF/TYC7rvA0AEoZ0R7OxD8e9zPf/6lrAzcJxXNFo4cBRDYfrswkWzIi7Lj/cHdkZU45ZNXMIoJMlK+fsGicnfNSh03FHMvhJGnr1eEZB3EFGreyL7JSZJXUt4wgWs+s+b5wX6v2bjs34K2VzZFQl+RSpk8y6/YTXSENpZZdzL1J1qHEN6+2McnBdUo+IYIwKAz8CcMk+oR74TNtzf/9o26rAHv1GKDcmCaZnnMwMgUOyhrQhAn45b/AtkOXgfhJQVCBiAwL7dTmfrFgQW8uvyX715yfOSfdQZh0pJ5UMGv+Oplt/uX8t4AeJD76Y1SAjsI1/mOST1sX+xV827YHORJNJeYZ8aZhzErh9nmrv+ocPgd8GgKojHi5bflDgCqMBOus4s8Dr2l3V9Ck403UIKMre4GeS0awvdVwS0GYJ1lYqOc977BD9T2VjRzY7TWE8f5bfaTuO/5JIHZJB1uUJZZgkN8ntQNHbVdfehmbzk4lZg4Bpc6Z9X/sDLHD8lBqlaG26EZYXjHtCYxvQsl61wqrZV81mySmZVW0bCEJHdU8JlO3vqymRkgJs3JfMX002bxJNH4mMi17/9IZa1lfGlmrwkZqltXRX8/mqdcpfXcGtvU12XPZCz5D7YEMezvPDo2PZbQGqkA8mdUPEzj1beN1PNd1IIdVWVt1kygi6p0/4iEje3s/00x+9Vyucrfjej833fBQjqBtlS/zzeSEFtlt37UsaMPbeVUxfnc35/OcJWEtS6cd8A6mzzj3nbbru9WrnNYgx82zTEyTJCmUcESs745eeFcMIqe9Eel4oQ+0+LDrzwTgVg5i0MHGp+u4x3o1KjUho43H14nQdjfxSvT5SH6zXUu1B29fEPWL52N/M6+Sy8a1WUpTSQ7ZK2U/ZTcVuPQpj95dvT1dq852xwUHN3CG24rWmPunyXDgML2e60Ulr3oWGrKqJCY3RkJwk62fi0kXfWhyNUQBg0FDuGLEYWdXV9YbOA6cMxxPt4XA4dgBz8zhb5Lqc9gc2XNmjy50BSGZoaASAmp7sAYqQxURxJBnw3fL96ZG1ZgCLyRTiex8eHpbj4USG9/ZGXSWTUoXsKXUOajdvy8MW32/LDhIeO7NkhKpQk6laMSUJPCiDSDvrIPXKBOmwUqqE4ulnNSog6nfrazZt4Q4GO6kZUlhHFdADbFuGVJklfJ/Y8DTmifOjTAvMvrshienO6IgYerHpuA9mcC1jpS6bRtAd+lwnicCKDp4HT41wyMDzulWcLSYV0mF0c9OIiXShCsuRTDXuUV28LNlCcxlITCjrAjBQbWQADH/eMKYfGdk+ugOgj+dUj3lTIzeZ9za4em4207apyQIZ+IXg4Alq9ms6qq0Bl1lUsbTeI+NUzjy1JJsOWnqdzhbP5gfMp5oh2CixQLNdQWoDtwGL3b3Pd3fGLYPuoGoGZhN4wsmybT4D9vW4jY9iqHndMwCKw9iu3cymypEpkJrB4cpX+dyuwLH3AN87FkXBqqQuAlRT0NhhILNKV8yq3C+fYU9OCs6xvLeXw/L5VlJP/rFsJdTFipENuPB/042R+94D12FLOk+ljwSRJcJIRJQCH2F8nn/WEXXgVCM0AP54phOsWRJmIg5nHyQcM22uB9IwcAFJgCXUGJ2RzVTcbKWJZHXsSsYSJmUbldlp0kXA6o2Ai4QhGoe4U/LDwyP9D+kzElHauyIRtQKyKQ5Y/eTSjIxLDZkoVA0Afajfs1NnNzS30uZ5YaMX1F1iXqucLNXrpS4osyfgjo6srBtBwCwLAJILe471Gc9vBH6Pz/Cnkg6q38P7DoeMKxLoF8BWdLklLLRnK5zrsxwiZoNKqi5y7O+cue3Zyj6sc1HEpTNG/OJGwrxm2zQpQjwEnPIoNTZQDY4sGmICxQa6ftl21GNaOqpQSUfEfm8SZbELue4Qnvp3+Qr2MjBB6k9yM7nUiWdAfafOuY+ryYKy6iboZUerTX+ThO+fyyD8BoDe2mCRsNvsUDpvyC/HT4cAoG1hrwEBDywnYpW7kzoa4h30lanvK7eUM6KVwHohfiKI5x5WYwreq89tSGOsJyWuVbaj4LUALOLD1yv3OeftxrTx89wsJKowd1PP9eWZTjvdxNLasuVZc70T+G6Iue2zwKVgL9LfpDzBBDVjxBp3sPY++fzEbbT9buZTxIVBX54r/puERv47/ZNsUNfG89nO0hMZ5SLYRUAMYsX3nfdtz24B23LqDcRKIq6LKDIh15Nr02cEVOgE9udqT7JhYIFnJ2SH4inxfa4vzxZ+v0GOfjsBckcs2vUW/hXI4f6mYmNmXTMv1ONioorwaAbVCUvRFMAllUUTM4nF+IgL6GmOsK1VE34HgTzJOvV6rAaTFvQ5UiuSuOR5AdjUNbqE22Bca0x/HBGGs3185qwt8nsdN1bqzOVhejaOUJIY/9PPD9ccZjlEzWZCoM1ul+72xsWwE4eTxRdC1omAHeZQTV/Uup9dZSwJDTsXTX90/mGc4jg686JAgw7CzVCOLnzUIUkL9utycz7b4WvGDLJgHJWAB+ECc7zmcCAEtZb2oGCBYwgitOjAG/PnAOAApnBtSfOXA3l5VabrpM+hvNSdhpBlYxYqAzt9H2kX3CSD5DgxZkLi6XYaI9+djXx6qlFGH2QPXId8AvUhHssBIIvnxjEKdJww4EeuCQIuSGqxpjlMqdHT90jSEokuCrGhG1bDHDRZQL3GngAQzjl1finG1/tU44rXKwtndtLNaTgGgg0s1OEydaQEenagr6+QbFGh7IOovcUn5liCMjBrstGUCE0QFDSqboeH2UM4JYFqFqYcyGA9A8i2ICbgoQubLXl2kEjywoFVnA6Noje31kaO0ljOwddkbV3w7lNPKGG5WbJfMf5bQ0nDGOBBQ+X5OZZdlePlZ3ZdhDq+pVZNRpryOe5jnbPMzBO40TkKw1ynZ4BFGTtfTYrUV06hm1LEyWzlLjSSBky5d90zCBw5BQR/04F99LO6dNmYDhQ3wWYcU/ZDO5kG+QkSt460syZhlC1DcQc2HgOSWWLkZ3e0fBbg2KfzYfnt5xODMv7f/sp5fXdnMfOSYpov8H+SnNPniHgT0eaukAR9choAF2lEMfeQSJ4MxH4qAo+t2bF3wjzSVrkBlZti6Kxqz8SBp1ZBMm7IsWXD1AyinxeCSNiNG3cg1Wuuy/296uzQaEyyGt2bQLqeRyslNIeVQS1tkcAaQB+kolFCkPjy+uE6pbbQblLtRIgkgxATKJDbsm4R90CFhPY0OyajGFN4jH+YQXHDgADZstEOEpj42qmDKhU1zsoKw0pOiHKDnx+el+9PsF1Qnfga3Vwk54VnwjMsrzXPqWfITfsVe7SWPufq9N8VQWQ1Tl6RwLazvG0vsJ6s4/Yf+jECsPg2NXoJ29xnzbIoBkzI8gkcUMrs58mAaH9Q4wLbI6k5pGJRQliNSfgMyOSjA60ajQUoJWDNvsdnyu/p2aejcHXApt1WaJY6eOzJkGmy4+kUOOwn91OXS8xANYFiritBfhQ7eghdg7j1P/j1tJEBIekIuAqgHYxnb8qOQ1Z9XW6hejpC5qmsPa4X5A/OBwE47GU6QY01VNZPIFxdx2ELIrO2ysjeQQouBbIBXlFPYZ/DhaOrOGIVkkGWEoO0TRzC9v50AvKbc+9OgJS4q2xaNU+ZtNgAJxtfV7ZrrL3kjg20IpP9CKAlwNaGGwA8Afc7klXGOqQA/evQ4Se+yPOfNlvyJAEaZTQ1poPPYlxv+bGQARvJdz5bAFU+A58QEC2yWlnirE/Zguo+mu6akvsWKHXpQs67VJsG/gYcqaedz7Fi6zrLo+4zhjbsukdw0KqEjA7A9DPQrYtkJIZg48gmj3i69wJfWofujzCvi74ztbpeY92rbpRr71E4PKM0GVFVKEgVIeDfGaCpC7BibdkpxbQswUp5Tsg8EKDMFLbNs3XiwwNWOx1P7SOTGML9UXYa+yu7rPN5WHZ/+uURSekK1jS4VoEzjCg+mE6Y3SEdEFLiZ8aHbX11iMFmIluDu6hCZwbfKuwlS3ZUS2gCuKBhG00tUHbPlYMU2eWGtRyuYfBCns+n5ebmxt0wze6iA6YzBMj2nY5nSj0vl6PL5ORMqn6DWSmx1UoR7y11VY0ji9CjmbJOXhKW/bKHzGhEXwxQLCfC+IFiYEZGSYdLh199arRz4zD1fesOW3Q4+QwfVB1IscWUnrJ2T8CPWT8HdJq7qKGr6ASEAIXGH10A/ZkzqyEnmS5/KhIF644MMNnnZcdaStX54fm9ql7HLCDuBkaezyqtZynHsh1/1bwozQhyKOdsaK2DWX7WOhLkyQGwdTxHV4zCIEs6OSiWWT3rnMlESnpKlsX1pspOafH4MQmaGD8Y+Bg4dZCyqaMZIEZOScF6AijO+3EmNd+h5yVOSE18k12KSR2z6pgtsEvxGQmbxiAui+nufkUe5KMsYZ0BqGQHJqM8Y0zBkuR5QqXuiOg7GVhODsLy3QkExYZtsoR2gnJUInFWbF0MWn1PAJZraZgFs7GM8wk3HKPra6bTNHMvA6fP+kg+E3Y5zzVOrZzWpqZS58IMgz171jrOIWC/nYX3AoHr2DdxWmOt+L2uTf7hclx+ANC7yAnv9m/Lp7vjcqPmXR5aLduRx+XyIv6dY1/wCNFh96VnkEJGiOAg2fpaF6+nAKPGFqB2mU0aPKdVcmptqgTReJppCIGPiP1SNlJnWtfljpZu8NRZO9yPZOL4nBvIWy3TwW8AiEAaYhAt/A7vy6qRhHIBP8yo+nwcbc8USLmZFOaIkoR0zR8yaPZreV50tlG0sHuxZJ04F3c3UHVAHo/gBp2HBRjUCVLXJdCmdVKpgZu6+TnlWQmkeCyS1Qu418magziF/f769LbcY7zEC+4D9s/2whnMPA+dW/w/ZZTTzXRLasz9PoPMMhfe4so+y8dL2t/SLwUv6+Ao5ykBY4MpywgNzLjWI7jSccVZV4dsqEZASIrUqX6iC54p3ou9IJ+YjEzKEhQnRGaFzwWZObNjDF593QA4IbOyJlkPgWMTbwA07lbLLtfxOyRnvQauO059HT+nSBKtbL6rZFmjtqnPU5le+6JuOpbnM/1Q+VFnoHI+FYAiA22f6RYdBGrwvyDE6bd3bO6Cxmw4pxqsLmANQkNES4xJ70/8rhrxuRmFsrHaBST3TarIPXumLwLPUlPIpyE+xN5GnZ8yQqmD1Akvm874QGd2RVp4v8YfNYhOiYXjqZGtqvNuECQb0vLP1X5IpL4BLPU8yn9JKRFwxkY/YZSc/xG50AR/wBbtQTJ2Bn8VCzrIf0dOplyouhj7BGJ2XGpVR0xQ3rDUAI5vBqDjtTk2wG1LheZYZgDU3PsERd7l5ZPk7BPHGNDL8ch/SNvhYe8ia1bPlemsteqmvs+/k0e2kknUTSVPah9UJtQxBOWSyuIoVtF1JI6Z50zBZWyBXkOwzTKDTUY10uwhGjOdREAhNYa9xHiNcILuRHFiqAbZKtmkjmUEEhuEB9Qy2eAsNM4Ja/FHMI/TRkWCHEYRXUk+7f75T1+vMJjSmYYxVtZPmZikPlsug4eJZimpGUht4BudaxsDBBRV/+fhq8ejnKmCKKUgdXMKiWWoo6VX8MhreJPIiUwnZIbsRawW1C0LcQtuFt1rZh+ukwMTeb1iqRnwsxU6WMIdJZvMAFqyygWkITXws6SSrI/lPspoNjMUqRAZE9fZxYaEnZyHebI72s5C4wlgCdYsF9mzsNxGxKw3wI5qYtTwBMAH4A9DzNWSO+ljjNS4CBqhngAAIABJREFULmxQgzo91DtSFiUQwWuyzAKPgcOEacgF3vHZAoAyCGjaAtB32In9IyPuQBf7ggGCZbvom1SHG4DZnyEnoiMcxiWGGN+CfeOuMc6UqdlBAybwl3IYeCZob8/Wu5w1qXmMPFyYR8VAkLC+2EXCPgOZcgr2qgp39FznqIfs2Wn8KvC1DabxHPKrAPYGEYmBEsYGHLSUR97PkgOzcWJOTXyYbFgb4SE0nIabZ0kIuwCvIigHJ8rcsuQY8xJJ4JitjaGz9EamSjapjCyDwy0b7WyfjY2/aGVfbbLr37i2JgdUT+huXBzSruCW58omMeafMrAhJ7c5LUCSwG4Ctt5vfUlbJ5szOB1e79nJIMfxjy6Kvo8KBMeg3jDlWpoXdvG8OWKe1n75ckGdH2ybmjBgDh66Bgc8iJDxvtkty/OTbUXYaktC+TrIJZHtB4hz90p8twrClRnCH4Ee1ZEhS8aubmmUNIFrMeXt2PeL6t74LNMQxq9DfWLGuSgoabuGWuMTO5PKwRFk2KGrqP6q0UKPT0VAqkygg5KcxWTaEdwyI8ezwZCCmT/IPtlQit2CFajlbCf41v26UzBqmE+Sqf70+ULCMFJZkYWWJfpyKs5jvaEa78D2J3MV2iBZWA7xJVklaWsFT5DAvaHuaVnun64ct/Po7tjqQOy5qCY2dIcK0rl3B5kinLXuDhjQNoHf+jW6lpzrZPfmv03gJ1MZwmZ+l2t/hf3X53vFJIHZ1hwtkc7a58wmee4p9yf2sZuOyEbohamTjE1SDMAdqd+/aMYryzpcepDac5QdCHsqs9F2VAxw9n+yfnhmeVRb25/2+mVTRu1ywBh+N32H/G3vZQJn23cNWk/zsTB1Jg1YbzuIH4Yfrm3y2JWcM3xfsgoCYVpbjIyBbcHPeq2y3ynryFkQMeqmGO5kq+vSI0XXRmZOQz44a64yDZDB6h/A70kjJJPd8C9sKgUSBr6mOgW3RDmZnIxu4BpugFrWVcmDQUp4H4dMD3enz9Bm0326t4T3gLZnuqqOrsYk6OTXlTnS54gkb+kvg2w/I/n7Wf9tO2kVz8qveFFrj8SE+fyUrWOY1nuHNVy2i5y5ODxsvcf/JkCvD0zcnfXjkljlU6UJYz37PQOY+3PzPVn/sa1X9oR209cqkdEwDuO6Vz9G1jUIpEhatWfSZ8BAdQDcrIbc02goN/YKPUEc4SS2aE8T56T+19fsDN2qB4f3R+zhuv+ByVOTgxoB6w6zPsxb+5D1lshlnJ9hn/UgRbBwFWjIUr8nsKc9ah8xF9YJqt0//evPV0r43GGRjslSOckqwma5Bbadp/poJEXsVvqxVe5YxsAsUh1nkzI80/6qUK5a+3fQXQF42CQXMCaIUyAmtLxjK1Q3K3FW5HQ4svYCQQjXyc6BfzHDeDpLysMBwezI6XCEsFyrJeVDDntYERldsGUMLIp9bSmSzbIegTdvH5A+hHnQlSE0G6BD1YFGggcE6MnIYmQBRhdweDm6kjLrh9lTkmZkpALsL7vsoZmC4/7MlBPoU/ZQQyCf7bXBfKrFrQbsakA0thWlVZZXIZOogbqWv1gCWofPncAqUzrAchvP0cWJLLxb3VUQCmehDndcV7ZxEkOLdeKA2BpIvx4Qj8/CjKzMpmwGxCx2jPdoEzwliNNI17PyP075jc+iZW+W7dihN7O/Zs51Zj0/awRTtDtxSOPQCgBWYqscHtl2kyUiUCTV0NooYy7WpzMVKXY+gwk+HAmYnzD0dgd5rsZkpEFQGCcZN3dIDFM75DMEFwGVJaUKuO1AsQDzcNJ0QLZoqkWV/WXb/0i8XH9BBxMQY+ZPHJlTMcMxr7ONK1tfAdl8rtMpxT/FWY6lt21wx9FN9hW/hDPW+msWXKIm2szlyu56t5fjcrR86vas8Q1HAg+9mtxWnr/HMghsYJROBx3MPJjdk3RadhvgRw5k7AGAQZNIknoqYwRpeMidfOs2Q9Tr0bImmb7pyGWXQSamSUeeJ5o1HQ9nbyfVMzMjwmuAEkM7gHLPR2T9XqjAyPeun42+E3YGc02V3BEpSIXKK9boqTqzIdgcfn4QNJKtsWvhEYHxYfny6Wb5+x/PzCa5zFEEpC51ebZ0tFQonknKjqsgHQPYfeDwGY/PCJeb7SUo9zxTrDPuEzaMBB7++wYJLjp8amdX861RXzIDvABavLb/fYDLQcRkPaN4yBZLcCv7s27AkDMSYmtLlihesl/zfa+ub3yeun0K5KnkQOsWIoEBDZQqY1Yfn7UzuviWSeooQymjWV1o3VyN8ibGIWktKNkUfbq7lPNnZz4y0CIlDwF+MzuRGMQsQq/VUOTQ7uR7PpAY1rEm8LMfqHruDLbWQkqypp9FHpWDcHZWgTXKb0SSN5CPr0ZmFfMUOdc4NX6juVEaNVVMTjangUZm+CnYdNDtz2G4RKWAyCadd5fkcJ6fiE3sf3QZV9dtNXBKplXgeU2gkazV9u9aaa8D+ctJJqyyeQ3M6llZdp+guNY1GaQtGBmBeYCfeiI08FuBKd6bJArTvyleCdAWSSY3102zyjA5OxYiLHtEPj+NDXUuA/zyWjZPMVAoEJL5ufYiKpvo4d+JP/LfxKfzv9vzPt+Tn/kcNmBxro0yA/IqHE+zaUIUPDv98Doxom2w9b9rMNvgfz3vcNTlWkZZMZTVVTOO470PhkWkeMgbTzAIqB8PKDaTPLvHNejZp0GV7kE2LHON8wF5dNrssuUdK8aOak1iZZWtrXjWMZGr5oucUGOb/h58FqXCv//DX664GNat1cyhTt+zeYvZMYADvolwMzK3sZHdYpXAEYHEatG0+Tnk08YsD041SU5LJhgYjGKkHrlxfaMzdzBCvBZdP2WEVzCw++X2fGGmjzdLMNG1Zvj4Awv3MVwWRfwnze5bMUZ56Dmr0sAjmGPxKtp/IzuFAlF3wMs26yBFpkYGu1kTBfxjLpTXdQsS8M1vyMa4kJqyKbLimVcn5hJBAoIG/I/PE3U0xz07myoQSaOAbiBBcAHQx6DjRex20v9mmmmgfVJS4B2jzlqgqp+x/t+ORc5FxkpySEkSVP8Vid7agWfNUishMOxmL57hyHR4ggivJ9TFnAH2IsOKz0EQh6CCUhbWKQrA2mwLPAbf8/N69hnXnAyfshozAJ5GfdZ4iWEpSnTFwCnCHdKpcRLbwPXhlIGzpGEwdbafG/bOQlM7RNwU2d2z5qABMBd88OUJiLxxNuPN6bDcnk/M+ADo3VzOPA84L1+/3y9P5H3gyN0MiFnVtgm57xgnscDa86s18e01S2jjxvoCB5rxb84Gs4YF58RzK1F7m9JoOtnYCAPaOetyOqh+Zp3t8kG3D37vuOSE5CSZWaHTes+sxln1fSlI49n2PurV0CIgy/rT5zNHNSwvT3zSyDSh/vZyUfF5sp4hyAJAlNFTfXWIITmaPWuT1bTqjc+TM+mc8c3ZkizNZJadgDJ9w4t574UZr2Z9aRgUGzHk0hWh2TbTFtse43fsXkaCDXZWdXPyB6onJmlgNQXuUdcvkouKoQzDthS+QIpZXK1T6lIViDKjafUF5xu53tOX6O2izpPwFxAvXI6H5Xc/fVp+vJEfmauChCvszPMbMqRDqcJMVY/byPt4DKSAWh6e1CpdpFL7FQYCVlbARmGI++OrpPuRr+MaIrWvYGfam03WW3u2jscqO5f72QaH9e+bc7p9/TrYMjNOMliNu8RYjezheG4BLZLoGiA746eyO50UkqoGJarplOFSRkI1q8nQcO8P8iffj3+Pv1L2xc/CQVxwcICAyllMttovwx5yVl1m7Y7snfy0SHF8J0nMQYDkuizUqMx9YhcGgZRndeaC8zoNLVIXXpkSrwubsiGYjEHAe+xrBYinv3IzNcqY5YPVQr4Jpayv/Lz6ASiIV41tfF+IxMp6FZC35Djr6rWW9Fvy9IxckQuPeid7xGdhE5xyf/oaxPH5MNrmBwjb+8mOh9gMyTlkloqjPCaqyMn3mWn6DaG3JlZHJrBMQqSg/l4+f6XWdN5Sl+XnTP8wVCsFELLtk9EUT1d+KaAjwC+KODymtPR3AtfqrXXNvu4npOum6+s86167AOUGG9qf07+VTSylToORLfEUAFPnZGT85mduiaY1cNSeTNNA3Y0JLjlg2Vk/d+5vn8seJr9WRmSzuBdeZXD5GQZUwn8+3057aC3ku+qMm4TmPaSEqi9L6+d4Jfsk9vcj8Mpn7kUOCFciwGBQ4WTtp/izGZ305/YOkGk2BvrHf/7zVYDJjThiesziKPuHjouSBAg8yejFkHMBwoZYlgLJYOm1vYDUlVsfE0lFu1Z3vuRTtZXmd3WQks2xdWoYZJ8GNfgvTDAkibc3N2I4wFFZO8sFIZAVAwgbgOxgOrhNtqMW3UaXWna3LsZ7I4fVrtM1675kYGpPWooxna1+ZzYoBsr9fsLYMXhhsAsGXwBNXTwxc/CVDV1SvwaDCpUnh50D+FDTv19uIIOiRVTmIZLWcs4YzfH47MHtKmzecfCmnIhaWCvwomzE18zicEg6yeY5C8cloAsl6DpfNIRdxbQacaEZXgr8VPQtsD1rBEg04F0MKFCw74DdjGA6sIWd0fwk1/K50J9zBvfKyiJQQyZUdtk9lVz/weBYd202xWH6povaDIASasxOX37axa5E3m0KsEGhZ6zEKcZd5TyVMTT4m4YhDimGeL42xdjY7cx0H5Shx35gEb3BLQkPB954zw0GbSOwfFENzKe7C+s4X99elm8PT8vTGxrmpKB5VzWkqZeMgVr55Sl3HQTO1nng7xwJXHKOkcXKmfHZwD5UeNmMmAyknVrAsgPBsis2FjIryVaOTJr/vRxPsfOyQxnAir8le7hyfIPpJPCwE8BrZnE+n6Pl7ejU+Xc/3CwXzhLy3EvOgttTiiVHoWC112aCNTyvHuYsNl7yF5BEsBOwvxiNwNmeJC9S3C6IFhujveRZVjPLY7sr0i0234F5NUPoe5K0XM8yolzK7VlH6nl3rMWTBI9aDdc0E8TtkPEzU49sM+qKx8y2re2cDakii4fDVrZIjcmS0UlGM/W3fK6KvOm3cI4hXydRdjktv/l8s3xyY514YAtOKMdEc4rMusWeqGH0ARfO0tXaspYKNU0t6c75hz2GDYKMl825nl+X7+iMDVvOBjCd/eHuyn4LSDI5oWPQ7DSeWZUKjAYs77O4XSeT1Gp9hyOKCgbdVEVBk4cmF+E0Im8Hin0GnAnyQHbWyEN+aFFS6s0VWwhsKE5IQOkT5wwU4hHsN/oRg+n21WGB4Nf1bDJHK8KH2FRjVIGlCrU0YgjfDbvHevn4hnE+OhbJGITs/RnRNBjJ/u1Abl07jnuB+oL5NPrvkIhtuyHW5rUxWywSvrIDiL9ARoMoSX0uSjzclZZNdKqXQds/fYZr+x3zEXpT/qd+D+Z9vcUMr8TqGWc7GUAbp0BTwFXZ1SI7ytau14g2xj5g/kbPp4faJ2bStkRkMOShm6xqP59eZ9Ww5bqZTzTFNYClL6CuJ46tgm55PB2//mwF9O7PECCSbaslqRggHY4nuJTpsC8soJbP17nItee5J0oOSZy4IBi6bOYHGeeKc3O/60fCv81YeNqN2BWZgQE0A4ZDwA0prDJ+2IVNdLwDd+Pzci/JJOZaQqhOgkf702vE676ybliPzmsYQtq11vTng1zP88PaRkEjv2SAmR4N5e/lC1PbPhUIXrxB0Ov5f7Qn6z7H+k/Ql3/OUupeQyHot1ybaihZ7Ec92UCqtnvXZfc///UrH4nStZMl1Oamzt7F1SS4MlvFgWQ2Lw+6Xf7rq2WQg83VZlTNFdF7PtN3SSBmx9+LYUDhlGynURIsCjSg3o81ipYiwj+gcJy1H0h36ah2ypOsIYDpC1/H+gDUA2LAu7XzZLh8grCwCLQQTMkZubsY20qb7fNcGt7lypDp96kRCoMzHUGjfz20MO0wvHSClr0QiEUW9CopEPwjg36AHMiEnp5ptDFKAc4DAY26rAnQpftmpbDNAEiOIdYSDQWw1vh+NvSBUzqq2J6dOqsxzKta0Kbw3oYLLAtWHdmjDLNMRpnPC8ACbOqoUWE9qWsTxNZH9qGGDQz4LWUhC5vfA4AzK63Nq7VGAL3nvUvqKUkstp4+11nI3U5dzXiQstdG7RRP1XunIBbXmn83BuDh806LwYg85p1NrVoQfYFsUrhnEwJ2BO+kVYMZrc/1zBYEkVhb1IYh68c9C+fNOZcqr2bgwKJgNVfQQr7y+aLWFf/d79RCH9m+74+ox1D3R2ZVEfyNQHINTIuL85EbaYexCNrvWi0BpffOIDOkuDY1XFxrTNlbtT3uBakz5e9q+ihOJ+9byz8+dkAOChzI9Bl1BtBBT8vldB0JJvLcptRUhePLcgvg9+PdcjmiHlgdKAkg8PygUDA7yJrYCugVaORaQ0AlKFfdA8CSbBLl4Oy6LLl2HBM/OuszMqbplhmJWtQVUnsooNE9GQDP2gsHYGzy5FpDAg/Y4YNGIlBqxv3pkSqW82UINwgg+RBn6ywPY5t3BmwOMCK99/XIV1ieM4IV1afrRtGcIt0eC3DhmtFYxGcCZMmXT2c2+0LN5d2Nzkv+5HQS+D2LUME2RBMSjhrCgHmYTamu1bUzhFRsrJ1zJNGS2hrkXnfL/ZOGuN8DCLLN+MiGOAimMibBVkmGpgSopVRrACe7Uh0yx1rJrrcEqX1TCIgJ8mQTsW7McDhjF4I2+1EgDsoLNVxJRlkyQNE1kB6qK6tJjVFaMYFfgEdspPYWiEgQCCKj+4/ACDOKrOHvLAwJWRPPCvRc0eHxBPkM3gOJbAOpQV69s+UbmXeeTda5QPMACdOm5/UgwGCzU38nglbZU7lb+3ETsCFNAvyubIAnwJwRO+zA7MwnM7J8VtgrIXAU49DvE6BFHaWGEgS9brCUkit6YtcpBTh3tr8DZZ3L7B+BUt6Feza0PRXoi13Ta9JERxac0HOVYYuqRE/jo30+P6/Oiz+Ho2uqtri3T32Okxhcf9uQIgY35yaAIXbeqZHhgXQOVMssyrjGPI2RHwEhE2xt1wRvjs1ou7/OEK5klIONjf0v0ObnEfDKuHTauw+Gy7fXHsSBwVGeTz1kr1MBIvr5bdyUXg+bEzzOWxIoq7Ppz+4LtnWOY/PGFMZvXLL9LNkuyV2y7vWcI6MMGHU9an6v/buJW0ZGKpJObzllFIf/zr7NfWGdoric8ci8ruYg5CdpzzFv013Ds6ffPCJI18qTuJLuc4/80798vbahb0kEA+jdgY02uvOZ2u3TlnLYesu5kvHD17BmDMNwMY/Nks/EMJSODpZgFVDREbj1OWuTosfXgSF4wnwMr0AW93xIcb+MJB4ma0xY4O3ZLAAjkVu6CFeIvTNvkBpRsuPW4Nk0+HY2UWGraCy26tBQF6WDD0kF5HGY1ef6AXdG0wF1PsiHP/IOGoQh9xTbqfdbNWDgJ+a+Mn4E1Mrwvb1pnh4WCHImMNFYQ0j9GKSxuP1lQVE7Nz4aGWRoquuP0oABRoAO1/IjyFhxPZfTufT06pRmx+/CeTqXA8AWvtPfh4bkAOTorgr5Z7W0D1B2owUOxpVzJjBzfRJCaOwhldeqFzprTtnMBbMWPZ5BBCiBn7JBkuVhT+B7r2jwsuxcAygHg/UHOPrtbz4vv/z8lYPhUWiONY4Be8e6JPqIIZhRYcl2NvLGkWXLcxVjlZlk+j5JbHSACzA4exIWXOfEbKOsazmUNHnA+xG4ojYMndvwmSFtMr5DbbjR4h7AFYngV2YI7y4nkSc7GCBd09PLsny9f1oeXgAesM5y4MrImtDYtB8Ou5LykOkwFQxYVpu9b5lfOzllF9NFTiAoWSrcdo9CSZMHvbczTrJ16SBmoBKZFrOZ67mAW+DHv9fztucnAlUtUaQe+c4CsXAyJID0bGATdL8OtCDDRQ3ZGc1cJC2sgNkSXaTHkK3CZ7DtsoFxJMEx/grw2q6ECUSGXWSRgkBmw0ngvHiv+T1DahbCZdpiLqGbyfB7uFXNclZzoARoYvwp5QTI8z7GuuDfMP5AA3XVWn46u2LJHRUqMHEW0vP8LAoV4ZQgNZlIn4qcL55vzwPVR/b8vwqW6OzlT+DMYKduby7Ll7uT5pRy5pmzrb5YAtJFtcSs1zMBunK6zLAIeKBrJ2ar4j0VPNvvKUuoQIC11Rhs/Xpdfrl/Wu6fUUOI4s4008CFHjRnbjT8wnpOEDcDtwSjeZ597jyXK02ZRj0ga7Sr49+QhGXmK7NAmrPHXWAyJsEVA5eNjU9wQ1Dhunr4CWs8+Fnq/aMzprXCfSrgzz1hkH2Rdc4CpnFLJMPM9FrKyzmMrjVHu/XaY2Zyc264z1J/m0DYZlajDUSa7HyOeT05gJtsx/bszL/ro5ugit+vURfuyolO5HusN2SZuC5k6VnnfKCyJj5gLXt2ltyej2R9GjOZWC3ZKAO3ZJ27gQnl0KODrkg1dTYn8HIGW98/GqkwDmgQpqZ5rqV1rGN9Wo1QyVgI2UipA+JLVvZMD6dshQBuN5yJn5z7Lt+V/U4CdnSxpA1zbJNAWzWga4DAGCDzJnP+R8OkLXAfeEmE+bDLE8hp+Q0W2MK/ZxfOrN287nx29h726zzXBJTOkufcTzAcmzeBU+/hNC/puuBa59G8pvbruK+Uucy1qKzg6Kha2CJQOOdsrGsl4ypjmDjN0usBBJOB643hcTBMWHRWrTDgqAeeoDfrGeC3BWJ5jn1WdYJF5q8ls9MubIF7yp1kAtazGdegbt2Qq67vHcnu88f4EFipiZM6H7Y1/WzabvF+8F4APy1iggj5HAWoulBo3fFHfeEOmgdh6RXfGVYai+/DRrlR2mePqfMMri3p4AWYXSOU9Jw+OrlhYMto+mmWLt7BXmXtPDgUDkCGv8cW5GGRbTXzop4I+lAFap4LlXEDflC4LjZxccaImTjX3imwc1ML3KezEUnL63mvJQEJVBVAOpvlYLNAEMFlD1hFFo4dNl1z+XRVFgsSoTOzltLkq/snOswdJJXkeAXVQ/HblN81m4d2z5qpdXc5q533i9q6ZxA73oL15T0ku2npFwIXfPb5dKKk5PbUATulJWwdraY7AenslFoGxAxWsqRuRsKOopYoqimLIv+wXZzz5QHHBMhKZzpwgCxZMg62B2c68mDJo5/z7rr8eHdefvvjHV+HLnp//uV++frwvLxw4tGmXsObXCyLnHgXKXtN08xj1hXwPvvZl0F2x2wZ5Ti/Ia0oI9nOLiRIgFWCcQXTJh9YV6WMBTLdbwj2ed7SgTbNigD8Xt3lDdmNC9/HAMkkBQwcwN7X70/LLw+vywtbkqgRBqVWe9flVse1nttUtqSCo+HAvSba9T1/MEbQ9tEjV7b1lcqnMQifMs9BVYb1wmGYkpSccTr+FbfZEpwGpf630OluyqF6LLVpTpYW38dB8wZimkkWcNiF/XhG+Obby4mg77x/4/6UIcZzU+YIDXZgb0mwldF3Rz9ngdM9jyCH16PnokAZ/+ZuzAF9lDnrrifryJwC57AqMA/oSpffGWDwiLmhVsiqclwm0rDnMiIkwB1rIxm+x+A4u5OAJJmL4YFsj3OtZkqd2UkzCK73yBREHaE1KdqmgrptAAQvQKHEQbNYP91eltsLav1gs9xRdYTr+ETYInRNRrMokZcNKukfKRllvK6aa3ZW9blSuEB76ISJaqufnmi/0Kvn68PL8vSKWs3DQgEDVQWszKrOy2GQ+SzNEvfa2ZOPWjTt6WRbuhMhe3fYD/L3rE9RG3IezAL7qpXDhgSgV8fm+Bln7lwakKZp3XRAdVV6HC3pluxQA8E1WFjPrGrKOFYiY5z0nOm1SAoIuHAQu/RTtLE6X+rGw3PDsgSBSoAm2c2QVlqnEARoOjSJPhKwICRdcsDSh6oNNMnkmjFdl9Y34DYB+GoOGzkr2UhlHdd+gV1wcY5BAGLklc8kpWd5Pn6Oyh41CUh/lT3PLEAipq5V4x7hs40uKxkDS2otRdNz0hBzxWkGdvaz7/a8ZWYpVShAlqyMfWcUBI52hkS/yST6NN+HVnl9vrKXc/d5JiEBJmihHXAsWnbKziWlOPEVTopoDS0XTyaM3zXOU/ZN7Mk7IsANAvV41rWC3IFRR/naqHoy8Mw5HO5slYnyUvo8i5zVXtBXzWtpf+r9mr3jOXNKdGlW6/yjGCf7+dcJ0gJWm7WZtmj69AC2XGPiwfYx055qTyDmTQ0n83aj4UnHGN0ILh1XE2dNUnH7fQFJVImZKJlAjD+XMFX2R++RXZl2Neun61v/bq5BxSADyOa929et46EmWyKQ0u9lU5GAAjnEWCDy5xAM3hxZ9xB1u3/4n2ruokOeInvNYeEmL0eq4FuzbBiVKEtjR5GBnQFweK+Guo9aDbDQOPJMm6ouT/I8xafsLIVZbXSWAaKt47ZbU9YG813cspkO3HJHgtVXDVkP+CDwqMyeNjYBIII2d1KojoLpTEhZoQa8KjhRtgyP/nkA2TJGZiuqwDIpzkhB3OBED7+lLXJIaXpjTTwAn7NfsR8x7sqmXpenq+r81LtDWTzKMM3IYh3A8lNKJdcokI1niOyfQTqHKV+Oy93pWO2XmSVI21cDC0jS2PnupCwGuAANZV7IlkNieEamid1RITVUhjFyRxniNNeI2XB/sNLHK6Ag04rZfGbDUavkKgLeCzrdMUjw/3BvBMm1tnpukvAqi0aw4gZCCOx+9+my/PbLmQw/nNz94/Pyx58flj/fX5dnrJ3CT7HTYTwre9xZndKAj25LjpzaWITlYkax0+4yeiYeHDxjzdJ5yyi95tqltXsHDYOs4bNVi3RkWBBoI9urbl9anycPCGWC+Pq6fL49L59vLwwwIXlVJkySL85EvO4o9URAir8r2+ZRK67NjKMOII3RzVmt+1sROeoOG/ZpvqcM1Ciub4f3spxuAAAgAElEQVQGZ9B69LIROtwVfDGnOpnF4cgy22vrFBKsTUOss2oqnA5W90+7wq8TcXM8YIBqWlbFAVuCZhkxz9nhuvx4g2Y6yIR7pIwbU/G8usECCTPXpOLSJY8bjCM732p0je5DckYFKLgqqzE4zkEzWRWAW42Q4Cr1kyb22mGGeEtTH4EayVG7SVWGyibYS6dfXAGALNY0qgtcP7sMQ1456iIToMWOJhhn0O0MKq8bwWiIJ5ccEIgy86U1oF0quZue5ASvBAtDcgXQx+s6HZbL+UTgBzCOTCz67mTNzcnR1sI2AdThvQFACWr5rPhcYb80EknkmHYKCUIH7MweWhWDTPo9upA+4ckdZMvSjRo2a3af3AA5zYsaWZjNPWcNcoZYG2nzm7BKY3Zsh+ifnYXxucJ+B+jjzvJeYcA45c72idon8kmS7zuL52YfylDIxhHY+qv17JIZzMBizW/NWQVAy1XK7nIjdP155meZxlYg7Y6ePL3K9ks6rC+WeYy90MgUwlkCpJAObbOFh5WV1t5qcm8Gg1SepBbHawByUt8rVUqpJgwIqt7ZfkweKIF7yKQoGFIDaYlm1RsZBBo9GDOb9Elre0soXBelvRFyQHEY/lpytbqe9zV1IpINIjct9vO54frweaqz9VMscDTqxEwWrjJ1/vy6TuPDnO2se6DwFqxNEDRJ3WkbIjNQyZP3n59ugxY/cwoGXGNoh0EbZTAvgr3lqfQ5g0Tc2r+AyAnAAlonmCt7NpWuH9SdBmDo9fz/KxnKI+GeBt66JUOc3483BATGT8/1nrY19t8Wt3AEbXtdn6H8BvS0v/fFDtRb54mHZZ1lC9h1mKZzoo1Yt7G+rpENzDUEHA0CbPoh7oOcQNtYrsUHr8+a51l2ts3xQFe0rPxS7l/NWvRg34FKE83ZViHSUpYRG6GEWOyaaxWdpJvPFpnC3T/+88+WeqZ2RVJHdlhz35i0ktYWEmMFOWEMshyeZrYxHLJEgYbc8sGAJzAcmjviIZ8cHKpMA4wCm8IAVKR+YMiKFPB2YwLUnulPHnoWz7JQOAWAFd9LWAI6fAcxDKq8XxIs8r4t6QK4YTBF7y9mXdIoAcIchvqv8OHmDMmwqbVrDmJrqsXCy2AzgIREy0FcdXPzJxL4AVBfd8vDExqX5K4w/wszEiVDlSGSAUuHLYE9pcRVwC6pKzJzaAKDrmIwyuxmZkkeWEhmz2rshdZYw9QBNNB+/qQZgWiHjrERjsND4CXgJCtPexjH2UMy9RTF9KKjHySrrE9Da3c3P6jAleypMnyUsbkJDbF5SU8kM8O651oDHtFK/+9/vFl+uj2xAQ7B5PVt+dPPj8u//K+H5QGf57l/otJ8dTYEcohtoeJc89BXAcCUkvhz5PgSNNgJDwkNz5EzS5KCuoVJGbVssDYSNcyaQ5B16FGvh1eyyyPHdYi1RxOLy3G3/PDpRrWAyDKh6yGbYiBY2xEkYlzIE+p1maFUJFyjNngWTZdspB1bZ7VdF1yT3tmsdznv4cgo03bWW0FUwixlp2S3B6vqoGHKZtr5xRcP9swXNo31dGgx5pn9qbOvjB9yBDhC0uWrQUdnY7vrFuWhqDc67pdPp93ym7sT1x6ZE/zBPbKJAmvGBLw5i5JnReujekfY3RfZ3aqFdXfV/urKZjKQRuDtOuuPQF/ubzqtumdvb8hVWYdF+Xv7hGJgRxDH8lFfq7IUVo5QIrgsd+fLcnN3Vu0biZhI21VLnu9O9gd2ToG2OhvHxkrW2U6ePskdCWGTo3rA5yXrm591tlwS4A7EIEugemBdMJtCLZR7OnHE1xfRRFuj3wnUqOmWfGDLVDWoWl0hA2LVSVgLC/v6wN+jQ+jb8sQOyRyWo6xsYzERjn4eDDxGbVAyEz4JK/nv2guZbKy5kg4RXIuZjJzW23bFhLCyaThcIhokpZT8XntSAZKycLoS7j9n+zgRykx0MhTCTIgjbAPc/VFmVeqV+IRIyJRpzuslW6QPc3M6mmqXX/DuqJbUvqLfMbliuoxEFm0VfGANdtb3s7NfnoOze8qOtPWKNeIXTNvshmwTWAgHSD+MxlmDv/Laesh1gjcHgokSBGKb6EuKEpc047PEYAEaXOZI5ev9Vhq4rpPPNJ1veJ5Nyo0MK4LF/KlgNeqWEfOsgm1nJWjbK3fj5zrJpyI5tPYNBloa16DDNxRbnyB+ZEBnN962GS3Z38Zn9figqt4Ah3netFe0r/AkIrPMulQJz/iM+DXfouNAnZLsa31/wPBAPtsD7L/PmPOdrw0hUg9LP/ReNEA1QJjE7TZuyfv0/PQZ+VkJmyZlCrwa7GUfpnY8n/VOqrm5x3zH3ANe8tqX2iXJBQZYdZ33XJP5OfmqCbxlZNY1zHlP7GwnvfVsmFIacUqvU2f86ra6yx8l7Cvb7Rd9FC/Nz2fk45Av+MFPVTbOmb6QgLSfKWVwQq/3qPp0EPjpi8NcGfiliNhGT69xbcKoY8lNM0Ap1tmtgatWw621zQoK9Jl9ZTCpGicVw0vOCGeau1UBuBqwJGMioy1WUYN5k5Z2zs0OLgGxmBx/ogGOZgl5rk3i8Gwq1zk1Uy4nn3ucGQN9rpyCgpQcrj4syaqm4YCkGTayrF8zG295ljr0la3P/uR7NAdHmS+Ao7CP7OyZ2TyskTywOo5rd8C8PdRdPtMJJ5gkCPSwVXXJEnCEg0Vrc7D0kJIicOW8Q0j8HBDg6hE0KShUvYbku74zD7/F3lGwp//RYIwAhkbJoArP/eFRwA/3CbnUd2Q2XwOA5AoZADtwJKPuDmzMPNsPQ2aGe4FsNM4eh+iH2+Pyd18uy4+3kqfKn1+Xr/evy7/9/Lj85Zvq2sIO2mVUGp2HjQ9y6u0D6kcMEBs+iIAimwv4DcPMjLLjjkR63IfjNXMGThkDAT12TbUsC0uqbr3H5elZw7Dxb3fn0/Ll7rzcILPBoKvndiJQRRYZ7cvVWh77zLWPCaRG8PArfunD4HM6NoECj0gY2YppmPHzmnHOIshSYW+LWBgMmZ0nT9WU3MrNKsM4gvPUvkzDu2KBc0KpLpD8SmD1SmCgLrUHrhUIqxJkDuYRAbM6rWpI+5fbEzPjCSI4EoZNWCxRdKMQZrGsTNDxEFgkkUGyQ0F4AkAxtL0HGXjXa/TvWav53BJ8JBums6odz4CadbvaSwrW1Wgl+z8OiQ7R3RqjpojshOTSflm+3N0uN3cnkk8EyhxRowxMvrMyMrRzArZ6Jnr+yXCaCqm9lmdYGaYiXEJGqgYtLCnPi6XpUIcA8MHeQblA4oqg3o7cDWVS94Ul8GzwBWXfGROT4Ae/xzMl2cLxD/ZNe0x4F/mFf0PTJM4fdemA7I3ACDUOFQyGHGo7wGe5qVUNUbAN4LTPXYYxEAczfVxf2YHYZTX70B4Q2Lcse1WrbkBOyZreSzBo288mZK7vF7Gp58AxP7RbOreSkWpvCvAKPBfwi71hVk5kJWIFrrVBm/aX5LAq6bBqwR8SYlUxnlUDybul7rJsdO81nvaV7Z7PQZlNrlPN09I6aJncgzggwJJ7ENyyIyO+GXK9Yjrsi+X4W8ZX9qnwQfokKp5o9ZbO6ghrnBVRyMyMksdvNIHWdKTiOvlV7Q2DZGeCpq3WI9J+TVlJAtO4MV636+YSM8YeKUPcVqm/t2WWeY/WYqjA+D4RD3VNXrN3Ab52nRRPg7it95kQyjVnv2QtOkr23RnQ5tqScZm1Znql6s1Xzd5W2bD1uZ7r8xEg3AK/ZHwCSHW8TBx6YTOOYwK3eX9bKeT83WpdK8rVMytfkRhuQy5sYexKIWXfXc+2t8D4SatOYmY+mOJahnzdJOT8mNRUEqjyF71Xpt9XAdi2xMyftMn8RRo6Y4ytzdVX6ezUWjJx1Bt9C/jyGat/dwLGO8QOKYFJ1zVm+2vP212ubJf+sa7593/45dqZu2SmlOHhEGJ2TZRkkA4dgG1DmaxvRixcghBmnWLUq3uODGTQLxiwgANctGSECggUrKmOBiAjgQnCxgDE1BHwOqRsKxgGvTqMFoI0AQzfI8APwYo7bs5gUdUClnm6sQG7Sto5DqlnNm2xA5EfTtmDmXy81nhB+yKzX+xPGEBQniW2VBmsBFvS9FIgw8ABWT91l9NmdtMZ1l/J8R3QVMHdwk7H0wLB3gOGGlu6iMxn5DqU37j+Ed+K7N0Pny7Lp8uBLf9xIVgrzn+z3CtMsEBk2A5tOpbAegByNn5nNgSOxeAGbHoQ/fMLJYZo1gLgh5ECkBu+vKXZgQwpA1k7b+6ZIf/g3nLtaAiFSCfQ8OWnzzfLDxf8V9mXqBZRxgmQ+eevT8tfvj8v3+9R7wjZp9ZX8HEbhMW0dwxeNECCjHcHcHbydLDgoEaHNu2wvUdi5Pg7A85Rm+oqIAZeOLc5T3A0CGTVlAjPdE9p5x2khjvIrLSOykq8Lo9PqDFaltcdaiIXZiQA/HKaeOtDAjKdg/Zyy846CB4O2e9Xkw45w4/+TGe3BXACTLgk1eXESLIZwgiGQob057cRzrkrI7liRLW/9KgtATMjqKyTZGponqN6Pkj0sGfxliGDTDCN5kjHHQEfSAZkWyG1hX0E0H56RBdO02587gpsmFnl2RhdHH3vbAji2WnGojoTYZUcgNGu+38Jgn4tkAgo2gI/1s9QGZAQUoucoK2lPOqiqOygMj9pdQ37gL33w6dbgi3cBjOc7Fqs5k7yEV3/GxKwSDSvdYAfWU07xRnEzUYqDRo728t96aYzsGfpNoyfSXCRZJRNCH6vPWZ7TZBj1R6Olp5fuiLKd7HG3bNDY2/xcPFZIKoekVG/YixE1wBi/yhUF2jIbFuxt5kp6RBgNF/IWVtnEGoLu0ZMtkNxh4Ig3qezl9zXe9gK1OY3UUAbH5lxfjYJYURiqWUH75LUyz9TGcP9kv2z3kf6bJ0jnCH8Tf9dg52OMdSoKHVdiiNGnZNXkCpQn+FkHVRN6HuriCxjWnQIA0pzXiTRTSMSXdd6XpZkkRFvEnzRUFouWWZJEmC5j2bwK4hP/FHf1+dsBfZKEmY/mNcbePmWbVBCwIay6kxeAkkNs/d9D2C/Xf+cd8Vj3Zys8i406ZHRWs9hwJr9GZs/bVEHu8g6dgyxDYIrsHbWVX5gDfhi/udInelf8h51tQ6d62c6wPeHgBHf54ZMybKbv6hYTqSC/IauN1hFY4uy5rmmGeD/ms+bfnW+bwsgcDcA8olz8rzyHmQca6+lnjdlSEUwTV+t683nMFarC7CL9H6ZoGeuN69djGO5ZvqFVUPDRilz3WuPFOn0PstWsUgROl0Xz2uiydP3p/mk1CE6f3NP9bPsGGbGHvku1oBu4paPnpGgSPcC4Fqyjl6Z8xCxtCeO17N2MtGFGGPIekagAbDuUbggwRTPvzHybFwU0OfNuuz+xz/92djCBdLuGgSQpSJp1emlHfaBKf91Z6H3h0uyUZlx3agaCEiP38BdOn0OV69GKh5QzOHDOtxiZCUhpIwR0jwP9wU40NwaGWdVgwmk0OC4db82m640dT7o+EXgpypwLmJtcDNC9fB96ANk+54dxJJVbaalzLLZsDjxPiS6HgEYI3c3AkDAIpnTYN+ZTQ2buCPo0zD5brUfWZHucbecMKONTKzn8B2PlIeCiVaTHRewWk6XGX2YJ/T59rT8+AnZoSOZ8ARmWUQFeLpnLJ/VidlX6vzq+8u6A/ghSFZg28BPNTqQdD4rA0A51Z4z49B4BXP4rqPbK/YjAz8sN/dNAOzacG2NKVYatTs/3p6WH273y29/uFnu3F0RqyF2HgEIZmpdl7/88kQG/v7hZdkdj1zz+4dHZSNf3NY6XS7DeJkwiHFQLKMubWToDXqSsSjD7AUkeGKNmuWw0liZiNBP0oM70EqLfTYzkEQ7WWpEpKhhRMOK29uLOhay/lI1fmIB1YEX635P0L1fXhfsExAEniNmYSaZdM+ZKv4sxj1uraQm7TjK4SSwsKGWvEp/pqOacohpfNdMMDf5yAh5ncpeZi90t8/Yn/7O/u7eK+Nk+7MggY7QlNk+zqZTLTHWj+NEmOqQioF26Iq5iJA/H5dPp8Py+QZgW6En645Ydyo5YJpDsRHKCaMHnr0e6PBp2XaMPfep63aHA6BztWSL4IiOZnT+HM+nHEy6yrmuOZkhbdleNwZ7w1HGLpUz9OtTL00Q6YwF1upy0ZgQdI6lZJXdLC1TjRN2c4x8djpJp/NdgggCCZM824AjfkVkRndzlEqj2RfJ2z1e4nTiWcK14xqV2QzYUVCSbNjMEBNs2L5lLAAl56zPRAMYd1SN1NODPnD9sF7M9tF2K90h/3rQKB1nlUNe4F7kPxxAlVxee/yjQFUopiV2tPbOCkPujc+E3Y5cmf4C2eunZ5I/2kN+v/dCunHqrHgvW2oZua0uKBF8Mjbt/xNwa39pjyp4MYD2SKEiJE229pkVsVzdVLNXY0OyzwdAILFQVrSz7YlksY9IcnsD8XmnqYfJvsglQ2gwo8Ku2MmGaU20zVxbbZCYraeQSEBVmb+17etSkw5KJwBqwJSaMfi/bsBBIjSyPK8HFB8p/ZhgQUZXQMEualV/3lZw/RNtgetq46P0b2zRUwGr4iTfRz2Ttiux9+0bLFmznZn7enXOh+w5wC8EYNmskYkLGVk2D2Ovpmpm2sWAhC0QMsCUDWqlj4BFN9RI9lc7IOfS+5XRuJ7/e7vV53i77lvwEV+J/xYZ5Pj6I0Bdn+c1SXI1BIFq0xsUzs/PegZExf/67uq8NCnV95FrybPJ85zkUz6n9p8PZJG27lEwkmQrSWzsITOpAZcr4C1FgyyqbBqvy19Ys5N9LpMqm1m6d2DUYVdsBZ9DbPO7eksaXR21Aj1WPIx9vFq/rVIpmMLETq1rkmLEV5NI8nwdRCSeoxnPl9ukffrv//BHN3dRfUYaSyi7t2c9smYi+aFasjEfxtzI/HezP63CbVCmlvWWNUbeaJDIDkcc2B35k2Zb4D2XE+rXenApCuOR7FIzGOvCq3Mlblo1SHTirsWJw5LTcK0OG8QA/O0XhCtizofMZgyjVkexRuPzoOXhZgbXZKr5Oztvvc6PgpIiUctZE9Y0IXjYAE+tvgpLOHPJYxA42N3NUCKbwnOTBDPt09UIB16KDWEQYwBIlXRKny7QsbDz4O9+vFt+vDstNycERbo+jIvA2iX7i3o+niGDW7ym5V4NTmggwW6jFfrjs7J5nqdURtL1Y8yCoLHL8xuv9RUbmxIigV5kn3m/lLtZNpqKsWYUyt7FsShBBiB0XW736Op5IvD74fOJQChAjUEcOyWJgMCaPYKVd/MBzNr608/3y7cHAVJmA1n/lplI6uyqwFcpTwI1y60S8NDpkkVEwOFRIx6xIMZSPhSZ6pvziQ7n67cHyjARDPOzfW7wrAEa2L2OwExBL0LFzzen5acvt8xbgiDh56IDLEc6SA6MYPURM8Rw7q7uHstmMwrglHnvbHeCLm3JjEdIRuK9E5N9cOOLIe+gLKlYK0XzkiqpNocs3QfPVHYbAJWH0c9agSj2+Ttnb2OFfasMVv5Mee66tmQ6XMmlUxejYBn7BXI+rjhJjujqXffoZ4qM66fzfrnh1+r1wn5zHINmiOo5AjzirKkpFupdASTihAEQNKIjc/VkZevzUnfhGhTuAxvlysZFOuo6wEmQBMyoMZLVGpsGIpNV7vl/8h0zeMV5Re3c5XJebs/o/CtgnJEtzIQlAzJqXtL5N/VeUvBpALqAn2qi16RA15sE+CXwDPDr1wO8d6MaznD1/VLeOuoASSCWPNEz1UJoefu9WKUi0kqgFv4pMwhlR6waMKn3DPBL9lnki2ocZaNTttAD5+c+l/8QGJUNmaRJAix2/ItIghhQ2b50FVSO6sqh4XgdujrDnlAaD7uWhmYZ+1Ft6JOBjuVeB/M8u1H5uL1kgJ3A1/p6CRqsYqFSxXXg6fqSUTUdPHWL/vKrzkZwHdyEKQONpYRpAC+CWecfz5VhvEnIKJ9KqlzSRZ1vXavPLzfXq/yqfbrAYQjvlD0MKRrtm1uwh+kf5A3jrWEfY6Vm8Cl7CF8YuaP6IxCMmfAxLl/VoKlhy7pRHsZ1dRM9OfJpb+W//LxsM2IrFCtAs26wiWtwl2LappCFCZQTP37QtKsBqciKBPHzu2bGWzScs30zEC1CsdUf0xfw/HtGX0B3zkuyQ4pVutlM/eyeD6pr72yMSNoxvN02UwS5pXWpf3VN8Jao+XXAJv/U8t21vyqC1Ler8iH9WQNG2SX25C9QK3sQEm36xQZ6W5+YUWwhRkbWbHzvBDLlw7n2HbM04G9CrhVDruBjbLBW6si+dLkQY4YB/FLUwzVzw7wJlpS00sVmvdI8S69TJ2U80/g2Av5BFvw14N571s1VSIZsMqdJFvBIJq5wlnzja+n3qWhLIqwTWLp39UhhXweqkdTYj7bQ5XKMTdKnBDcOf/Zf/vsfrgga8ScF/HhT5HzQQ3MoMIMNZI+OTp/OScBtDFPcTwLcQDRBUVrFr6U5bShRgxbjL0YY3TkREJ1oVPC8MFcQtQPM+NFhagYNHQZPsVOsBiRqUuPskjcnN8Ve9QWUtKZT3dgoOUCToaRRTGQki+GXOSPgTpi2zbVB+XDHXJiq3UMwbMcRp0N/UvU+6TUaJs9d9jzLTPUwqpPB3CisGa6Rg+u5AeSIIFFTHcKegAoxBl2YqM0KHLCOWGdIAX/306flx7sDW5tLbva2fP/+wPs4c+abMsKU3dTMKcu92OJ+PbMLDuIBw8Cf2Ne1xmMEIHM/csaa5KsAfd8fnpc3ZlEkMcZGf3x+ZmMb7CkEx2LQtLGTBZP9k+ENq3TYX5eby2X5cnNaTm/Py91lWT5djsvnT2e2YKfq1XuGWTA3DohsKXsWs+3+9PV5+V/fnpY//nK/vO7PDPAUm/agAPaQK8lHyz4UyHS6H2uoAE0Zm8v5sNzdXpYXaMBe31gbBiCOGsufvz4sT28Y9GxpIT7rgN9fmK3A4E4KUt0IA8Hsbz6hTT2M4Mvy8Ij6zgOBA+tvipHdLw+opXSretXZDAdcrdSLtFSmDatrUMGA/u113HPIjbXR9CeUg4qTqqJ6H57YoNDiCW4LGFamSN8jB+GC8ypGt8QvEq95/pMh8KiTGPdk/MVlyFnhFNJhYr09ywzBIkEI7rvqhgxGXNcHlcJ5v1tuz+h4q9ez0UXGvqRTJs8LVA0ha9Dw48UdkTOeQE5JoEbNUdTBEs9cQWbZKgY3IZssEcd1e1xNMle8HmYtA9ZlC9R8KCN9+lHNBix6nTMGJa1WpozPg8qo3XJzOS7n85mzIrEfZfuiy1Z2Wk1tHDxhTaEAoAMxWCKICvAT4ZM/2Q/ZR9onY9xABTot2eOYF4O5rAnAHq5doyfkbHHmmB10p2Kts5UMaijJ60K9HkfQQDHAmj1l0NUZ2fVqlgJzz4ACwL2BvHAjM76W5kzZIP0R+XIFvVRd5XIfaa5gUMlnqDPAwGvW3nnvam6c9jXMKcgL2D7IW1m/jTpWdNb2yAYGRG4UEN+qWaf4iJbK8dpMmKreUWZXBIGi0lSbxSK3f53zqzK3t+Wz4lm1qbRPOwPrJfKGy4w0FWgqu6nv1fZu0rbiYyNjne0AmMAKfWc12rE/UX1ySCq/JhLOBFz+AtW7m5jx9azY/TzTLMZoosF3uYaKfsT3n/fPRkHJHUrCpu/L9xJH+dn4FyNTI+BX1FkBHhHA9UcfWM+gwWGyWH4EFnDoDDYhp8xgk+mpG8wzLeA3xuRMAEp7EsCYzuD5O9dFzzaPJrZnfqd+57o3jz/SGvm88ZEigFbCg7Y0x4X3j98rPnWKzMCiCShec5RfhQ3d+Ml7LM2+dG1df8xrYU83g99YgPSTce+Clkz78uyj8NWpGs1e4brV50iuz8y2VSexMHgvx4GNQeYhnpU8ydp13SrtAjXZw+bQ51RKbHU89Qz1gtjsj55x7Heag9X5GfVpktW3v6fvcyJB9iJ+Xz5ofs8ExMraUySrelePUHFYvMrIZw/ms+L/uIYOPieYjS/m9yXUXgFIS7/9fBL/BGDOeAQAjkkarvWotcd7Kdf3HkOzRZQv8GJdepCxcKSdB3HwnwP8zMizXsv1b0TreeisP3M3PksqtXHa2OBHGnr57I7xPDOk2BMjn7C2CtsQbL+4AFYtrF85yHhPoEGJkAcTs9MjZGkACc8a/8CN75b+YrZk0PgwLCtRN1EpUXBxAHx09A6+86Rl+h34OoApLJHTZBI2GxXdL2NYWsPvQCg1fjT+65k72VDlCB241FpV3YEAWGRhzEBxVIaAHzJgaQFP5t3SVmZ2vEGAk54ZaGATScZrxEKDZ+3N8sMdMn43y+1ZGafd/ri8vD5rCLQb3DRDBGmThkPjO9VQBCMFDGjKAKquBy3LX18kU02qXl2JFJjKRe8I8L5hePizNjCugeCY9RTI9iwe5K7AtgZnw/ny5LPKUM8aBu/6xlqr3325Wf7dDydKPHeWxjEj7D0y/d32ZwXT6HS5LH/85fvy+z9+W76+HJfXq6SwvHZ6IIE+mRRVBzJo9IgLyn1Yr3kl0ENQjLX4+nCvOW83x+UCouOK5hpqe64xGXsOm//l++vy52+PlIphzW5vjsuNG+/IfmE+o1rTXziDEbVET8vDgxr7aGyKRrLAduMcYZ0fKLnVA+NMKYIaBeUMONxwI4FT4gE2WqGkTbIWWXydaRore2XDi+JLkh2fRjVBZJjUMM5x/BUA26bkGSXICgOQDrolR7KtwvOZ87Um2xqCpkGoyQCaNA8+dTOkDkL1dKsm19lNEAl4JpipuEc9JRtBZGyLjx3m7/CsONvnbsMx+jhX2U8JbmgnISVkoybUXq8zDHHEsnB2wu7whX0gwCMnnxqsBn4x2pF5KijPeuB6aOMG+1mscwVntq1UHRyX28uZoxLoFty0hOBmZEdq9uQAACAASURBVHfzmXGWIWuwSpR9e0SDsvCaO5g9U1cc0O+aJazP+r46eMx+VvMWkWnaP8oE4mfYMGYFQQ4y6yfzmCwazGp1WH7Ds5AsWt1zVbtYck9n1uVS3KyJzYIE8HkGaVy0lxRAJCAfWXDLR/X7zvgkvKv7NYkG0o59Qrnevi5FsJZ8q96UKg3KPp3dh19wvTmfQaS1rNvuQCoNyPjEKTXWc5E0VUF1zldew4yb7y04VIx9Q41YkUkSFBQeteH1mZuGI2u7LUeN8wl2XGtkIMWvlI/O2rHJw8iIzz2UM58mHYpJXNZS4KCzRfp0rXeBGz1mnUEThemZIC7LO7pm/856yylHFZkcYKzP84MaMsCs0XwOWZ81oO5VmzaR53Qj5+fzTZa19WMmYTtDM78nn1N7ZTwkZZ6ckZ77690A9jXIwr0HpAVIEUyliUzQoKOKTtQ5eHNNtshx+7khEdbIEl8bGa0mO/h9HusRW1Yx24iLZadAsoi40x+dgCmVNXtnpVovzgQtE1hMAFIA1r6c4c9YxxRUpLY+ZD/j9dRO26aWPfeBY5Yu4Cb+JOfdap2qr0+sN+YUx07rezo+KD+eLImTM3WmvQQ6oiOI3AA5xQsmaQnA1o1/lEDenL8QHPkOcrqd7S6SoRiitUXRgnStq76/VV11yQXKNzWFtX56Y2IdfV37NtpU2KpVE69ujqXWnfEVmi8I4IcxXpzLDIzwIvUaCeqQX2+7Zff//dd/vlJe5AYdmYHFgJPeehRoRiKR+TYVAcq48QB4+HkMbBapde56+OalHJkoSAa4SKvoGWDg+ggxwfpaBvmEUQb4GXIr62WVPcqD1gIWI+wHxYYDfEpydPjsBEPZwAJzlsU5oGGxvYtnFVyJVS935e5XWi9Ls3CXROR2NuP6VPgZ9XE6ljlHNTbR3LTYkJzVR3keRi5ogDulUyOQ4+faEVUgzk6NyqapoZ7qtXAgNaPJNWtvr8tPny6s7zu7g+f+cFyeX5/Vgp5Z3zRlicRhZrq0pghmEUhROgUJiANWzOTjcHZID5jhs9El64Q9p4Do+e11+X7/yA6fACXsYQNDy+DryACJkuDM72MCuomKum82azgs+7cXdrL8P397s/xff3dZzln6cfg/ON6/+k8Pr9fl3355Wn7/x/vl/hl7V25BUiNLsXw+cM1oBoIZiE/Pzw689svd5bh8uhHw++X7A7MFkDR/Bhg8OmjDMN8rspXq2InvQOb052+PHCaNtQB4xO9OHk2BM0H52inSKZACypLzXLl657pLzadayeM8sXnPblk+39zwfKixkxsvYNA0xq1wtpiaJiUga9mZ2ddR48FFtBylgo1i13SCwuz5L22sA2wibx2fle+u9/vMipQNzOya4pJfW0I6g7F60JFzzTpm1AJ7DqcaSUTE7rE22K8e+6IgABmU3XJzOixnemENUCcwJiMapveFz5sEFDtoqjlKZ6udRbZDCGkE24e9nxmpPBkjuxDgkKAwQI2gJc3RnJGJSiB2Jk5Pa2rgZ5ZbjZJaohr7OlUR5tk4xw8yT8z4zExV1jZ6oRWjdvamZT4jc1udgFUPicxq2YuqQVxLPvGZGYUxg6baIw4ipPKQTChrR0bczV0wokbSVWQBVSedLp/cy+iq/AISSNeGrsMaQePaQvtIgsAZoNJGSbqO+wHwA5GlWhszpib7kj0V6eIh50ZLavgi2aDikDQt01lizZ6VBEXBZCbv/0/buzVHtiXnYbuAqkIB3eecsajwg///P7AtO+wHP/mF1NW2JMsXihRFmwqFbZFzugFUFVCO75aZewM9HHpkTJxpXKp27b1Wrrx8+WUmKLgH6AwFtgzIUfPHQeau+amRIW2TqB2Go6bz1JnouYcJ/LLusalk9Jiym79JObTci5okwI/P5gAnZ3TKaJ597nXO4LDOnk3noFWRlzOCDsLAVmAwo8+kUz4agFTgtKnBSTCILO0qYKpumObTxXnVxa2drKWcPQ6zBrdgxnvtbZ5968Tm+ZPFD2iSrMeUjfn9NqCd538avQpmhhMsYDXAxDpzIUAiGeGm1VVI6zOfoF9rZoB2Y22nPEVWqGusZBJwNWAkGcouTr2kepT8lyg9DBF1hdc9RgKUTNjSTp0/9Z06Y+i1KXsSn9nOIT+tjBVPsu1dxr8krRdqY8C5bjQi1dCdLUsO6jwqQCKlM0wJ+8xlGwCKh7JNYTBTJE1ptMh6trHf6+C6A6utDM2zTp6My0PWsuUylCHg5WuHJhufO5nzUfKx1em8VzI0RGWd52QjTqu/ca/GswZALD3lv03AhO9xBl3HWPokW5t1Em4nWQu1uM9pgzd5FsUkBs/mOTNwsWVDVTOrBHIV26BYADN0Ua8N30/lPYgRWL5EG6LxUbt/9af/7pa5dsyC2aCCdtSToztFmIOdmrSkq/Ngny922o5qzg7DDirZdMGTA/mGVDppZT0jMK8N1181YKIMEnH1vCvNbprcbHcw82ERyivuLqL7GHjUO4XqmTUnPQeF2y7OzoFmOlywnBFXPS2xIM42HO1aR1E6f28aKB0nH8isJf7NXCRcj60ihmOTgm0h0XvVJnDGnQIfNUeB8ZZq4x7CazCVDOoE1Mlvz6908Bko63Sz297TSfUd+BlC8/XhXp0f6Z/AUbljdoHvMAoXZIgp9qyJDwvu04xlNqs4PRy5NsxUmI6KNcZ+VBMHOB6cHynng3REz/P7/orGIxhd4UHuDGw1xw0NV+iAYE8XBD+HosDxSMIJP+yX4+6NIxz+6KcjG7sUtdPmYNVhsksEfqQ7SDPG0OV/93+/LP/+P7wsr5h3B6WQ3tQ4jEZL8StlTlW7xhmK7+/Lb74+Ll9OyPbslu/PZ64x9uKnR8xUVEYBcg7q1W9+Al1OFDQ6YJ7nqHnMpqvs8HrM7LNRdh0Us1HOmlCRsR4Dw7QPy6/fz2xeQ0d8tywPD+hsuCyPB9B5VYuJ4DsNTJ7PoNoqS0jKqmkVRNFNTeI59OmZekHoXNeMSK81NamMjZ0yAiYb40FlWY7T2uG1+nRwUyFpZRNKP/jQbgPHUsT+zJxtAT34WLMIqn7zbbnf74mmKTsnAA77i/JXBPuUAZD1WDvV9xQqHgIMAC/JJMXQqINuO04xMNC7pLrXCAhT2MgQEouBa9420DLcjo/0mUAbjqHwbcVwzSwedQIUQUCMTQ3SzBpIZ+n5D/f75YSmLod91QqSWuPrrINFo5aWBVKO7ASoWUoAP9f3DXpR5Kvvw+wPyw4R+2pgYcfQWU8FfqbP25BDJyFTeUBgxDIBBXyk0IBDY0o41B5rli+aM8rAj42rHDi5rkL1mAGE1DiKXYtTG4qadtbCpUtpRiz03le22P6EguYeLTTPGNV+sgzW8fd8zq6zxYkjMmx2D3R/aq4JlIbN6Cy+JFj0S9F9HZAZ+gwAygxd2A3DmZnOmGp+Uiuk65BGX5kWNcBSl2YHaEP2ci1cJ87SlIHPgn3Z1JBNk93zRnpDGWTw+5RXGLyTmezM5XDyK+CITrXDWiC4A/byDEcmSAF7Duk68G3U34CZz9wWqJpO6TRUM+jb+mXzGttgOX+b153Off0+TrE/NEQP/L3ZANY3PtMWRflLjoUDcLEicIJxDmYyF4/XjZKa2Rs779vAL0Fph3DaxARc0usZD5VZjgbiy/F2EoE6u8HJrT1br3ufC66bA4BOcuTVknGCpeygawBsUGWnXq3PKP9KGar180XnOwnjsTARMV3PsJuDpGkixKTSl+x3f8nddZCzyZ61PI00SIJR2pW5dsqO53pz7UgLTzbPDKPcywQ7pjxOvSKf0+s/zlbeu7YBfZ5XZyWZ/+EYROYr+Ko1anCZT5nyCN10TnqL/Qd7PDKRCSm89vO56M+nCypijGLtWDEZnOB4PM5Ix2xtz/1lAy+zseAbcp6z2CW7f/G//h+s8aPDQIRXC6ggRgFSnTlpwEa2jI9knUId+kwhZSlwc0Rq2PI7zo0CJna6irDU4unq4YXDAYUzrOYHeghSqDZItIyXEPk4mKJcKODAGaOwuPtnon+8too6LbZChfU+CpDRinTBEw3MzzCCz2SwIsDqAhhMtZFtLOv9/cFC0kKTQDKKgRlKZvxEhcUaYD1Ef9Ihw/MqO2FAA9nB2275m++vyzMaq4CWyMVR05anh/vlCxw01HpweLEGGMuBkPLjXLczaLdSHuUgR1knQ8laAjsH3j84UU9Pjxoz4OYHycIy8KNjh73MuBAEre5gx4Ywb8uvL/jvyo6kbEZiOpfyU67HuS3L18f98stPJ27l9+fr8v3lhUHT0+Np+fp4v/ynvzwsGN7OLqSkXwzbu4oCKl9oRaizrDOm9vO4BwZ/59vy7/+f5+W3ZziArMbxPamfLdYVn4kaGlwBgdXlfKH8/fL1cTkd0GRCTYqW3fvydNovRzr9y/J6wWxBDEhGl1XMVDTV2koaWVCcAQSJYLZCeT+/3hio4ZUZiZKzQbDUtGZ0Wjyd7paXl7fl+bucf4AgT0+gnZIQ7ntAbSDoaJh/tGdW8tvLC2VquRONNNkK/lsNAtZdzBJUlFJzcB0gptCzIOquDZrGIedIiG/vRwUczj4IHbWmLfZTMkMCMwS/DIduOG3SShKIZG9l+0RbLQfJAUjVRDKD7jN0/06uvYBmjWeZiCGuy6wMgsQDOha74Y4fuOvs1pQ+7CV8EZzHdPWlRqFRkGBnT+QXdec+ndseFYIfM+4kz9ROVO1UtctvvZ7PaIAqr2aGHzPxDkeijng+Gdfocb0n9YKkktLWyN5MY086KrqfMrAS0EX748BtGsi1oyTkO7aKazboqXgtUVNSIcVgSJYAf+PooIMaZCmIkjHFf/GIcPYAsnx/ufLcYwQC7jMNbqInopdxFjVL9cYsYQI/0q3h/A3QbFIDA4ynnrvs46BRal9MJ2cdT68j5Bi3zdEVfGZnOUetHGnanqGgvbBNTeMYN0hR12g7HMM15NoX9VoOac6Q0O8APn0u45DlXKhesulgalew9pamA7jd+xnESBa6IRX9hy2FSk6BAYbRXdR2PI4o19ZZlHzmKuAcwVwoddEdiinjjHpPUrc3U3qkc0nbCODW9x/mgJUybKBk6wjPn6fTm++3weMEy7d/k99lCU6Q5XNMXVNBkoDI1PLpudf0tgIDHQwlNkjwN31GVqAEJPQzF6BS+rHri7upSXzVAdCli6YB9QBjFehXDaj9pdHgRrFb+7/mBBcQIJuQZZAzUT9XhlF/V+AQeW5PH40JlRlqW7QNdGbAnQCE8pmgyuC17kdMgkDveElmK1YvgTeXLVQALMogof8AG7GHXu8E9dMe5762/n4aSHHPjEC2DWhHS/bQ9tRJT+wln9H7H4Ayz7byB9ywqP7mtiM/Cg63907vcWTt4g9UYtg60v1ZKkGoo9pywccwoI0O4J0VtN5zYKj1aOp+6SyLQ92LdVP52WE7IZBj8soglmtSac9cSgF7y/4aECvbN9hCdMj/jtmyaISJ6/2L/+Uvb6DcgYbm9VbdA4XYXRonzarSsS40tGpjgOB6jBjalbLh4OFrj1dgsxa3rJ/1VXZU/OyF/OKaDBBuyoKgEQyML9lTmX/nWVDz4CjIGOhpZdLYPFuDmanchQnKGZIEhXsr2kpaFvtQFQdfAaYypU2BVJZg8I0dNHaGTEh65nqg/iDhRqiicVyysWwyYUcJsscsDFujq/mBBj57sDUcHf7ujoj0r8+vrJPb7faq22EL89vydLxbHu6X6rqnYEqbiXVk8xjQ1JBF8iGp0R7sFNrtbIV06ngx6GbzGlAO0TnTSKodK60NunyqcRC+Qrml8+F6EzQk+etvL8uZA9xFR2TQ77bfuM7pfr/8Z3/vafnNF3TAlNlFgPL8cmGwCGfli8dTsPLvXenw1PVV/OdvZgwolFuUJo3OMP3OtMczMmxvy/J63S2/BTUVRZSUpx3pVP/J1wc1yXEwB+fx9fWNn42mH8yqmsFBMMKll1iRb6/o4KiB3QgG8Xq8n+AEgs5X0ZxRT4l9wNrguUnHZCtfKfI23toDdJBEsxs4t8j4vnsWJLYT2Stl0lWPSXDB9YCc4Xl/t3x/OfMz0iAIWXjV18px0UlSoB+lXBVLXlwakrQBH806pBj7LCVozVmydLVuLtqMzlrAGMlgHODGlvm5SVrY2Y7CL0MkuCNhn5FI04FS11CBpSxWmkhxpAYTB+5rl6FkdoRC68iZhhyqzlgD2pMJ0ED1ONlrhxmPxW7G+Z8zMXIyTS8hdVDPEKBHa6nfzW6Q07nL99N4JjOm8y81NTv4TYcR943A73Q4Ckgaz5A96X0xFXw0F8trEBgikFJ9nyiRtc6p6xj0GI4m8XKREutgL9Y6gV/kSIwTdY1WQ5cgtSoPQF1iOqThrO4P2CfJEXXi+0IWxa/fL6Siq3Gn9hLdS5OZxWrnGe5JmdfQduxeUSUNM3DM0Ah3WsQENAV8igOjLEk7nrg3ArWgLaY5Dx0p2BoE4Wq4xWIH2zittxvVxGZl/UZGD5lLgQ6x2ZIDylPVAHcuUM47KSIOngW26BU6q6wZpYLwcwwHVnjJOsuwDe7mz1mT6TyVA2nQrl6Dc2NkNEFcZLsrK9tNLL1QgY4cVgQRyeLnDKQrIOUkNWqpIXKQOJ2/vE9NVjZdjHl2kodJJiZcms6SlY4dmcHpjMcGJKivXdpkbz67zgSCtFedv8p4IskPfCk1CUxzsamDp46IAzx/t923NO+YzvrH4F5/pV7zC8t5t2ALUHQA58zi1Hc6PwYrHHyxYVZ8XmeemREbmTAVDMlHgpwj46LzkRrHSXOdGaaukZ1+qsQxUPtHQHK7ZpShDTCysnlVquARFO5uryPpwHgEW4w/h7SF+bfNlP0oqCo1LxPU4Cj9+djTfi765QZF9ey9LqzPN/hUAdaGYq0PsTdQDCMAszMgW9fvRpaYScZnj2A7/kgc2DQTlE8L/16ALlkrzljXfFYnEiYQwo6iTGbZDymQaV1vGACiwCSDVkIQJNtVWnV7o986kzIlAxxJA19QTBXoe342fEIEfefr8gzmjA6IAj/QlRCR8QMy881OhCLMFPs7kKECcGCDJhUMBlUEzqYdo014HVYHPkFzeLDuUlDp68cIpfMbPsZ1dVgAOJik2KCWgrVqGZorI6oOdVNVODKXi7pqVJCMpsA1CUuC1wpYMw9Q6oz/T2SGXRxNmXPQmmAZr0mmTsjpG59hOuDI/MEBxDBjfMEhELI0cr6+L2YlKXBC9DmiwU1eQr1Rvd/NNEOgyu/LBXVAF4wckJeL+g3Qrzh4moOLNbcKXfeQ4xECjmYfnpPlcQmZ24a6PByGM2aMvQkpUTOWdBP0+syMsGsE1WVL68JZZWw4ItQ/yH92DdeU0yvnFFm7v/n1ebm7OyzHhxNHPfyHX5+XM+XsbvnyeFz+/s+Py9//SS3zPZO+DAHkBY7Z+fy2HA497BeNXtjNzcpjYHElQKESEwyAbHvWHx7m/rBjs5Tv31+ZCdvfH+mcIjvGmZOgS54wu0ydUdE9j4c7n1coT8vr9JFFvF2YUeD+sfZIWVk2Y8E8xsvC+YKOKYXUExjBrEbV4OGLDtag0jKbhBl/mO93OvB9vD91QFZG6fXG7qFoIMNsAJv6KMBEth7ZY3wGqIIMQqgY7wUS4D9k45mFUifHOw6Wl2zJOKoV+KQV5twx+xXkkYFa2qbby53gqZ3/PnNa4OmwyKg0tYo/Z8Az90SBGw0+A88OGvv+2gGjsrWB0zGV/lJjLM28o1HBA5rKg2fDuVODKclhZqglq1SOQKGCXQPHz5mO8Yr+ZZpa1tYNfKR78WyYDXhlpvlmSgobPA2WRByL/G4F2tlhknzGBmg9aJh8XhV4ez6e9YuCYBn5zMBqKpv2Kl2IuWxwoN7A6EAzKc3Dg+FyetZNhhzcJiOFtU0dSHXSXDehySmLs5nB9ACkmNlzRKca4ozDwbxG3J8Gtiejw8CbeuVt+fYCWyRqYgGnDqCiO2GvGG6xC/KOQBEDKdrQ7nSarLeyvdGnHRThXMUZkMz5ZdZjbGTw/qaa7XT1NLMF2Vd2M42DV5kcSVZ32hb1VD6ZHgq2RbNBcX2BMibC0RFSjZZWJ6Aifu8WAbJxzpwl2EX2VnR/BITu4knGgHYqmYI4TtMxzJmL/IVNoDOmBmGkxKcO2ba96IRUPO2cVjZ4OI04Jwnc6IPBjo8sVxq8gMLNi9kP6jllWj8F82n61VT30hveQp03MXlU66ezr0xC6x4Aagq2B2NogFx2GwT4FPDVzuYa0NFiJ9CZuiy/K/+tgDrdG86NdIbBpQ+Ol03r8AeyntE12Y/sX/ZYNWrr/cn5ncFS7jcgltZrNB9KWYokQpCD97Wvs84M53PW/yYb1nvKhN5ujuT5uN55ngYFNnWgm8CbsI8DIPo/m+Y2q+sxmEqfiL7bkuWRMVM23TOr3bE0fnjeuWXAhDo5gcDsU5+L0UnaKNXWnseWzzXga0hDDNAhO1VAQNaVek2Jm5ta0csXNpuvsohRvFWTG5q2AJqsibt7uMOBAveAa9O6Ks1j/WH9SfDPc4PhUxfQnbpQZ9zSuGmro+jzpFHO8G0YwJsWz/v081XA7SCateaoMzeUG3+aQLvLzAQig0Ek/xnPhJnAKEdAP4jnS+pjUeP3v/8VNXQ1OBmZrMz9iJEhRTKD0P0ehL8TtVInLiG1UWDp4MjrOKjT50mxTaMc9FHKQUEZDCgaVrCLpztYMrvoUQZzWO/UPzwaNiRyroyJQ3G586U+WwpZdNKeRyZHZHb5chbL9UwEDVwnwiuPjmMt6Ar8JuIso3jHNuFxlhpZMQLLg4p6PjcfqOBVGxq0lx0aGfiJ9ggf4/nlrLo/I4gw+F8eT8vjAY7MO4dKM/jj5zvatgPCwA/vdXYrSK/qIhFUimJGQ2fhoqH2IWJITNQZgi5DTERd/DsFdO5mKLRDSFcOoBxH0VmVxbouL8/n5XA8MlP1cr4t/9dffyPSDtrnz18flt887Zen+9vy85PqifowK1iDk4Ys1fdv35fDERTHEymW7NZn4ZuBn4EoZtoQyMm2uYaNtFa1/309X7hWoobJSYQ4H9iYRdm71Nskg13CnhKAfLCdFZ4IPwAzC9d3ZuaIrus2mJF7caZRjRA09oHNWJDxw/xD1L4Wpd/DhoH84+bEy1qOD/vl0fWOcgDULCht6kEPIG2EPHG0tY8iVZb95XLlGmTeIbtlev4NgBnsD4JF1f6g46E68SoIkHPXgWAzh6ZM2g0c/6g+YrXJw0nYOhV446QglaMzEVGpgAqtSDIzhaeMkR2wMmyQZdcVBwBhfZ9rrG7M+GW9pOMSFBIAIWXbdGrqSumanhcodFGF3HbcLBc6dhIc2rwg1rP5RqlVCRocuay/GmcE6BJVnHeSOXmjFlHOhZuHWVfyWWquYdc1x05Qtzj7lc6ZDoN5BRo7GkE9g868gAPNjFXH0uo86lovNiBz7RxFeNLQfM8CaZpmluA3+ygQUwg9g28bdNwzZcfOVJDTAC7JylP1ubyAgR/rXwXG7NC9dSfEFdqYtZhkZZgNQ6cU4JqCKT27xtUIMLVse191P6EO9RFop1VDegOS8RVGiHHfaCoUQII0T9NA8/oKAuwsC7hVHSIdn5QlFFUXi+7w15Q4ovOD3RIgnjOlaO9d1uHaR9Y0MQsq6m4Hfqmfj06e3a+dldnUGa0d6zjergsuKmyvW5zp0BAJYlXjCM3Gqxr+UPhKP4c+2AGJltsAW0esCeU6azSCaIFz3Y9AAUR0ewLwQYGrdVZZBHsBOO3Ot5otMsHqLfYdmzODpgnsVLBQxslrNnsmzIyMT26t5zS4vsbK3/Hv8pkz+Jy/az+yO0nPoHRze9ZB+m2yfjozDb4nJa76zbUcSX9+zCq3zt/I3WiuEl+P9noTwH0anMYYD/BgghnxjaXQ+0kDNnBPK70/XhDbN5qMrJ6LPolow5H1mlOdACRNC70WTeNtOcx+xr5K188sXeyRnKBOZPg1doBK7uwDUxYGJZr37oRQ/H/8SwDZc3hV/91dmwskSP254wzdUZg7CQYa9FHZRrcyUYmUziCyevJVzEoZY3Iwvof9JhhcBw6Ur5da4nnmCpgy8BAbOOWZQelwEmPbYq/wLAf7F/IH0iXeATF1uwI/4fqwDWJugWECsJFNxAxss7mLAut2JLBxQc6SSiSSxw5natOPrzg8abySYC21RTEeyvRaHRnNjMJbgZZxeJ0ZiIEVnbE7V2Z4dwV/pEjpAHLTvIDpICY/yZ0zzX8eMcuKkhnFn06cSXk7L83nTjfOAA3GGH0daUXVBuEbR9lccNG3RKNNHbnrZYyc6dClMyjQZo2yEGFLjo8ygEJjISCkEjHjuSyX245BjqgjMqJAtH/++qjgYHnnQGU4WmoRDwpPlKdrauh8yUAh8GKgSaWHYDv1lFau1lJAPrMeUQp0sIBAHI+iQjDD59ljcLoopOpoSHXtPeysnwJK1s5gPMFxz8Hpf/PXr8uv316X+8N++emLgrjD7m05HTHTDvPQtD4ISCD4CHY4vgBZU3YO1cowfojzbL0axwcBL8rusJYIUPA+NtwoWsgdwQjsjbqYigqG2Cio+qphzNZq/S0/i1qi/2pdbXDxu5czMt/vDGyRfYw9uWIWH0ed2Ghx1ILratlZVI7p+9t1ecBg8QfU2toxdZMJBI/q5KnMSmZrqjmSxoEg285B1c74JRiWM4D3o1thuvWuKYdYdWTvQRdd7jGmQ51G+QUqmf83UcJpzPL9XMIfGetkAqMfpqOhcyTTgDPEOWbC77vWwQ6gGmy4Tk9SI1zQ5zoZGohIMrCqCVb3XXYrNlCEURnUpz7XoubJUWbtczKIdgJ4jjwrT1Qy0xrjI9DyNcWINVUxar4GGRMegRN9QQfc5zEBk3RBg264job+BmEOpXYNUeD4qwAAIABJREFUZm3Pfo0JGDR7muEaSNxOlfZO94/7FH1fSqlqAdlx0vSX1f4Yxw1F30Ih3avZksxS4vfMskrfAPxadup+C4BNxtiUczan8SgH/Yn0YJ0pZ8PeAbIBRX0jkoqzQOT2DqDinvLP+kQGU9Kb3GUGCB08udp8eX9X8ywCTAMMla9nZN9ZF6l+ZbFnb+lyHt2tOfiIMXPVthtIZAaPysWBLHWAavhirvO5RVf6xMnl2qS9P+/LmShODBX1dDqIuHcFuR5rYeeRe65dqFloDcuNhjmF6ncAprOt0pFcpeyvZSVgnoLUdSady27HK2vPe3bwy3WVgKx8hZUKZ7yZjoo/UO4D7Jtr8iNTMAOkVXDmTL5jmZIWw9qVLVsBIx+ygu205/OjQzX7r3AZnw37G1WTpYxugHa5bgF2N/TU4ddFt2k51zVPuY8PAWoSADmfyaI66Jbtqxx0B2KmZsYPyme2X+ju5wT9o9unXprPJ4bSzGht7ZP+1iUCdY4NpHQ3z48BZxIH0YVz7wOaSZV30Ld+Ta/n1hbGXs7AOr+bTcB4vU29WV4390bfy14nUVIyNO6QeiGRVb1D7xUYG6rsDBp7/a0QKWNaWzUeCOBQ+tIBMbPhsYOM73Re06FXOkGBJUE/jL1ioz2wtO7IhsMaMJHkJAr8HPbNMKNHvtd1uTjRIvrvTBusT/MK7BjBcvbOKr9G4UyZajxFIxrI+LLIlo/pF1Gv2x9hHxWHoALzrGvHKLnd//ynf3WLI6xr6DCK9hmFZ5qenVxunD+56BO+gShhti93t0XRSLQ4ZUSqVibodRBQO458LyJWZS9YR2SkVXOSFJiI7tnBiAK/BLJAVjULUHV6VgGlpCK8cuQSfND4hlqJ9zKL1QerkSMV7copcw3bGNZIoTOlpBASHgY3MghqPdL7qyzaDfPbQMXD/WeOmB0vr7dGOigTykAHTQfYqU9OEl52Oh6WL08Y8q1ubpxPdQ9OulD1OBdB2LXWuJaps7YC3Gs2I1Bbdwb+ZbgFheuZ9R++2OEPzStAMWBXTwXpeB2orpQzaWS+npQEZoqEyGuwphw4yCOCnd/++sJsHIJiDoZGMStm3aFW8YTfoYOoupi+v++W0+nBtDpRZfmBlqWZIcT6oR6SmTYGjajHUeMTdX61k4MjhkBhr5bvUBrHg5rl6G4t7T+CXte64dOf6JSjuykzZw4STJllnesFGQUFYGQamYqlelc5cbiPFLNLT6Oub788nNRtEvsAeQhizywOx6pgPqZr9pgtSjbcoMOiQdUrJ323LMf9wRQJvP+yvGDkgGuD4Fwzq2MnCt1oQRcFYsYxE3c7yi7Ai9Bct4iiQq31ok7jN9HRqZe2BrIcgDgkm655odwJXNFmpqiesjtuIcbYuRlRA0dgRujCoBf+JvDFulDEJMo+5JL7laAw3btS1+sC7py3aZDj8oQFwJlEoW/TK5JTiuy0ACLL+HtGQuicV6IvjFpm7nXOtYatLzvQKwJkGWX8LR0x02l1uAriB9SHSfwVBEvHSif1IlN3WjYri12npimPhZLWuBln/9Kcgxk+nVfQIesZUgfuDIoyi9KdZtlLLhkYqbaSGue2W16u75Rz0Kuxs3eIJ0ljN1BJqrWqLVE/q/miDnTdOE3+rGlgcturWUArB53NoOBxNaqRSJyP0eSlEuN8k2pFWo5j6519Z1dt18uXLXcgWnvRNbt1huY+yMLLseM4CQ1SJ7AU/RRKY9WZWjZNs+RHV9fHwjc/6Mh1cBA0v5ujKFhrfZFHUAwREIOnaGR9tOelL0jN1dDuGfjNm/lMt8i9WAdW8363ei3XyL/JEORzElDUNtid+szBt/is1gvXjU7bmqTcV+6p1k3dWuo6CayKaZEmHAGJNjsUp1UsKuu7T2oKvQOVjYtc1bOnOYtr/uczI3ssEKwgA5u5oaesU6KzK/gJi2ITEM/HyJpw/YrauqZr5vVzfz8K62C3BURb2RCvc62Vn6fWy8rI72k7l4v0PuWzt8DCZ0FiwA0p7mS+1nKrsxsGTH9edKf2a/P5eY7U8M86Vb1hJRM6Lh+fYeo+H6mVXVj9LnWc1h88/T4wDNo4o7Ub+7FRoku57sBMc22+ylHkE7+6gRec/1C2VW52W14zM9xgZIAP3fOcgvBJkO+EzXqvJqjs4Deb4n6SCOjEKrJf7BilABvHbrf3qxMaewEiBmhmIm33L//0r25RNOWwWs4aYej5RqKxdCMOKU4p7wSKQvXsjjj4q0LtKNYp1IWkaSkQrzLjwLo+ZbRgPB3Ye8aPMhIyxnEWaD4rsBClSfc1A6ogBqEraX6fHYhyBlUgT0rWB0WeWWUSYM7hcuCnDIPWhw4jh4Pfke7JZ0N9XO24DBBrX2zxmNEz51fgp5yeSvka+c+hZW0j6Z5aMzjkHHHgjB/edzzuFSChoQecHjRdYOCnAI6Ohp3fZMnkuMBRBGJuSqppexkfkXmBctY8tNcZyYAIyt4pw0HBQx2mZxwluAsNCcvS3T31HtBREdkks7k/qlslZ5EUXU8JdxxsPCs+G41dUBtEGqkNN1B80Cbxd8rX9cpsILPY92oIA3pjNysJwtZNQ1hH6o5ayGSCEsaOfwj6Qu3U2f///gXHG/eIwI81Yua2E5CRq4f6utezuwkyKBblD197eJ8cbaFzy71wA6S7vQJ/JkXxazZuUde/kinuA5r6iGqKBi9xOhIESAaE+KkLsCiwQfTP5/PygtEPpPy6NT7AC7Z9WZY3OndqtHLGWBIE3ex46M6oNiYyWIZsPPdSNS5rxF86qWkX28WfDg7PoWtfp3EvBWrjHCdbnms6WCKJ346FfbCqeeI8vjiKGdLsoAlUa8xuxF6QmuS66gyy5zgGUzjCsMBHRwfEZ6gmA1EkKyciXTzdPSwglrOb1enVFHEOgR/6U8qpL9xrOmk9EvCqp9o4ufxbqKCmR4VCuaJkMUiJnhwB8TboG9cPj0G1T97lTyiAqUsXiu2xDdRD6G4pHRgHKrLCvexoafq4qlmFU4AGZbR36joJoOgVAAer5kHf14iazL6s0Q2KKKqhmVA5P8BNQWgFAHIdPugPBX5SDrJdUTQ5I2unqmp/K4NuWjAFKZ2TFcZKBqwDqoGbAtRk9PTvuK2aA+Y0oR24NEIT2Gomh8EIPUPqyQOmGvwlQOHWfC5T4Lkd6nTr0Mo0K6Bmv5otzcId8BRZeF39mjhrW5BhOmRVdzNksj6TzxI9uA6StoFC3lOUuXVCbZXF+Ij6ryl1ayd+7WTy3ueCUdl1sMJROIPC+cHhNiDPz/hB4Jf3d83rR1n9bJ9+ZBCl49xpOXS96PMBEH3MToVVpc/PXcSXURArGasOmBWEdkOYwkxiawYQP9c6fuN8jrlXuoPPA5gZGAREm6PQBCzM8zzt29TJqyfVdvN+e1+nfPLVY03X92u385PAq8/Eem87wE1JTXzHeb+iGQbMq/X1LhXV9EcCUc/UgWaYLnkevbXvLSU18r0FMNNmL+pmfDxqri5H23iXOGoJPstdg7l4Pvgs8rHQ5wBemP0aUyfxN9A9XahUOx4drv1QEx0o9s+Ajymj+h5jvlzBF7Ng8D7MIDLWnPEDA477HF8/zDCXpHAdwO9zPXDUl5grt2X3z/+3//NWg0MLxXFqFc3p04xgDLfFRTP7rh6KUaMUfSLmPFy1KnYKisZ/KNIKynxumG1y4KGavndkY408eAaSM32k5mE2XGONXBBSNh3t4mdm5KwQM0uIiqHaUI/iUgdjeDkCOjV80IHW4VfKX8cx6KY3wopFM+nseEeQsSmFZufgmG7j7ph0KSr4k+LCZ06DyyyOhQPNNJjOdYYKyDO7pMVdrrliopohGAD1k7S2UZytNdMhVmClPVLWzxShu7vl9XKR4dBiKJhzVy3RULWOAXD0fdckCg1xMGNOMurjgMCn2YtocHLS6jCYDogs4Zengw6W69hANwwyhcYqOLa/oulKuqw6cFRHVDlmui8dfGUuJUcK+tSZU5lZyQ67pe7kBCFg5JyyExqrYD27qUz5RX9I4GcAm1kCZHNBKYU8IWhihg40T9TyKcN7fcfIB6FZHBFwULMKZPNkVK0m02lv2KZgDtkvXJtjKUjXTM2P9iuNm0KfFEARvqEuirXHPiLjxxlxULzYk9RX3ESNlTJT91MMtf9+Qdep9+UVdGUmjy1byRAwiz8pWR9HCczgbuqX2Jc4I1tEPQY9srpyBBVh8vwJvcZDmhLo+ZwxQnBaGfg5QE0TDKwbTuTPXx40H9PaSs0+ogsFuzFHwfrezgsmiyKj13upIEBWjN+HDmrDJt3Mk1EzU5MV4zlHLR0YFdSlov7p+j7DY2yCHPZ8duhy2vOAXfPvZZhNVUyg3vov95w6N1Hg00269pLBmILZ6IWsQ/RIdH8CPD53gg58MN9ruTNlm8OEBvKKa0iPaR2ncxwgk/Jf3drU0AXACEALOgf+XHVZVjYeDAlKCxt3oKmXsqeudHOTI58dLyDrRIbDMJ0dvXe2h5edC1UxNko2T5lLNdVxAJXGQR6xkGYrEqUEk+s6o6IXG8Ao4zNoTjkzASirUY3r15RORu2M6r95NxWw826tPWrwQlP2fIDXeyL6a+kttiWM9jXVkPVxjaTXGo0+BrR7ZQ+mD6APjdxNnVDPOgZLKysifZv3RO/Mf/M6+fiuGwzYPGtWx5tmEKUz3QyMzz6jru31TRONyPaUp/n+aCBjFNLnZTskd7l/nnnL6wyOOjBYU/YmlXIVfHgNYF9rtIevy9dZboT0TVe/g6xcLw3B6PeNrJKAAdMY4/MR+PNX/a4p1Xmm9XV8mQ0IEB04dWt+J/nT+wJ+52N1bf2UwE97vc2s1yuayvyhvm7WKur1DWzMR10DFJby0jcFTGyysyubuKn3nLahzmMaboXuGVNl4IHP7pKlCu+G4H0AJJK5tfwrrmsnCzXl6KIOQDuZPTgwsMVozoU4Scwwdb7XgHn7uK4XpC/rFYZvCT8E3TDRWV19RDQ3mqUUAOYDFDiw2AbVsaUtZp+DLpIb2TfpHPvXTtXJV/Lfi63QpWtMllj3hAGSuKH9bdy3Sg0IkP2zf/WXt9A/KC5GHSiALNBOQJNRAlQHdEyYTXCGq7cgjn28BLcO99OXgXXwF+dcxiDmCbQvzeqrSNWBHylLVWuWxgUyJKzFdGDVLHMjInXGYyBSIClqqahRWvgYZgZ8MCeuXUiGas6gYhCcpgzudqlgQpk6Ue1kFLjBbLOvtckay1/oJjJqn+7uf5nRYeW0VbLJasL5IOXzkg5r6zofBHus72OG6t7UKStIq55qxmMqp9MqNNChhLLmbxTm5rCEJpv6xwTKygT2UOCJiOG5NfMLg54PrgFUS3sFi+nwaeXokSBfvzwsDxhqZxrVi2saNRNL9EIABuo2qOYyqHvTmssRw+/w9fYOKqcPlUF4KSV3wCMNT012+hlVN8m6vsG7LtrVlvrQevf3/q4uYdop78d+DdYcGYbn1x5orRmMofKay+5Aj3tUsrk1oLol6zAqhe8vF7TupPFINgjfC5DRmcQ6IoALcIKaJnzdM9uoTqJygDyXcQf6rSjIGO9RhDc+33X59npm4McOrAjo6Zj6PKZzbDLpYxVnMLd1OuZZ+eA82ch85rSUk0KF5LV05x7Kpu9MbZY1GoWZCrd4T8YPb1f3wh3rKX/z5bg87pflkfWgcrIxDgTAFrKi0V/RDQw2CcRobXUGlaF3IkUUTqta1hSODImUv2qzFc8Y7HD9EoEdIIau6cXP0oUCdTIiIc0oVOs+uqQV3T8UYAdP1dZ82/VNKxV5i2MSang5nqELpp7Z+z27h+Y+QsWTh9pWKA4U9QjAB9grz2MAtYdZEHdv47VS22HgSxBGAjLVQiYPRz0JXePAj+vC38n+MEvveZ4SIddYkJqDwE/BuLoCYjeVfSzH0WFhgr8ADhUwOtOWLAm3y4++cphC0SpYNOUMbeem5xlKN+5RDRTktM5rps4mnzkdQtrP0P0NkCoIT6ZS9j0OumYbpu4xGU/Zrxbz0MJ6fXL8G3SaNX6hCWeNo99Gvc+Qk3n+c90fBTKrPRrzuGhHkj1w9x/ZrzhynheWIDPzb3+QH/rM6aVs+Nx28422izpTo2nMyjl35OHAaevE50CmVgl/D7MjgF0ABzn5Aad15uKj/chZz71N/6pea3+NQdHIetcelw1TJjjgRM7GBAPyOdGfqwDcIEUH8unoqAAye6v7csbGINAEq2tdZnBaGaptbaPXagynj8xqr5Kt8/DyjFkwgDSD5WZlrcd41Dol4hq2sYNXM9C8d50STm+AzwPlGZBN2Zp2djo0U67kC0gflL9re1HP5ees8xZg2heN7hBg4+ZXBvMFfmi9EfQ9HvfL4xGzjgGAo2Posty7LIPsDs4v1Qw7zMxW4gC297q8vqmch3oZepxN8tC47p0je1in7UZbsrWuH4+fahBtrkV/H3lqemvkdM1OCKDjoN/9PAIIMCFUDTH7NfQLOH5kJKJKZysnyfV2nw7o1cPhuOz+6b/8tzRDWuQEJ/k5KJa7ebpTIRsJYMEPqHEK6hs6QguRhMVZJDdsYezqoE8ClFlEaTWqIAPOe9FDIbCh2hg5iIPCJhiIyCkYWmR1nYxS1MHuJhnaWN61f5mh06rTCzRxY8AHWWXw52wPnFaNjVCgSDqi67+ILPsAaixGMl3Z9FAwPQvJ9YC4GTgmMhZSFpndwXsoykWcptSDyGMnusxh58rUJZgmpcxBZyieGOFAFNgGSso46KkzoFx7I3ZA26sFP6h5jfZz8K8/Q6/vQclRkIUg+bVEq0kzVdoaw6sR+OH5QXnLkHtkiTTjEJ8nZwAgXYIJUDrRqARr9soupq45c9t4useeIROnP0qdzjCzCGrfT8UThMtIe/aC9Dun4IXYocsmZpWhhkWp9tkm/ROG1uf64O/w2+ia7ImGvZs+a2PO2dJroL4dbGqanIeKG/iLBHZ0wEhvQAaou/emOyiDTQbVpk87I0pliiyfEdTZFVedqt45ygH3i+wIM6ZYdxARKPPoaHhh5gkthzG0Hs0yUAOoSZvAunTzoU/9aOlyJteO6mcKt2HWAE50JOaF7cTPYbSQQzVvQe2tRrBAbiWzakCEzDUCcNLUL2+ku+IZnp5Oy9eHu+Xn093y5UGjHKiCOPsUNGMF83TuTBHn/oDtYAOX+s3cJgM3t97X+oiN0M+fbHsXTeFIxSnFelJXsu2zxnLovHb9G/Wp64iV8dU9JVgJINGDkd/UFTisC3EWeMtyrqLzZ9ZQZwy6ThGqM+ixS9X5U91+c57XdmQi3mEdGLxkphx6z7PkRkc4GsabDH1KB2J75jqnVklyIhuS18OYIn/AjB8RVQV+pFCW8ygQYdY8wfBnPRKoVgZ3CKN8/gS2DlrjoNozYHt2H/M4sdFXTSlNW/pmm8S5g01DPbnsR+re4siKCkWdmRlY5ezOYNu2xNnGysDY3sgSa65Xsu6r7FICYgLLaPqE4hbb70n5qyAL0qKmYmx0zpe2jYWzpzPWaPp0WtfOfh/+zwI/S7CzpwFR9NuABtFPHF2xqWMScGi7641S06TPP3d7b1W2MvTUqu54jsDZ7E30wYd78ueX/RujEGp/AnjmPPvZlE2OQ97gQHSw9IgAxRmkfdDdowYQeib+SN4nGzKycysacnzOzurGRmYPsycZX4D7km+SRiEzG9e1xZVNYtfaPB/Oxej6PvZPazsMrR8061HPHZ/TNi17o7eORiG+dgd/etaUemwD3qkToyN1yXVQtw3O8vn5nNhByJvYAglO13V5+fx8buv3biQ3qcD1nH4usq6KxtZNZWq/VqyLDFpvpmC9blmWr8e75afHw3Ik8O1O+2aPkOnhvg4qqchYnfflHWMOrmcyNrAdsAO4J9A40dTvetPoHf5ZAmlWjbpjQl7Vo0KCnvM9AY7OvIqVJ9nLGsVm9eit2HraaK99MtgdB5hxRN8rZ8A6hwFigm7307DcHDFj9nhYDiiH+of/w5/fcjDnJkqLOh3rCBLCSYon51XJ0UgWrM+A3hfUBA8ipSUFKTqhMl9JacZARCij5HiNoK5s+tDXUaYpdX+mf7opQaEjzjjoOkKxKdB4BqOkQmTtm8SGhbZB4b8tu2QuTGXkoGXTR9l4w3cpOU5jAGcKzDnOwadC2XR5klOSQFFWgRmV1FOmG5Gn4gaB56E2PSszDT0zmx/HAauc4YfmIx7hgEwkhdb7a4M+s76ha8poiroHio7kQ3TC0Edk9LAXHvieoNuOc3w5Bomk3srYSSFi4OR+OSKjRithQYWc2bHWWTMdFt2J6DSI8pgMAK4FiqYySqb51ro7E+zgLgYFBzZ0YB6y3JeVPAP6veiV+tKhxb2kRg7fh15ZQVf7QR9s3B/yiwR/WTvuRZ20popYBw2j259aJUV+JAIGDMZ0JuSs6/RGyQTNVeDXFGwEHKJNyJFL8x3pEtO2TAFOwI3XICggWOGAAJkuAi87UFfRJVR0T46SAH3LKB0NUJo2DaOYp5vOzQdjOwKIrVMna91Kc2uIi6KIRjiex/jlqHmY+BszoJxXuFsOD2jEpIw+DBtqF/24y+m4X0772/Lz4z3pnmr6JKeD54frm39D9ev8OMXX142R1Xs1zqVoqPxjHAixCPTMmr2Vc5NmMgyv7zUG5MzRHA0cpY4uYyBIv2dtLb4UgLFhD9kNyeoIfCqHIei5Z8Elqs0A8TgaXL/oT4Bmbqgj8CbOmuuIRyYlTk4MJnUWwRiPhME1rQcZ5DGYFmuBsQQHiSuLTdq058uJpLzilhVzgUOCQ/XxeSdAQZ0nm0XdYlBE2XvRmnWeOoiLTt0C9srkpqlEBwgcn+Dn4TXT7t9XjV4oAMrUIOlF7Vt0CG6Deo/3nSCvA2vnV2xLzFpxXea8b9LgnTUlMl0a006jg1/ZPrpCdQ85A9EzYvQZHOCLu7Y/Z72cThWWWL4tlQb0JJ8GL7O4Y6hyfJ2pD/pe2snN66p00Ge29IJtWdXdOtOxdbCTrdOZktBovu06+FvZiMhQehWMroCfve+zZxGwMYPz/rx5jwk8ZqBW2TGvo+xDU1qTeWy3Sc+m/gHOTFER9FPN4NNC4FmvAotkP+R3BDhUVthBvGnS0bPS36ZoKnbSZ6f+n4w++VzS7XW3gwZsC1+9JuJMK8dfTr927UMny36mdZdK6qLyQQVEf94xVfouNHKpizUtcCv78Z/G1hYgNm3hj3yOufcziOMKBbSgnU7tfMstgySXPchv83mJvvM5o2V1Mkl+XPSf1zsART5z6LD2c/TatmOGYKy7joe75ZfDbYFN1lzc7hZvtcv3c7xNxQval/crRlJdGNgJ/NTcWNg7lZzsGPwJxBtyUAkjy6uzt7hJV5WWn9oxFZImajRJLVxZOZekURmrHMDmmseGfip1c/sEJcP21ZSBlPwIkHH52Q7N+8BMOyz37DatPhRIXOz+yT//tzdmyywhXCxvHA+5m5Rk8Sv4I2KvQnm+hM0hXE/A+9AN299W4OdsHGkzdGSUJfJ5ssDpsUQrknMrQZYyYVDojCGXgz+7MNiHMgolxqgi8AR5FqSgNzkoOaj5WbKiMQD4Vhk+BE4doSdmpMELIuCMIilhdoQlAGOANWtCpBTl5Pj6rk3hZ82AUJq5aBUatA4nIA019Lc0ikl6nTVHrOlzgx5maOXs63qpZaPkKBtg5SsFbGfPjV14iDxzi50hrdxUHROx971U91XVxghY8agKOGegJ6bjalFZlflVQwt1oQt/udNWmcPV6FsG1TNraG0oVMhUYwfJ3Md0NZ1F39I0+myPMGCtHH8thZ76OdA7SVU0XzFHhLLw/1PgVwp87Yv+SK9/+H0MRPlApAgMnryNs4iMWoo68/5bgj8MpFZWJzJteqAVFYI5qdmuFS3D5Yx/EFXKrM8Nso3yDdEVEbWGb+TZL7t71fmyUUzS5DYew/Jxrk7VFHStlp5jOs92PJlR6Ib4HpJAcAL7iKJwIayiWOLvoJP89HBYHvaqz0N9os6qMrDsmomGOEV9Fa0VHXUf9no/jBWMFI19tft35s/NfGgcUlfsxXNPG9HS7yXXDLrxeZjdSMS865SKRq+okUYAUwwwwiNUU2arTLfCGqeLLAMin32CKjU/tfUcBEWNkZx9hhPuDCUHxdNoAVxQHWFinqDQMrddjL+HoQLgQysv0EozQeMUqqOZGjYFqW9ngtdlYxkFfXLYPLYgqGzRlVUfy/X3bDk+r51syCGHyVPmbNBJBUJHNd+TZdWIhFuoaAh3QJlB3Cn0PfL4wQkep3ZVWzXOYl5SGQw7BHxWGsuuWaOc0ClogJSOB+3qoAtxnQyubWp7ZAJ1A/N+48ThrcoE0hJMH78c5qxGGDkK/uwU8rPtjztrIudfMmB3RNCqz7opSnpbgig5H5YxB1ZpsjBeM13/0klF28w6mRZaHT+TcfACW7f5UxTU8276+cv5HvdYPlbm3Hq0U9Z1BoTb9eZrUpdfNZ4BUOMcftSJU/dNBz/fo7O3+ji0c/Rhny3ZETHtn4Mtil3LDvWWQckK8O1d6rpbQEX0u9gaQjMj0OX1hlTR5ykneE0ll14RsBAAhGLESEVnOMGfXjvYEQVcaExZ9kI6RNek32n9o/PmxlTz3HqesZ7SwATmeyoU5axIPYHvKzCajmk5EGBdfDbDcBvU5efODLYMBMjIeZp693fqIJfy0EdP0DWGnctvd9a+Okt2dlc+uUc2+CI08TXaxeeaAZScKPpYrrVN08XcI95L/I4ddsECQjSg3gqPGOGFbu4M/JTdY+dL2AA3V5Nwhdklq0NWIez3+SI2ElmGYhry9wj8YBfQodmxCO+6SilMr/LP+ltm2spfkFjHJ9aZIYjJ8jn5k/AxoIuFjwg0TklFWFhZl0qoDfAoZ412ibTXhWUY+96JAAAgAElEQVRQR5RQ7W4s7UKW7+2K3hzoTQJG0t2y+0f/019IZZdylBKGEFLfs49IVJzUJoMDXmCMM3AmkIMDU8DtwEABGBQ9BoCrq2MMVZwBUUj6k+R8WtFKaopiqVtNbQs2pqqrMhyv6Hvy5dvpY7DlzVCTlyBSCjA4tNHHUo68fpah0v9p2/q6Cv4SNKXg3DWEND7m4dkyy46OGoqMfDASoGzqoJFm3EzWxNE9228bfQmFiI0kQoeg84pOcyh6Vc0OM5h36p6Z9aVisJISF1hCzXkgnlNWboKznhQeOwkMwCkapljJTTD6JjooDoKcqtQqSfDxUeKCG01kUBVDkCBMQk0FMJvF+CDiHzS50Zo2MCAVOFAmywIzd6lPyvVqPzxLbdT4xWAhiwCnHXSCoF7IdM4xBY7Phyn4j/htArDf45I5I3l+ZDKwgGzqYx+q6ts9KgSXZd2SO3ZOxZszBCeZgZ8zzcn0lVMBE+fgTPVO16JHkWbBc5zgXHqFdEc3LPBQURC4mP0Dxz6AET+zDEVH2HW+Bw0phlsisqapbKkYaX6BQnBmWtwJ7CtGgwDwuF58Zq7Ll9Nh+fJ4pDx+//7KZ4VipQw6O56MVxxddBJ7OqEGQTWhnMdjA8Xnd7YJXcSQeSNymHmQNghqLmOJxt9Uoqr3ckwK6nuvjCbzfEFjsVLoPguRR10qDGayMhlTEJ3BhiRkZWBOHQI+7PfFzX7E1EA2nsPW6TTa+XEWDo2P6BNxPIe7W4KGbS2qfRl7l8APnTY5agaUPcFI0Wl0uDg+RUYrOqD23Xqq5dUZZzulnQ2Ug8z6U7Ie3KnTAYPICh69QJ/Ei5xsgZ9V6k3ARxBcW/nKmFOfVm8KAw22W32fziyUmcvr2ibJWXNd56y3cyalLtkmrpxWfU7bUTqvcTCqsYj/bkpbVMu0mX6T/lTRi6weZJ3yVvu6plZrJ/2AtnvBxYsOGKTfH6AsrinFlfFX5wU59O2M83vfk2qBhHYbKig/I7FDEPg4rqvA0boif2sQz256ZY0EaskHkOMqtyHO3kZB2/8onTT01Ni2epOyQv1ckZfRh7KyO7/LFETvTf3Xr0/fATeqo1HwFg8wjQBKAje/mVksIy+V0ZhNOyqQG/KcvfU1Wj+bfl2ZJfkcq+CT7wlvdGqPTeDPLXCnYALrTjYyS+5rWNZkF0IR/VjjJpvgYGbeM/sVdEYwOjZARmb11RJyWb1eDPz6nruJk+5tFfg5OJn7m7WWrtZ1St6LMquzNu2fAr9+/m2QGPmSWhtN09gwKYG2/NnUWBYyTL/Xs1RTR2amWGQ7Z7a6/jPx0F3BvUu153h9dEMlYairJasBZWF2Efg93MOm6R40b8+lU/Zqc/azXgKWPW7HfgymB3D0VMZZheLpZ4m/T6Cw4hnXNEdvGCDQnjnrzBhJYBuuzufS/K3qsB8dLTsnuI5xlHssVEbPAindkMHyYrfwv7tleXzYL08nZPjgzF3p76EsCkHzBX4Mm+0dlt0f/49/eeOCOKFZQuB0Js9bpUi9+Ub5iNY6uk40r/Ppg5QDU1dHIwEvS4ztUCYRcoF3NhYJdirlOVSXA74KpExNlQ2yARoHrZSUlQx+BkpeUCloRQxAIUQOdfg8Rp8jye76GCRFzr6Cw2TL6pi5sF9oU0JIh5bSAkJCxswjZpRmgFXdDHUvLEBNts3oSnHSk6X1PUHolP42yh/uvSky8inSdMFovo87M1lBdCmOcupZv8isCDIPoOrpuZSZUwjZKFOCU2VzeOBM+wpdJeh8KST5vrqGUX88AymebKQTtzX0gYzEEPI8gz9tmdaLgAVr42wRUlvpIF7BpQN3fz7rt9gMxvO/0JijMjWiwSJziQC75JdrP1X23/H7yFk5Wb/f5SaaPUduqA52Ujoti56FOZtrIAtyPmP4ep8hggHOdsM5VuBnaq+zTGoxnzUQ8qUM0nW57ajyjN2KGirjKQWp+XKZ3yfKHGmlmJfjDqPKFBcEs6qVks7qs8V1SHZgODF1XgflRMCtMmJsZmJ/C503Qcn8e1+PyvCb4oxxIGjZj+d/fb2yY6nqcTUORDMuFTyKoSG6+NfHw3I66mwg6Y4OYwGTEvhxlIgNOGt+qeBNGXeQ5x4PHp8RKnZqBa3HTb/lihjYOh4zhFZDYBmbB9wLeGmjh2AQX+zsyvpD7Td+xh6jzhlbl5mcBIlquLicLASNr6yb0z6L8aH9rnNtsEh1GApM+WXkvsfcyKkmoon1TgDmqEf112nO1c4mM6JEUU0HJCAZOqf1hJH+1bghB6lyOgzarQKePs9qguIbZwpXsqdQrWVdCSFdJHKYqyiTkExF6452gOzIjWHociDWeqF1rvRhhiTLFvlZXHNPfZha94z73dSm5f4y6H0GKQl6umZRdYDBWPNM5cD7D8x7JJNQ3U0VWkh7iMYvNovzktmHUDU98iGBXsBdrUcaVjSYHeCV52lL//RDxsGM7xL7bWmKWGolGYw2NbbUveUxTvYMKvm96/NUC2rbP0DpBBGRociK9gq2DQezM/rrwC4Zl0qMroxOPjK+juxrGj/IRlYAPQLV8pkGxZWfO+ybwB+sburmJPdzTVtzb22hfK4+XmvDmc+fvtsEJQLqSKdEf2ANpGt5NeMSlQSY4y20s/yvWAK5TPEy55kUL2TeZbLvuY5U2Hh+dpG1bRxp0850rlAbZ/3ks4juqk/s524dF5Ain/lB5oZ8qyxj+rV+9lo7Ayd1/6F94z0Gn1I2lQRPGkDh3LreDXebMq74b00hwtqoAZ8Azoww6BXVXieg7D2lWNoOoInLcb8sD55NTdvhZAW+Tw1+jbMyYBTAWvZMPgUCSvYycCkS+lgg21eZcJf5oAYaNfSY2wpAGgPf9JzaH0mxA9C723La7wW4koZxW9CiDWUGLJdgY0N111fXTvhVAFjjL6eDtMbB6RJao2QTHx6Oy9Phnj0yEPgiuYOkBEdWuOQZPjY+B+sPX0xx0f2y++//6V9YXZnOxPq9UC1a4GjMLMwybErlhoqHJ9HvZGjVTS6IgQ82Fb3aXmcD5BRIqPVpHVzygZ3WDM82ylBBgtPEw9HLAeu/B6+anc/k4G+RrC6UZGLZi+y7YgBkCMj0n1g5HkMbdVGo2sA7V1jajsoHB7BqEzzvBEi3jTlneZGS6JatlVUO1VOBIp15XkdrGMWWdU9GLsFOnD1WR1Y2trUlxdYOtJxO3b26+0kJhQYpjrJpHW64QBCg0L60eZfCoyNAx1IO5Kw7qDsYzjoVp404ZCMdJIVsSCFNYyAU2DSrDAtuc6KB5Q5OU6eKz9WIB92r2gA7ILGDQOeWTTzg8KprZtQ0R2hc0exFwXW+BARsDdzf4ecf0DkTwySb18W+uvZ0BLs4XfelWswoDlNN+KMC6nSMgj5+uaDRR9crKAus2l7KWjrnVpdJuoHek8xHk/OPjB+c2ivnQSrrr8YgpliOxiFskGHqJwIgUQyJl4puYZAiVWZbuWlHQ7phawSnw1CIqJ0WZsK9HrjR+9v78gWB388PLBrPWaJ98UiN6Jg4UQyYDDygQBzygS/Mj3wEvZLZPvDulfkLtsVgGsbmIiqR6vDagY2TpWy53ud+Q94P0RVRP23Olu2sO3CSVgJqvmRcwFI7iOoe6kCPTZJk9HAPDMhZ2ym6ZqjQQZzTHIYgGvXRjY24QNPFfxX4Je/jIFGNtCy3qbEN3coZDwXlOkzUh+7QKbmXfqAR9GxL6YN2FHQ/fS5Co+lskmXZcle5KW6o6V4JZmq9RuOYMFTivA8nXg6WueDWJZOyJjvWiYxJT0+pRQGoFaw42+B1ji2MHlw5mwPw4OvMdohDPp1Jfk6yiY4Qpm7NPgWYS0DKM8+6FAOGbs6B67ER0OiUHbo+GcAGkmcDMNG4RBvm+40+QP7we8zTlSgkJ6vFg9MWu6fnr5iqaukDlCb2netV+2ANOoNtRfEJ8AJpOnTyoUzQP4P5CsicPVkFCQZIKMHDn8pe4t929rXyqhftcGPqNjV0ki8mX8mg1yZ405XmnRicleo2YBEW0zqwmM+W5j5b0IFUOl+fFGl4sHUetC9b4EPyLRuUUQ6kgg7dtA4ee81Kl8d7LX8hQYPmFMevVH7e+saZ216rMLr6ublaeUNKn6rWWL5EspC6502Wba52NaTxLqQ+zj7ctEt69mxKqfMOokvvDUVXSQW/z+/nHSZD7tKBZj/o4UL6ls+Yw1OqWa8xTVLnzEkC91pgPbn1csuRgTj7FgJUHSA5kQTaMrJsGSHGO+fDSzF2vaP3zSVQBE6X28JGJQcFfp5IWlly/KzkQMFdZnh16Zh0lNawauTJ8uoaZ7wb19GsZlFJAaj/er4s354vyysashk8557R90eEdlnAFvrly6O6jOKhwDSBH0PGSTcWYvYWkAmbM6JPhQB6vA6f9+XxtJwQyB49jJ3JLZ0+3BtmE1bwSPOv+dTo66GA0SN9OMd5ZNP/u3/yF104xqDLHSUF+a+URQSUlBGZeA0nzxiE4urq8FqUpHKIkImymSuruUYQLAWOZbzCM47wOtMVxyqiyYyT0bMVYuXarglN8bjSybVSGNQNIVamjI5aORkaKxyjHEnJhzIXRS2h0TM0EmOEaBxmBV3dOCffIzix6lkFUDo03Q2CXUmtaCqAs/Mi51oCEORRRdg+wO8ovu6REsno6sVCWdOGF+hEBfY+Rqzn8SgEPBkNjh1hptidUQsdqwyanbJge3EYs1ZWyR+omjE6uCfOf4NjPOYFThU1FWboGFEocTMZxCCgdrtyOcOaK4c6LDc5LUPI4OWKNYMCUG1W7AHOb1qS8/cd+/1BtX5lcNb6l05/AnzcBAO28Zr5+VLSdhwiG35tFAsHeVbb8QSIUUCiw7FuBvS+e41pKGfN9DoYV8p6Zh0WXVs0Oq4fgqAYXYID6rAo6pkABgYWboGP1yKrqI6VKLBWwEM9HQNlJPQzpxcyWroA13TWtiHhzhSrZgPG5H153B9seNAIBUblfnk86l9SZK9GXV07gKA2za1m1jRUrTjZnOdpUIWIHDprWglCK8JHAq1Vnc7uCTAkmPSx9ExFB8bvoovmC0sYeq7qgEK3V40lUVKP32BQSYaBfVo7nxnTUfdMJ1xKnFRcGmkBNgww/RX9gxfqWUAp2S0v6BJKgMdZMOV2uedzDmkobXxZdYwNA8F6l8GFaHQ0ZgHWnGF7Y+2CwYRhsqRr7I5aB0bfBKlVtqEdDsoTnRrRPKOrpT97HmlzZJQpmHI4kXVegz5w7N6cPzkAQjZ+acecAUgNuO/gQ03RMh4gtGC9twNF/bwCx6wPYkua5qZn5D3PekG5fHbCXZoxgpV2VtNwCxQsg6VuTNP+goAGZNFlI8QO2R+OHNsE/ZrsLnwJdg9mwx3tHbbudDwuR9R/3jDu5SLpu6E2B4CEgwyCFAKYlE1gAYYAmACFQ0dz20dmapU9UqSy6gjq6NhOeDpYu0P3CHKwjWQ/jF4JBC+YKezArJzbETRwLzZZPTASBFZoyPNWTkIfDPBBeR61njmrukXJWDLGYXNMXSK5bx3Z73dNHYGw+Xc151r7Pd2khSDNpuQmZ2sGTAEf5vPhdaydDg0hAcIAM/L6bZBYz5SK1nRit+0ofyHBCBbIwYBWypm6lLQMGmT5qeNMcJ6adQEWsJszCViZCjsB6fbetR5mmHkfZ7yeZyx2lBlpAcI6IDYwlvvzRTI7b+s/rpIYI4kQeaGscu0z21hPkySDPt8lOw501A9D/mRex4AE9fG3ZXl5vXBGHpk8Zr/d7RTglMy9vxVjLb0wZJv3bFZyfy8fhV2pXeYE3a7s47JczwCUAtoYADVrLUFx2Ev4XJyvw2G/PKH7Jf09zOW1b2R66m+/v5KJ9Hx+X14R+TELIrbZ5Xxh85Q/+uWJ2bg9hsNjCDlLC1xKVmw9hURsBMcyj8zVBcPotjw9Pix/9MvX5Ql22A6d7KTsOhMtZvLwWfwylnwsqPVD5/EYavsOLvHa/bf/+N8IMzFaJlTVP9vZVwDX1EnFb0H52xnLhsm4dLF5ku4SNvMHbVhoXjzSQSl5b/pQyED7RHOIssln2mg5+0RalVFWZZjg4CSuNb3M1yBPPQLpzyxjDuMK+lAC03wcBCOOB5XFqIFLFyqvdC14Ap45tD6BGJ20uCZpBCOVs0aQUsTs2h8jKN64alAR/nVcDI4qCO0yZSORAwqSM3ZpXuJB5jKq1QbOP+r1qO1JYgGGvpweA4cIotjSfmTG6IjbSYuPlX0mvcKjPkS10J7mMAZhwt90Ge0ws3ZpArBCT/WA828zIKquTzVbR54ZDisKYg2mFOqI4Cht9qVoOuOXYATXTwa0FNYEV4fO/1u/Hdm+HIUK4PpodGAgcfEz69/t+/K7uQ500tkp18Gkm3yoLkvUByFvquuKPN7dozusnEQFfQpi0tnvcjk7SJTjivX79nplYIINxB4iA8amUEaGRUNF1gtjHED7VH0Yr81aMo+dsEMXGvjW2Y4xnrKlrLUVd4wflaTnALmb5OP93fLELq56ICJ8lPcbO8/SKXSmH7chSifqzrAeGu9BOSAtWHTK0rmkiVpGvF0MpjLvDQYjbfR9r6CTpq6Pn+dGSTwfRvijk0lbsdPBJbKhU80A1hF0ZHUc1ZgZZ+Mzn8iqWo1ZVCNF3ehRPQz6TLtL4Mc1dWflnDfU2WIswvMrht++L2/U6w5oYN2dFScCbLnqGjBeRZaGG2/BogwYDnPjngQqeB6NmAgKKgPf6971cbgG91A4g0FIGd0yRbzFOyGm92sHpM61HQrK4Mg04u+4fsbwtC3UAQ2NTJ/dAV8HUPqEZNMV+AW861skvj10SxxKBexT5vwZTXirP1IO3P1w5Uhap7bjFYq8KEoJOnLuPjjag7kz9wCOE5BvnInTHpR5Ze+wXpD7tzfVk5L6hnbq/B1kTqMacBYfH44EYOCfxMk7XzQrVEQAIfzX87W6jRMQMcWdDaS8FgWveiFnza+eyYDBoOs1dTFBdYC1kWX2rC3J8GxKksBZdj1MAa4z9USyVA6inTrRvRhkH3MD+xpiZ60D/nRclDAEhIh/V7HEBmTIGW4dugGXx5nM+RF4h/Ok+vEcvdxPZGAbyMoeramgCtK39NAe4TN1e+n91Br6el1qIN8s0VbOCNdzQ0HN51YA5uO5DmL7XK39MvkZFYSNoDTvTzDBs+1zn2dJWdDbVXPYgmlC7hEA5dpzbwQqJD3gOZt+fpuuRnxHRhnXmlRW6pZ+LJ0hHso1YBRdy9/P0i6DfNE52v4i1/IIEaRnN2nV3clPkO0lo+fNTBeXfaVhUI0Kgn95eyfgw9p01PLRh4ie1+gCyOH35+fl9XJV8xfbfPmSaU6lmKTmHYMaCUNNYAh16QL3cc9fn56Wr08qPRjqQOwjMpHQ1A1lKG+0AeoVIqom9M/j44m1dqRcuilOaPfNuNAweM7eRknEG5hWZ8oS3v/z15OyeW4kyCZsGe3kvaQceF1jEvAcYmvBp1WWMv4hGyxy5t9u2f2Df/hvGBmJipHgTgYsqVB1UvO5ZtCiOpVsujJirQgV/Ut/tpEwFcHCMdvFp9YLpDr+3hfM9tLgmHo5lYYMPpDGFCgPZoaFeqtQZpSvg+fCVF9LYw7UbCKdSUNTYU2bC9kHlpwSUr2++Oq6jpxXPXvmW8X0pz5E/OQ+iNuYAZuuYmOnrytA1ns4PFjaQUaEnQGRPzHSaUPS6Ixf6wH1uk+3TLfRi5KUX+RnWQVUOkh0tMIRTxDArIIUGdEen/qgt6F5hV6YIC2KA86ims/Y4cF1PIJDGb9GnqIUh2q2wdPexoml4+JAkc1uyjOvPK8DkqEN03iEgLIHaDbm0Ps7Najd14nSra/4O37ydXKekuHjOtoJl9x5XfJZ49+SuQaJVh9IYM2fk9oyOL9qwKPZZHDCpGQkF0jW4zOJpB16viJkjM7uvX4HgwWDwvPqLlnPL+fl+yvonvfsSgcjsL/HaARnSZzlAacecyjZIIU3mGhazWBEDxZIIjkatVV2cKbDUYG/kBU5Yq7tjMKkEkQt3x7D1U/sggVlXdU7nKXj5+GsQmW9pEN6QC3OcTJpOImo3+OMxwKMesNwH6ybS/dO7xODQF5bEeP+4K6d1qFcA7+mKCzIokS3mH6rrqcRkgS9GdGgICqNXGIUI28qLI8ecvbbCDRlxU15FMzp4aKv42RDdn59fWeWll1Wc4a9BKU/04HRgSoDng/1S9I9DNroW7ZjQRE22r0NRGKYFFx6OaQoE3IJXBqOWJAe6r0AiBv6VgWYfnbRy5v6STBxRl8bBze2KwdyBn3TEcbfZ1kFfk4GScJvaG88w7ymzoHWLgDnVALlzNXZaGcv9ivnZwaq/GhfKNftoCPVLUm4deYC1vu03y1fT0c2YshMXOw3UH+2TUftZWbCcuYnBmqgG+798nh6oN6Ad4QdDDjFjs3c1q7DxJ7T9riNPynQbLykfDNld7Ovc22SFVNAY1B6yMnUvaJZYs/V7YvUVtf009FLozjTQnWbeY9LIFK/R+WmfWONY2j52vDK4mtfAszPSD92uoGBPEtAAZ3ZgL3O0IXiKxekFJWe3fea2m37KQJlLfeygg6qe7h4ybNlLDJcnSqto3zqpfsAhLskhNnRBDQbkylwx2hV2YIRNJI5NrLko/4vwFCDG248NfIR7PBQtXAjAHZ98tq2f5Jdz/22U6wssfct9kuH1P+5AWBo7Mhmz4Cy7Xo9gTYs9Oaxf5LB9iInQEMQLXTgEagiy65aMweVI2hkgO+u5vGFA6gqsS3Zz55rd27LCWMEHPiRoulABTIAcAfn/nK7IxsoAFxfQwkolFmggzZGIaGOjb0efI+hk8M2pus0R4bZwSHbxQAllh9lDg/I4t0jG4YGKD4rpkNeLxc+55cvj8uXp33XnHttlZlkcMBMH0daeaQRfHuwD2KnANyKb+D+HaCq35SJwxMw4GNX8Ovy+qosIXbs9HBcHk97+hCZa5vO9Fe2OFdX+txcznjtKZ4/IDJ0rWvnGfSZRcHmhv/5H//ZLXQ+1nBlLpDT610ArsiaM9VIScoAT22ym9WaBhGBnoeia26IgNqI5wCKBjGViU5PoRQzuzTQIilBz3cK0ubZT3IU5CzYldRA2KH4iYRUsxRzykyF4mIS6dD/RJlsLvu4ajlbVBhhDPCMBZ0ZHPcMwrUYhCe9NkAKfpINlRGxl2jEJ4jwUB9uKJE16cyXdIyovBVoOUNBnvfoSBalIb3Se5jwbzo3OeR0AlNF7QHU/BwG86JS5ktZQreCzyxIHz78gdkQIrUeowGaGrsSpl3/2hJEsUVWgm4poxsZ0qFBRhJUA2X21Ba/6hXt2AS0SOrcDfQqy7axQ/VjPWHr3B+99PPfD6aJkBshY3BigP5MoEUKpL/aUfn9PxK3Cd2YRiqi6t0WBGugHegzVN+oRh8KIJCBl9usLAOy4FC4qN/TmIGFw8sR3Lyer6xfo7OFYMmzZdTVUoEBrv1yBlUjw1KlLN3mjCBMurJNOrh0hwL8rXMUhJtHFluNhCO6WtJ44H6dUVjel19OD8vPj8gohHYqPnzq4vD+M9A4fp4Gzwu0cA2BQTHcchq3oAEQGac+tpRpz0KkcQpJl7YpdHJWSbvWoetgSXd1g5Vy2h14EqWkapGRC2rs1LmQV9YLdlOI1AURXOHcuXzW2qHKOcdd6TymLkLGlfo6xYLI0t6W5fXyvjyjyY2dngqW7B9OmQ3FMoH0Ogsg+WaTEmdz5PxIv/YR64ZU0s2tJiUfpqMH/V0FCmsHsemP0rOF7vvgiZqcToAJRHXeKvj08ZvOVk7kNrjL+0gJs02iDrPDq+BqXbfYaRVdtSlkOQsJGhS4f9YSfu1QxrYNts2qJmkEHdY5cvQ2z+3ygqmREmYDY/vpcL/8/HRk5g/7Byo3O+lx9AmoTtJD1NL3onvidafjYXk47DlLF5lYrsk+dEfpGjZSgmNK/WIfxrqJcQcbTQlQgrNFUGJDPWS+ySBtsZWsNyRTouv5OJfDDd2nGK2ZBR1UCBypEQYBgqysk3VR9lyt/mGM3t04hveeD2SA2Kjd9Gow+0vZN+kAAvbOfGQ8gqLFNUIJGa3aOp/PrfVI8CufRhkmyY/2YNatsswlVMVGZirQqMyqJFdUyNmUpcDKlNy0nGVN8wT0LEZwY2Pl5lECHutrrGcC5zQZ5LldL4vCymTQbUAIcKDaXCi9Qhse1H7zBwCqqMr9mlDbBfqnWY/PssHJ6A7R+RrgTBwplSt/hndj3dF5MPnkPqGSTeuwdAie+qnWNnpuglc1k0/zi9nDgY2XAMIApNiL/eIgJ3Ydr2M/BoMFAe3EGJEtQcYLPsKVMhtvowFTvPV4jzo2BH5iClHuve9iwYBlInYfA0Czx/rZZfsx1gCzdBH4PSAbh2dh2Y8AGLzv8nrms30FCPwgyY4vWDqcRsmN6BKz2zcqynnCZ5fjKObH+VY6ib6Kw4HX85k/o1M4vuhXrLr4Sxb5rJmhm5ua5V5OvIFNofpG+xTWOe9X6c/4D7v/4o//TAPcxdC1M4nAzi1FhxAMPIAKbRZtSrTl6K++s+IieuRWy9i3UOrmyqYAN9SARh07GxaB1b8R7jg9CdEmUmUVGc/Y1Iqgb2UAfG/U4qCH5tikaDhodKGsJRYrdChCWeFhobNzdaT4yhEIYBmvxScaKEIKueu6pj7JWZO5IQJnpVn0BtNtmRFN8MmgtAM/vXsO3JUkTyXLJqd2nvh7C3EOgpSOZ+/xj9oXKSwpStBDlU3WtaEsooCRjmYHw8wxRBt4dI10doc1pLvd8nA66pqk2DXtl0tl41qKkbRQjWwIOhh5YUt4NnFpI54kSe9oxfFbO/jDn//goM82RMYeKXnQoOSsYG0wmyV1XQlkDCJSVquGcWPEftcDKOMnakA6ODkL+mMAACAASURBVIIugSCMSsyGCGsG+SL9kyy8dB9Kcwe3Xkcd4E5KCigWUfwrFHvGuUjlcbYk6yzRBABUB70W9WCbSWBuhGRHzfKleqBQOBL4tePaQMCw/bf3BXPivpyOpCLTkNN4AZncL0+YzSfdy7VPwwoYiFAn6IwC3kDgZyMUORbE5AGyrvfMfpHGijX2+ADqv6Iau/7BnSm1k3IqiGg60xmaR7IKATfS7ZY1cCMYxT4EKGmgx4Gh56m+EwHsYeMCxEKHlF5gUyDXj2XeXzkNcPvMgIgsvSJz+56xOCNAi95w46WOUOMNW7bixJSj4mYPMWRWzNFpcnxM6Ylb7jOQ+tHcY/mJlYls57CCvB9k6bKGynCbTiQjUrR0Gu7hPK0D2eGIDmct+osWYQCa+Tl/z9+4XwZgYqWi2zpLE0dv2BhfXzrcWtELwvenFMBr16+LYZlupGyCHjUyJZvG69gMUCfd3pfTw2H5etwvjwfUy8jh53lgbZ8oTy9nBICdfeHzLjvpPW+w6vduDPwYtPhsqDER5mNhvheooaKTUo96NiPp47cdGyjMrAB1Jx/RTri78hGXN6ihbIae3wUken7OwI3C9YNTgdvtSmduUr4UqNBy5ezzGd+pDw+cO6aaxWRQSGM1HZt2PHJunwpWle3rfX18KsevMLvZNF1tStOuI+tVizqCtJxtPmvRoNuud7ClQDJ2XquTGmj7EXR2rZcLeOr1KUC+0aoKyLPeeY1KhAxeW63XmSjmUWTQznUuMhrjlEXgfjpz7i2sdbFPVVs7gqYZEwWBylnREjTLijZmUHSzRvGyNfqh3rJ5bQducxQFr7GzlSxd6KcK3XIVEMdPdkpzrYZW7oH0QAAky7DLZ5nZYrYt0Y5GnTVB751nDrRM2XaxZZTFbtBEWTp3o0bgBx8BQDE7XaYzvMYy4O1Hz+hDExdk/bVVuiaBSM7c0zkBZVIia2/IyQT4lwCQHg/3bLJ2esTJ2bFuXfWzYh68Xa4cfYAgrEp6frBeifdpLuGnUc+klZhnm6dpWQK11N7HFmbvM/d747vh+VUGI+BbmfY0Skz5QM9Kh/1HXR/8G6t0B5hq+ILnU+y1Wxj4xbgQUEqtn7tTToNYrSTsaWb+mjJuoQa8sXlDG9kWSmO4NjyNluczq9mEuwTlkPFgmQYV5EB/i5AO4xTqQjWH2QR+I0go9KbqGwXRS7TTdlx3PbNcApOyS0GeZKj43nr4WEHbxEHRqTVPdC74yGiAxbtQZ11zIjPMgrjRgg6WlJ2CxUlVMCY39ke2RwdLAVkwCBWOSrkM1Kua1HZAHCVHZbGhUjCIc3ZY3QE1hAx1mvibBiwDdRGFM7WWHFjpjm6hvDE7CGMO1NerE4Uv51eKDf+fZgj4PWqv8pUgH6/T8HkrsXHQRkLyQyZtpBdWivI/+g/JTsExujjwc+DNA33QDYuCKcd+BrCx379P7AdJU7ZPiJmGmV4XjBRI5g+fxeyWdQEznxh1guNIZFpoO9F0D8GGIiDy5o5d6eCaGgI1BNLKyfFIPSfY8NlJ04idJUwzETklTZnpbJDt1WZDZEh0Ug9370QOvz6A4sEbd2toZH3duevgTHDs9+jki2P6+oqGM/IUkTWOXkAfkG5HIsc3WWQ4t9hL0iQd3Mssja6dpm/p125Mg/EQF3D/nWlLl7ygh342GmOuk5wI1sK6eyfurwLGG+ob0F5DeprNdPAw72oGo/kOrcuib1R/K8c3IHo5hzzjyP4q2D/jPwTyKNgfaXKqywBozBhYlyVCiOM1ENYEWngf6YcV3Bk9zTVHJrNbi0gQpC+tH9xJOteV42DU/JNa4bx/6tzYwro3KfGVbk6msIJj6+35nrqmZXna2CnCymoE/Ou+hMQmfXamjezAMc9tPZHmaysb4n3PB9oh2Oq0GYzK5M7GMukmaftkl0tgn7JvAXowYBmNjVCzg8AL+oH2ymM+nl+vywsCQR6BoO2iUFNnkOopcENZNOsdzvZUnQ6ygqjH/fL4wOyAKGWilb0yG6DMQixtOeYAcWx/lT8Pk0H6gzrXQaTu2qUVpoJSK9GYyonE2eKewg65xXoCP9TBchYpZ+yq7hHZCHxPoIXnDfeJumjcuzoHRpEBKCPrANfF3C7XprPu+u22fH+9LM+wHWZS+CQUvOu4VL8uwNnncZTmtH+zThSWPNB32NAgN9f0ES2mio5LN/TKz9mHPiPxfzq7HkA0IEfJ6TpyUlDwngZ+tiij3rrPtfYx68Dfcx87g8Ys76bOduqDCQ8HdCnfzz5i1mvW19FuhFEHsR5sq+gNWbr2A7NZUmmd7QtgEx3b1HvrAJfF0KMNOLg55FT/1sU1eNzgBW0oncEwK9R4hDaGPM/4dDt2vySjihkrNfTJuWGwR6BZAAsDwB3qeZXpJ2MIDC2KeiYGaJY0gj5k/lifl3FcPCvqgqkSEfgxauzE0hN3gkcQimAOzWBg/1HWhzUCgwbjmGBbMJf29fWFz/X1y+PyiCTDNOjb9RoOFjFoN4NM/JLkS3SzfGRqu8q85ncBChQ3BMRUQBtmRsA++PZcTwC2YbJ5XcNQgp8MhoRIMgabyOwxiExf7W3Z/Zd/8uec4xeBS/BHZ71m1eRJw1uX45ch3kKJxdGGV6qBhY16rYyZWmI2Wqijai1kuoSdBOmRTumHVtSoi97JxhLm08vpalqTgpvYf4XvCh4d7NgxlJOYwG/eYxy5DqZG/rH0hlCfaI+sV+hCUb9N0MiahP6QgaGkAISajGzPGIw6AxAT7arTYzqrEhWoOTWtifuOXPfCIEMBNe8BGx+HjE6bjHZlGNw5TWjNmoJEzjAVsDOvVmxAgBicAH1lAwogMujSdL8c0KXteJBhpQMmYwsnfFKRsj4c7OyGPAn4KqCz/OLn0EOT/YgijnGB8wvnAM04PJ450jdtXSWiKzO99Yj+kJ97M/oq/l0UAJBpzIoh/el242FmXaIDcjpXrntkEOhgPqIuOZeynShlKRe2MQbl6lqUq9fzhbPoENDxmgwitErcIfYikLEkRx+InbtVvZsyKNDB2WjXCKa7mc6Y6HW6D9e5hDpkJJB0ct6/5zKWDpBEhmmQM1eOsx9UP8uUCxHfLV+Pd8tPj1L+FczQURRtU5Tg1uhKjqteD7KCI3K53JbzWUHI3iM86th7nTOmBsEygmEEfjIw6lwmNpez4W63jHOTNepukp7rw4LynkMn2R9BZwTUdc6QCciKZg3CwUbdgSuWSdGVM5MunthPOIyhsUUgo8qwV1UjZEeEfzPFDpLH4H6BLOyUbaD9NfeDHozWVeh/Kuuigw0yGaiTHjG9PkEVP0/Qc2e52knLuC02HDLoFnuWWinJ5eyoGT3WXuEWXFvbLXeJ3FwjDuMqiLSNyfsbCBxO5fY1AzDMkgVYIMXUTUy0BnIL29m0fPCanWXIs8e7jZ2fdX9rR1b2awsc6TyJdsZzwv2UzZe+9gwsKgpQwtDEBayO7h0gsE2Bo8yOACI1q75jsPJyQWdfgYa4DktPcPZcKx7bjX85Fihgip1A1AM+nR7Y6h0OI9YHDuYzAC04h6nxSwZPkawBHP0LeDFNHkBty9lkp1Fn4AB2pA19OcaeLVj20YEfdBUCXgYU9LBbt3L+FgI4ZzNCDYeDx2D1Apq8GmBAJ9OvYX+FHeunTg+iweH6WEo0m0Dm9NvzmwLdqvX0slfG0OUu7iugZJrkifJg3Vw+jY2J/mbdXLRyaQrJkWqUi4Y4svfbsxdZnDI5wZL5fflV1jv8nE09Wp9VopKyHS67SfHilGvdrnzL2dxndZ0ueizQPfe7uj+f5ZWOcROm+Xp+b1d0vjYMFvml9hnh61iHSh9QG1hP2992Woen0dcO0Km9k67Inkw/v/dMR5ngu2tWlWW1rk2GyGNYops4FsiNIGEbVbvvGjxRRSqJQiaPG5ih67MCEoHGBJ9TQrC7Y00vGqop0FQzODY4cXKJjK3RRRn+JOws/KXow+MB7J2jm8q8MwumzqJaJ/z37dsLWUnQX0wS3N7IFEA9MX2CrRIchlEnwF/Ce3zddGPtOvskI9LP4oNyzWXi/3HW9RtBXyUq1GQMPzP7T70nYImd1u92BOzx8Or6e7d8eXpU1jXyO6JK1P9xkDsCvyhUHgJsiutbJiCiQw+UPzVxaaEcqqCMgQS0V03dlZxJ9JyMaQiTvocwqA27W//KVaiANAY2iGNqIijws94mKGk4J9JjzYN2wJO6Pnx+03O6VbjWwvSKqhTszc69dVSuIKkGdTqgDWoTalMUZML7BKUJRrlWPtBSFAm/tKpZ39Q6ZbaW3r9bQN/C93yfBX2VrTR3vbvMiTbHryj1RAdU6KDQ6C6CQMfJUeHorB/qdD07ezpoxUHU/sEJFc/4sD8uBwR+/IMUGQJEyIAKjbsmlAGIs4pSUMko2qWh7DR9qRSsu/6lUQxkBQGkAr8MtlfKvxAv05USDJQ0r077PPl/x+9HfZL9DgVzYwuw/a/nt+Xby4WBH/5Gpcr6OQErQHZSXiUHMQisuzoa0BAKJbmJ0sb1qHCv76R1qksVam5Ag1LNHV6f2Yk0kNUaHdk8NFiQk0Z+PhVLHGg9CR07RgC6FgJIyIPmQEV3bOo0qHt0niWKgqQnxXDlMBAkacPdU9uS0ZbxBFr4y+l++eXpwBojdYIU8AE5gOMFukbpcmaswFzQkFUaNs1AVWDB2rbCK+wwKVnH1vSZU0m9d8e1BaJJtI5KW5+F81M1Cw6OGGi7kUpqGPDaBH8M+myVgH7qjKnjKJBNGuS9ED8E6+fXSwVDzK7YsavGJuJUa71LThL2Zc6d0FitvajXRB9391XkDllgBthOPSmQ1ifT4VgHZGva+d1NTmPXuzkjlEAwQ6ztBIBWRFDJhp91m9b3Uz+rFnrFqTI9fNQvbwLGGRBN5+2zoIn7U+CTlGl00DawCkjB81gZ1gYnZWffed7x98P9gTKCAF7NT+QwddC3pnNm/mxkRuvQzWCy/lNrZV9Fzb+r5gBx/MUOkVMD0gHWHfcYeiRpVm9XKiFkAYCu48xlHJCCRAWllHvWo3mOJ8T9HUGfWpoz8Ms9uD41HZxzz2dSupp+GUcVNTygbNMRs3OEe3s+Xzh0WUNbWtGSfeLZrThHzM7t79XVFZ1IH448rxqsLJ2nrDcAqVB8zVpx1j1dcRWYZ9THbTmy5gky+KY5tAiEa87WbXk8YQgz9BBzM9TLWI/nVwRxqvOWE7xbHg+H5elhvzweDaBTF92WX58vy7eX6/Lt+9tyRk2xfTHcR7L2q7PoM51RGtS4FawBIGtQJpzEgMqUCVstHS3t7aRCb89Qrp/zsbWcU7fPv02ZrWuaY1hdCkfmHZBuBVY0jA3VrwMxzSjNWcx79Nny6OMTNxsi8tP6Eq/5TMfpXpvZIZChadXRpQLjzNSKrjLIva7HdVYo4EH2yvcrmZJc4bNFq/S4hHQzDZ3fuxddu13j0pdmF7AkyH4iKdU7devEeSEezcDQo4KcU5cVwecjC+5yEgJ/WheIl5qyIGCB7dqzDo/0Z9bRYx9R23Zd3hCsZByHbVDkjrRNg6PoBYEGKRz3wPVwjbjppggQwWriHL7ns6iRh8NyPCroPIFaPjq3lxwONhab3HlkVLvOmb0n+x2KJrVF5iT/MJpUVh3iAj3PII+fETnG75AEUNM9NlwnFV2gqkbfqNsxPut0OtJm4HlYH039L81Huw3mBLt68quNIGkL+A9IVSGwQXFnNs2R+Uj541Vp7Y4i5ToQydakHbXbdcc5COoitFcP5tsSAuhMR65HRz0Hzvx3/mzEhMIPhM5KKYId9IPXp2LM4xshMcLRc0vsQY8C2Z2dxM5I6CpVC1frKSSfQe0w9DKoVghGqclpdgzE589wTwJT41k7fywnpw50UsV2pkMT3aBRMlwZcBlHNvus7FuQJxl70+7ceVq3IrexMkIjY0wnn3xwdU4iiIAaNR6uezZpiYBzNk/NqoKTvZeDSaXrzm6hFRDFVTOWBLbyVpOZ8niHBKueO4cs1svLawURatghhYWDhSBQ9WzmohtIwH4pY+mA27Zga6ymYshLKqD75MWzkDyB/USB9ETLckbg9/xKKgS7k4beAcfr4YH3i4POoM/Zv2SCOIiejpfHBEQGnEVDtA3FAufiGbV47hjJfxP/uDgb60AuvefpYT4b6VLskLhTRy44WZz1h71V9pYgkSy9kHtSkUQLybEr0IRxoCmc45zROLDLpx0QGx/pF3kl1fQo54/BpR4Ccof9Q7D38+l++fl0YIewGEUaysqepQ26M5G8BAyQMn4oUp+xv4IoBdC49VBdNYBVjpBAqXsG1HBWccvMtPl/ce5ryaH1bByoW5jtTU0EFLaGXEtbwwlEd1rJKEBSdAZjhp1dv3S2YTAUOMvAJnNLZyWs7gpAOptIBNHGVMGmu/QGgUR2GF0Z0aE01wqTYjTXijPY+ndtZ+Ic07poBq51pUeGcLgtJM2t49/f2NYb1EHUbeA+MU/p2+urhs1LC69AQ8rnoDsWNcPg3myMsw3ypkNUzuRglFTwNoK4OLbzvTTilOUKPWxbdTfKpEUPgxUhJFoNs5C9aUoTK3wYJK/ng8mBFQVq7cTKlk5QMvetM9h/434kw+75cXqt6orQZQ8z9ZZ3AXjYGWaVfcZFWbyRaknUPpS2UMfYs0nAJBlC8BFQE3zRuaG0G3DNKJ/5LDgrGoA85Mj9BjAz68jz7FDQWd6X87kaSPApaMTeKUdpHoPacdG70uhM+oxZ82oakeZG0EsaQUEgMgFTUQPjJUo3wzHGXDCszfs7xmLIw7kjoKaAGMG0QPKMJlmW788XdkSGlgc75vF419ROui6ihHEY9tv78vJyZqD47fVtOROkV0fkPMc2Gx4ZKL3m257ghrLGSUcYQHSQm6xRXcd6V85uA7db8ENxSpAmGcnfFSTi+hlXE5P62WeWwziMLK9L9xHy4pmz6VLK0pg8n+2JZZbyzoSCQZwNY2AGZLn37XPrzGntZsaTDIXBytJLRGfWHpX363U0tZPPJetRlCQmkRXcQq4AKrDZGgaFu/YtQNHKHYkdDkgVv3K8KAkj2Wv5grSryJIt78xWs1kaQSplvgjKT5+zAE83KHGQRtvOcU8KzB48rgWcFIBL1H0EXXfL8/PL8nq5eNRE5rXCt/Y4NesL2EJk+jBvGWdbpWiqoaVeXBZm0X/9fl6+fz/TNp5Op+Xx8cDn4JgpzqlWVn2Iven8yrjx7HJGoceZeQ1hZ9OxPnNIGRBnPFKaSWSNffCwn8x6OpunoLFHRSEzieREZiITgPa66QwayL+8LXccU4E+GVeyH+CDQwal2jKq6w2B35/f6DwZHRIiES69D2gpo9BMWjpiKOKM8Gd39mPhpF8qPSUDniApHkwyUnwYZ6t0YNz5iQ4lVX0pjEYkeoBuFkH3AsFy9svZsKpQG7QiZQl0nHTKZQRJy5D/uuLl8nnSOt1GhM/TutHXUKAsZENOTR3WSYOFseCIs9BMUzAtA5iau3JIPNcnilW1NBZS3oikKSjWRMhEB3BW00pe570R3Xq9gyoeGDr2PWqj6h+Z3lcqJMGO6jtkUFHUzwMEZw1pdHROPKL2zg49UtrIMqGZBrNAmWWDIncJv5QpFAxooUI5gvDivvAaok6cWaKgMZktfA6ojC8vL3LMGcwo5Y9MAe7zeAQ6oudHIJUDReUG5Jqz3cqkrL3/skIff/1p8DdQIz2zMikZfREDjH0CKvWMjB9QcCgBKFcrEBhydWRUZ63UdYmiJDlTEKY6sSkPymyq/uX78ysLo+FHqU4PNMYEYHLA8R9bD992pA/h9axRcdahMh0u5NcZZFFKoY1UktErVoSUs6J0K4PWmT2vt6meyeKEdqz6poyET7bR3bA8r0JNQSEbQMjvly8P98vjHqiejVSMMp0nyYyQV52dZHyhRFmbNPWYmSwMNJhsQ5ZPtDLOK0ybeVNXcf+vCUzcAUzduwIIBX+SaYU8VLZsZPva2RAQxK5pHi4PnFRZYRUnYAdyPyw8R8YoqHwoXVN+lbbVnEw7AXLsFZXo9w46dztmiZ+v1+WVGd/wAT46OtStm2wYFJ6oN67lcv3DA7PCMr54fgTLlDeG4CSlsj04xgJwxhEox5fL8tszgr+LqENuoq1MsYKVBJc6X73HTvtG7Y9sh5R5kPxaj43nFGpwzrH2xwFZgWFN3eIM1AEfCLxULRyzyx4LUueO+vHK/QCAiTNKajXVogfMx8C26pcp5/Bxm/W671E2UXo/nZ5F2ZTuTG1han90cdwHgBM4SDfU1BGglJ6JvLoLAeUQ8/cyUgM2kyBswnLXfmdwMzsLswGSwBICRdERDqoJXJjCiREKKSOQA4ZASiAjsxNEy0X3Y6aUWUllQKR73t3lD+vIIVkOpLvTn+yPagnzjMlo5zoCa+UvKatmBpIBZDidxz2omXs2u5D61TmXM9b2GgwJ6K0jaowWUcR//f7CFfvy5Wk5HXcch8GMgmlfCcwI4CFbAMrnbccyAciKMpCZF4wdczmGwYvYWN67Qbdk9ylFlmnRjXWv1L9oTW/ZK/bUJsCZZyj+SImiad8C/FqItwFgdAfvQxGcv7aZ7j7X1QylWNxqxCPHTA4wPUScVZuRnEuulSmiVner0pYEcjPYm2pBwEuXThXgZVaAbsHJk9r7pk+rczb+DjpxQFKNQiBeYCCcPhhlT/4jwAPOtzNrhvJRPSCcPKiSCesk7zfLDCoTqAUWuG7Qm3Za9gHPl/pSZsVhT/H3AuQF3km96KyV/eY9pe4cekzD2WHDAMAfkdVGpgp1ag8Hn2Gwn67Lt+czgxmNahCbyCGw9ACyj6BOI/BBXd8eJQ9p8FdQH9k3v/31efn27ZXnCiA6eicgiMX7TieNeYgTHxugYKvH42iPzHZsBnRTjMvuSO4I/BnUlVpLgxoFv6Gu6yVmC7g7HMpLUq+cEXuRP/pB1HNaV4G08iGQQS1QwXZH52lZdv/Vn/zrW+bh5AAK5fCm16EcyM9AMmwhpciM+LYbPKySBUcO4UB7TAHJKwuVtBdMoTR6VIWrKwMuExiDS8EvhToVVQK8UQNY7b+nQUwE5xswOhj0Q/WEokfKQDpNa98tzqmeM6+xyzGU/FbBbRWKlGnrOcXBCiBnPQ6vE2edN6PT2piR7yFRbO5pzEXUfCt3zwutSlqbBxip9gSIEuOM89B4BBl3WSMEVKDIwDEDOgxKABTE49Pj8viIIlsdXBb6eo4Ju0UC2adhx/PcC91gwCn0B84gu3/iTpn+V3MK3BcHVdIJFh9a/P8oM3RsemVQp2xWamBEiQANFQ4K7v/yhho3PCuQJtVKIVCFQogSXKV9dEY//GplCCKL5UzrHlh3Rcqguq7SOY2D42zcC5xZc+V3AT/oLMeAS+NgXbAGzPiYBoLzEATJOrja4mO78JxAwtFNC3V9cCaZXcPnJXr0PWcMAbpvsW6ED21qcQwCz79kQbup/3R2Xffr2tCZQYBjFBmWg2bqTRxvAydGYGxQZLyD+rZToS5yUNsI+ORw3S1Ph3s2QsDaiL5p2qwHwye7n3vlmjJAdJMKo5hzXxVY0V80v1/rp9o5zUPE1+WMbJO6CQLkwOol646/M8udsLOGcBssGsG19IV0oWTCgAhlXzQ11FywA6tR1sw2glxrHIP3hbdmimjk5aaATwY/qHLXv/XIDO0/gj3UFJ1dqxGgTrajOz3GwNUeuROcQBydZ3R6RECBro8c0s0GQbfl5XJdvp0vyw3dc0APxxlfbsz2wcAD+ECw8O2C+ibUQDgLDTk1isrntDNVyjHBX5AW19bQKatRBoGQun5W6tXNd7iETcXHOUY2D1kcAivcZFPYU8IwHFwFvvQS1Y3SmSGOAYG+4SDzN9VvWB/hbKiJgRuaRPf7udu9kY6RCncG3h5zgqHcivYrtr2BWjr4ztbLMdTPOFPQ6csbAtK75f5wlD13ZixyKlaFwDpQJ4XZ9j1h70Ul1/5c38EkwNkQNSxUZNoVBy6oTVHQoXUHnQv2BGyIzOSiXoCs8L6i0zR3DkvAusDbmxzN/Z62TfTzAGayIbAXNoH8N450nDY7AAZ9nMN3QCZAB37JzgPrFSwHPFWg2PW2pVeYYb2RqgbACbKBYI4N0tilWjY5Tp46Mmv4M76Hgwxa6HUBcIp2+Q3AyX/R8Gx9JXAambnyDeShJejKOkRWyuWwEE3fZb5nm5XLz7WwA2Bq/dCyC+NOSm+qUeQE1Uzn+bkVYKV+rIBrg471vFtfT5Y94x9ig7VOWasteNW+cIFDK0aBVzj1g4zgatmdeTeTaiQ6kJFMaYZYbnLoUauFLNbJAQ0ofKxhJbB9YfMwzW3GPEztXYAilBrI3/LZ831Q9VTDlqxJOvUGLFNN6R4+B59Bf4cvdigWm3szUJ+77CLBqx0P0bLDHJIfzucEdTyN1Vh6A+2qOjvOsVOpL/Xdy6vm3cEuwK5VrbixAAV+apKE7+G3nR7U5CXxDO3x5Y1gCrp4wlM4PTyonIl0VQWdlcGM/8PPW5+HnNmye/a9U6M//85xLvDz0CSPPgfslpIWwqBEg8V6MJES/8msG3Yi9qzCljyXf1SzNMdsfl6xv5Qpp60xtTw4y+4f/PG/5jiHxPS5YYiP6qo6kFK2QEKSoKaUVuQ6yBF/DnqQgyBFpD85s8D0aF5HV7EuOR8yB7uVlr5ThnB+dcZCCktUlhjFIPp8YisJOe9xpmxYKC1StLpdRcNTeZUiLCuqz9Ha9HPoPjr4m0qqqDAbqhDX3Rz7oLBC5HX9oP+ik2kFFNcEJhrg2Ag+mHHNmswibmfWIJRBe+gIue19smzaKwQbppQlOGRTByEOJ3ZVQz0IBmZiAO9xeXp6UMGpnwHoKz6LKAWdX1F4VB8FxPLMbB2eSZ2iRGNIPww2ikFtHhBVBJ3SogAAIABJREFUFO+SEy6kptA7FurveU2ODGAwCcqdm4ssCiYVOCpD0PxqILUoEkYzmG4AUlLtAHwr/9mCiHgQrziV+b3FrUxLalaQ5cB9wogjUOBe0BmFA6UC5sxFVCt/BDkIUFUjEiUnOqZQNTnZKd5WvRAosPgsUEnZdVJlYu7GaFQttSGg3RotR42vVFQKtHu9haq2+1lZ8BHMFS2KyhZIm1oPQ54xs9BtSCTPrlGIfNeokrHHcRiiB+CUorEE5vUguYyAAgGROmqlVtJZMSN1hWzaYVPdoNY2dFE+mf0A1lmZXiGKpzQVHXMPvk/2UlkK1TioOUSatZgGFue3fp/so8+0sylxqHI2+bO73TLwM8oKwyWdgm6i2F/UhsGhkMwHTeT9srOadhNrm8J5GPhkO/J61niaokSHBE4HDFY6HLqWJR407jPZhKnvcBHct4rdMUvpnc4xGu98OarrWpq1kIp8uS67vWqENYLVTQX4fjiF6CS6I4UHa85sOIATBKU4R4ib0iDLh7XAsmQB/PvoWWbYDGBEo6tmUucwazLiuDrH2rUM0Vbw14OCm5xBfcbASvPnkOFyjlzABIISz8OMLMEtggyp1s/jDMpEWYptf4nOW2Rzn8lExJYF1V7psEnbV2ybVaNDhEALIQs6aBJsOxy4VtDHyIzpmkKcEfjBSbwawJqBn3S6WAw4P3BQ8FwAojpb4YYyDvxSeyyGDECde51vjF/ifYvNwsZdpGm6FbrXCHdHpoRtir25ApaZtSPQqfPSRlWZfe5mKNyeN1u1OX50BaXaZw2eVg0UbFeCZ7JKMlLGY1zsDtn5RJ2Sx/c4mATzQ9iqMqNkyriTIe4N+hsNbLh+rEHknGnJJZvCuCavAv08nmGndDDO8HJnMFfBmiUhrJgZ2KVUR/amg8mV3xagPedtoyOKxG5fScG/5vrmS26Z9HNn3dpTzOdx7y3L8S+nnE/gfQZ+ceStKsv/IzBbFNE+E75V+aA+KwKe7T7av80dlv/pNwj4yJtlSRhYwVHnx2RMwh0BL/giBL2g388XMh1gvxXYCezFflPvG6iizNYpnj6sM5MzMlopA7ERUGUs37epnOq8KR2ckUICJs2ac+SggEm+CO0H6dDW4+i0CWomgz49KyYCQPbjW7NBGoHq9+Xl9ezxTwJTRd83c4iAGXSBSnRgBw9owLZp2lZ20b6msmK6Bvzi+IK5x3QALYbW6GmxAkZE/elRP25AI7aTS7vu1L9C3brVgTR6Bp/9cDy5RMfdO9mI5Uo7rtd1mV3ZVHQoJdgsSzXln2s+mm1iTVm+hHv7r//kz4KN1JsUBMkgdRp+HV6VPUjQkbx0nYQ4LhYGIy7lvKVOogyNONgdLMYd6y5lSVPmIySjKd5tzj+P0TYAchasNot/z0l1sOjDIzpEjyblS6dz4I+tz/HGZq2kcLqgXss4Wh8PJRIHaR3Y9oyyfJTe3xnEBN9Zgkqru+V1BW8r3MqZ0SDgm/tkxoODbB3sOvAV3TQBsBwUFaPfLe/XKzt0Xi8XpuKxUAhEEIyhwB+Izk9fTiyeZQ0LESlQxZCi1sICncX90kkmooP6s8uC4ZbwJaBgYjjTMpsH1RmkoDQJSumKR7ncoW5QQZ26JQE1Uke47IlonXIur1f9HV/IBkLR4j+1yDc9bRwFLVWdBr5vKrs3Du0U0pxuVEH77SsoQGN9HZQ5ivqvDM6SNQqdEAog6G+CPQ4M9z0SJWMTFiPdq2fUTVPx0VhclwsDXax1jISzNQlibDBA7VS2NCBQfx/QRFQcPHzGCzT9OcZU2kmKEP+xxtI1OTgzaSxjSfNa+j0DuaORc6YKL2LdJoIIIHaY+wN0lDx/GRQaYTcPYgvqMhbzTOWM6/NIFXWmL3WeTesUOMEZe8yQOqg2bTR7CScd3PzQzBQsKhjHFykqtHi4Q9Q6OVtajPYWtLWj0tY5RldZaWTFNCOT9Z3MMiLTrToqDVeOL+NOfA784Kwxs84xKHAuLw7wM2ZD+8PreAeBmeb73NHWh4jDlLNmnmJ1WWOziv1u+eXLfnk6qB4qTy0nG+i1CjT0vcEJUCSrBb5pfKVXlY38fr4sv31VoIT7pBbzDc5AQfLg61HXIHhUwC4b0Y0XEOhytxzA0ql2IxvKWCH/bTpVM6d6c7yXzpSDdWQw0YVSmWBkgtRQiNQgBHpuRpAZUWz1TwdKw8gVFNq5t5ynHg97KgaFdkdlAbIBckyj093x1Bn6MBB0YQMDrgvH2cq9y/aIdq316iY3nE3H5l/pRBfHRXpbNYxx8FSXCEcV1F6MA0ktLIMlZnytOSjAcO4QhCoQxf0ICNG5lb7WWVOdbGO4OA9R11waAxA5X6AwZp1E3ZRO09Jp4Dk/i5TADgQReLEOtRqCYPj83hQy7Lkz6tJqeia8lqNQBMrwWckC2DFbARBE+7Yw40E6PmlhocX6e2ZbUWsrmchw9SLDGxyfPlHrE9NA6Qu03yIdog6M1YfXsq4mEmJEJONFfWb2RkCp+C56BtPQooP8x2SdKKKmkkaXxKpyyzfwvprLdES41Y8dFOpqa8B+Bo36e+Rn8zH1t9nxWc+s812BnH0l6fVuCphGIPN+uuwnFGkzitww5een0/LleL8cWWsm+8YAy3VrkJnrGR1cL6yNBSX4RhAFja4EoAP0eqPahO0WS6oBq5yXnItm1Wkthn2BPrQQqpdA228FggE0lDEri2VQDXKvRoReZydc2HTtAUEfQFo1cUFJEM7FwwNKWd7pU6rBmUSDgR9lBEGfM+C+4Zx9+gKkj0r/0C6aTRwfG7ZR2Tazi6oGVE1b5JOLudOBn6jgkaViR5bO1VwaMuCoFqXsCXL6GywJfC/V/xlIoh0BQwFAT/uqbOblur4EnQEeYkvreZLIGFlnnFEGfvRlFYvgWdQUcLfs/pt/hDl+bsuTh0idlJ3nOoi8WRsPuv+hT4YqqGDNATSfmiZ3xozTqSESZQ0wIBMtsN5UTmO9LAFlWsJ3V8kOhiZlbNzbmFUEmhA+gspqxcvugDULW4fW68HNrM6DMo4Rooj+DAWidGZw97cpIj1u14skZZ29SKZvHXJsKQlavwj5/8vXu/1qml7Hfe8+H7p7SB0g0wBJS7mTEiExkOQ2SP5mS7SRXDmwRNGIlDiOhUA2o8SAJItUYo1muvehe++g6le1nufbI7hlema6d3/f+z6HdahVq9ZumNu5tj+b6yKeM7Sp4NWgta/RQfbL8b0P96bPKfGrKIvpi1HlcxDz+uKL/eH9HdUorZPpceURAwqoz06/TCmUupsSNCcnKEe6vtQ2xvQaWiHNiLSqjyRlDO1dQZr+vLMmZXxMJQ1Pu/0KXUfPFnRfUKV06ZPT5xZlU7KFYekwXVa/iSY9KVVCpNrs4D/9fFW9urzUnJitebiy+5LEl9FWEu2gLgivG39pANYvUS8kliMevAIg0UCEwMl4oBQWPnoM1fDLu77PorTKOby4svj5SygirXKHjm1ap5K+pmrbvayDQIxha17P1joMs2dIcNCRHSE2TvXNvU0BSc4BBDzCYnpTVr/Efn4xKkHXJ5g+nPC98zwh6JoVhtJPjxBKLlHtUpOh1YCP4Xbyl9hfP+OAy9WA2KcOt00QxDqAUBrZMyqPldSsoQpFlIuPfesYCc4O1Q/s6m7gCzDsKGNMYsAWJQob5c3BswRBRGWL1HUpP2FycHahCAn5hCrMHbLjS+XAQWAHuTfZUwKShEeBJudhocm77dztnsEZNdx3uO7Z63F/fXl8dX/l/iVVbzw+Y8McnTLE+YuApyp1Ey9XsycAyxhE79VxfBKt5/Hl+PbhycO7rTyarXN/rIKHbL7OIPL9ValWwNIqKXMObZ+2QlCDvr673h/H31JywctEUwnA6eeTUIqqQhdeCyXauGF6zKDBIoDr/kULw+g+XvBP03gk+lKP0IjttL+IRL0JemvTi4GyA5IFC2llKEVu4B7bvfvLMytnas2tEBe7qnd/DmUSQROeX/tYW2tf47WhkodyX+7+gb3TSIeHCB00Z23fp863vlO22gq256/H/Y2GRtOr5erby5dQvKBi03vLGnkNMwsLhkUWL/Tp0mL7nLwffpi7EoS+MYtno4Va50rNJQwZ30PRYqMs6Kan0NDnvlMtKRBEYok9k2+z2qDbIlAK/vTpiaQ4jAIltFpvswk8PPrcFM+KTxjoiJDQPuqpdmXFBOwB61G7g2VpUuffTW9iF2KC5lB1+7kTg4VGODT2PWgOCGPf4Z41WgS26QnboV5J39B/J/5ah5+9JHElBtiYY7nj+glUkyPkVj+QzXWs9AbE9Q60SlrbsVUSfUYTFzbh9c0JMKlEvSORCkDyT3wMdgxGihL9r+6uj1/7cHu8u5GACmquK9YEzGAEkxIDxQuM/UDBVeuIuqPZPDof56p89/QG2E1VDieTIkNidFZxJcLqS73KmtYfLpZdgC4DIVUW79a18t04nt+3fQuI66pcBPaIDenVpVoPmMR541wraYJFlFaKJt/RyChLxyuheNCfTwVQv/aYnePCed/Fvfx1Ph+JLyIy2PvyJgRKQgtFle9YBZ/x34HMxbxBcCfK34nnzFq7usw5yzgHV/Xl7epDVtLZmJ1zBYOL7xJ/hqRWBQ4zbjwSziqdsJjiV8/+pz/+v6F6mgrQl2ZDjVROUBd0b1NhXMnOQvpYSYL1oo11PS4Xs/uhjBZ5gYpWKI57igNbwV5GRbAfs5H6HtH3GvAagSwq16piz+Im/T5GHim1KZX2R3eZ4JOEDStwiiBtSoJhJ8whn6/e5j/tQVGFOnb0TL1Se8KL41xGzn/WZPoNRbTIWtetBxmazwomgRxWaXhd1xAs8rmmlmaYJHRB0RBej199f3dIVC/asukH0dpD9dCnfH5+8l7oUEthSJfx6fHJVS3L9ypAVy9VKnKm+jzR1+KAIsFe18sUEtNkmuxDN1BlZ8kKc8AbKDtoFfqRCw4qS9N/FRMdHBWtN60xinU6Lxf0EFrxycFhKEpDFY6r8HxhLrQFPuJ4ZZhr0JIjhZa6zv4EIHEwVdn0uAQlZ5MMYcBVMXBCeh01qtA/QMejVBlV2Bo8rAoUQM/rM7JO4id6UFMoKg/t30NlD4rbMmg1bqXDVdjAlLZyonKgQMY3rk5/P0bSM3pynM8uoWd5zRI7n6DIVefKXYK3vvqkJMUsmXPTv3xGlrHUOdN3edQoQDY+pfTWCXQ22xK2t6uRHnJPD6r9vwM5bBbOLNUDJ0sk8BbjiKKngjOt4T6iQZ8TwkSvH+Yz9/27iV+feyHW7nXQHetMTCyP38vIrxUQ5UzoybJg1CRVDTS510scptSc0DtzzX1OM+vJgi7pZfN5CJVM746w0NugrOiwKEwvx5USPgEXqso6EXo9rkwPREUVis5m5rJXulqaa1aKrWylfeYGLuqr1Rci+ZHHZ8ncPx0fNRMtQIqTu1RpoY+m0hKKFuY1AGBAPcv5e05h1nd6e0+rB67TXQz6YfVHAEZmXVARVOKrSt/5jB/Q/hBch/CWFxKLwiJCESexum5UNFF0jPBZAiIBQP6Ojtxo4ldq+vjzfg9Hz2e4NL+Aa91CHgVK1zvNyrNoF2iyTpeCDP3yGTfYJhu0Ej8UEkNcUxUp1UN9p8e8RJRKd0VV2k8OZNR/hx21UNi1glpP4rP9Fhh3cyV1V+6e1kfgytPDk/t2UM5sD27AuFCraCeg7w+/W6BMCWnjEwKwbEraAzIEO/GLfUv6jbS/t9c3UJg3m+C+9ADgStb8rh77smyifZH8R+TYC2IK0NOzyh/KRluK/inqp2FjyDabHSLqdRQqieU42L6HmyJlDc1K+N+wiBIM9+9ZXXwbV7CDO1TBWPyJkWofx6Kdxkr9+9DlN4EWzyek2tKYpc/YoNvvU2L9STWhtvwN6BEn0gp273UTWt/LfI6JG9WHKL0ggnt+prkMnJVWAFOrI15NMvc2Vmt/nd8nwX7bIPAjenf1Lp8fv/r+2pR3VdbdGuOgnfMN+BghkACMcq1KBAUKAC4SKj48PwWwpeJXZ1cG1bKsqzjgc5JRS46HAlaI1u21S+UxSFLic/wsABo22xXtxJqNlTFJ7C1sBtkTVcXRWHB7RVqQsGmwH87PLzMPVwAmlUOdASWB/W90ILhnZVyg+XDhxM8JTxKfnq36Ft/hzsktFXwtV9gz9GpPsWAr9OAN8m67Qw+brsCx/I3iB4H6ZUYUKLDv9fMrPqD/T3ZF9rAjHXoXWmSyh/J6Bpo6v4hfYKtlS2xjxISyhgW9hSrGuKqpxM9B6lZmn4TLfOEc40IfRQha2i+FM5fGPxb6CagGFTX6MUIHy+MaS6tYQQzFcjarklckfG0aVSzzVaX+ZVS71CX47VxqUXZCS9gSNn+OG6yLfDKnrA5wbNY80w6rbn0PpV4mYXbCY+juNDtvUtfP93/PvLJl/Pr7vZStqNIJshK3MVx84Ak7oUGpfoa1TVXWj7R46hMnZYipPyq59zxv3k+9ZUXWdZGkqqeZaEoAZZzUy+HydWhsAAgEAr6gMRyiTpJSgGhr77wHShJj0BzgSN3NyVoccyiGg7zNekOVs6zw9YVV01DGI6hp037RQIDs4qqLDgo6wqHpDDn93TqcBieW9s+QUn3PNB+k8rEklEmw3Fzv45CKZdtbYy2KOntcw/FqSeMm9e15E53DNJ/eKV/JRfvQq97f3yGi4yAqyqUjp533SoCjgFgGRfdFgYSchXsBsB9O8lxZPIfyh6Et6nTqYKf6FKlkn7me7dydtwBELhm0rAj/EEeFdpFeMhq49XsJGMcwAIKYavSCbDyzxYT8KxCs2l+SsvysR0q4DyDvwHXgnGTvt1xlzk978qgctPmec9l38+pEdU2ov52xaJauqFK9FQJL5SH9WRkxoHfAqC+rA0iz7FHvY/+5qn5BrjPvzP19m7iBAgIZf/28ZbNro9un4KSbyotnW7oCk6bx0FKH3hq6im1KKMM6K6kRII7gDOp0UHoTwL6PaI2idr6T6M51ezvS7B+6pR24KrbbPKXiggJB3eOWhKazq7p6/T4L77gq9urK37ePz8dD5M1lnlUlah3MFc9Qjv3dpkIqMEFZT/5Lgbf6Bh+0nr0Pb2hw8inXtmvQd0wpelUFUM72MHLeiqe+HdnxC9T6GoCmL813zzRJRiW4x1cUeQcES66z9r4BVhM4O3/bMI65/YBbOVclZwX/BHk8287QISma+XvH4Wq6wBXgAz7PAMPTo5+3FED3XOeONTCCcQHlb+6OgDvRnCyt/8VJn5J0B7waBn916WHlbJcqfs+o94nOrTl22XgFtA8Pz35Z+lga02Dv1Vej93XQpTXm4fO3CXLoT0vMYiEdkHR6pwBQ1t3jrzb4kl9QEFtFXsA+BBYI/DtgmQC1Vf/2ou2z9Jgtmrmn8iMZyaIePqk9P7sn+4vHOGidoJZDdxY4MWyLAvnbc7/tu+V9OqOz7KhM/Upleb/DywZlPlrtV1ZS1SYzgCLMUmBsTxhtc+MDu6azluHlrkD3dM0tj5VYrwDTqlR+N2l0QpFiwVv7OcWFTTdh7SlRWPsE6zU4V7mu2Vcn2hmCXgGU4JGTfNc30k8NgEaeoGTwy3FzcRwf7q9d6bu6eDne392imJlYqm0FQ++eBBmhNo1/csuGGSbqBY6vOpc/Iln043r2bWm5iZHiD9r/6ndNdUjKQRYl0hmhFZyKqe6mQY3E9RkZQHJNxbVRg2x3E+UCbhVZk9+mAgjY52Qzir4de+J2iQqhGASLEmb69KyKHIpm417bQetQ0Bs+NiexKMkWdqhxXhkBE/e4ULVYd8yDZiSPE+PM2fNyZSxUe/Z8fkPxJ9Y5p+0iQi5KxktXFjPAuYpHLoniqh5APOvSrqip2go46AJzGKOWahDL9l6sOdoVluAMgZ7puv/j/8IAd1DilbD4d/whHbaMc6I2QKBifnaTi6H9BNXww6R3LpdcClpdoMXdC5gyji/GdEtoVuLUJAmPYnrS5eXx+bO4v3rSoHdei0TZXpsIyEyJPlShafpv1a8UR/hd+3rMv2czfRFqvOZfSGIIsN5U6LJvu2H5jiN5gzSwqeGBTz8CKmisQHduVfJqqHjeFU3aQU2lksHWY1Uyl8QDwlOtdc+G+4I6nwWFw/ur8+NXv3p3vLuRMAeKT25U90Dw8Jd1ES41H49DKcRS/Xqi4agyIaqjngc6nKp/F/4eURcaKE+DeJqB9TmupG3gWys+FhIQsmPEh+ZoH6e3kXxQMy7GCoStjBZaHiFbEqEMCHc8K/qSqZSiWvI9dvId1h2lKjfah6aJkUyzs98jiWDQ6OTiJEGH5h5qqD3Dt7V/StC+fXgE8Y3oTR1I+wRlvGQ8q0QlZS3dCSNICfjn6EUlTNtioRtVWD2YmHfWL8+TQb4h54PBzQ0OdioDZoP+JZAzj1+mCjcndDnjgM92KszyQh2W5UgClHBc32dV16yOEHGiUKi9/uXEjwHt/t+l5mHlbwQpbekwTxFn1afDgfFcO2UcSlcrmjL4IPu5c61EBaGmase9p0eOcQeiKouGoxlEUEBxWOSZJEh2erXAW/a3J8y1fyeV1i5m+6rc26SZPaJLA4QZNcwga85Nst7QXnCGDOS2IlqoIwRW2B2CSva/ICD9cr2PZYusCkOTkd1u+z3VY3B27nmK9xevpuVq6SyX7wpSOgZT7XMQEMEdnXMH7ZHWBwhTkCAZ/5xdN7+FBhl0/EWVV80bVAL4pOoZc+oIrF8PzW8zlVB7mbldTv5iPjHt574nGjKuJNLCSbkfAEmrv0wyVW5JsyKjvQG9Fdfnx20SShIhbHCpNx5j8KYHUymf9oCirRblIgIoJFAG/TaAYHWlL2Ed75VFfJaf5d83wHGE3DjDBQ8MUoxYid7j9bi/kKAKwiMOnIVki1ZmNWQCFRQoo5SYcUDT5xLHVbSbAA26t4V6xEJQoJeeaNnDjrtgrZQoMqsKk8AzG8h61l4CXghUYj0zPNrCYxfHk2b6CaSMqqx8VyuLHcvQgH/ywqzhKWsGH0O1+0sAUCXEATGSYHvtW1EA4eLc9jMTRAKOL50C25FN8p1+H4F1ApHop9Qam14qGrJnIaoyqL1e1OvadeyJPnKbrVwX2Vyk8VCfJYISE2XszWlG4/kfPW2n/X5szptz1p+xvVysJe4DTK2Y0qmilPLvswgfdvL17v8e6UxM1LVMHNt7smKutieskTJ2KYlZ6i9qkhv/6Wd2H9g4qzMnSSb13uxz59SNrU9cbC0FC1YJrBbd/eL43rub4+5G1G/NPeaOFYyBcYLvUKR7nnmqnC/FUYfHPz0l8XPhL3ujf2/7RCtmTlaTRAFLpPI3dgEWhGOqjH9ayTqgN+tQim5tNxVvt8NUxGuKFuwzo16gaAPukU94LZyplaacXthU4pi5uFpBmb9MX53XOr5uKI1GcYi77OuS49ROcR0LAJYVgF0sHRO7hQ11Qmb/jdKuElTu8so3fB7yfeACy5GgWr+YESp8OF69BLxR7Gt/G0GWJsT+jqxnlc92AMq2PLG+WRgRTRTbhLYqqvYwq0g4Pc5h0JWTG4RaZPn+eyVuwqZk0nUiJIYpmQMvLMrPNH7iJPvgvRyvRhiCEWSUAYaP4Ij34u9RnocapA398ppGRgdmVeWEbtRZgmXp49SSJSdRzM4RquZF92rZbjS4Il2oBLjxEHxubNpmxOczN2NHzMzfBx1bfT2tcPbPa8z2NZufT/DN6rBOrrCVMhRHy2PvFIXOP+SRPb8kxlo/2/4vEkn29MPd9fHVzeXx/l7UG1Hn4K+/vl44cXoWtTMzja6ubuwQoE2SaJDInltSVyb+QVLET8++QBJX6eHHwUJXQrYXzrVRrxqmVllCbdShXhU5JNHjXjg3CfCh6i1lRXplaOif4Bz1hPg10DlXJ+20V3Ba9UGMcZMIghCC+QbDyVNK9828HYJUsgk3/0vo4ha6kH555MKj1E2fR3WToBvn4xlRchCRgydwVeKn38PRl2aidffn5nx78LqHb4ei2rsgdNvVP2jeQwINKlzjOYYHuxhUdVFGPdsn7wHKzp0pRoK5VMJIAztVUZ6fn8Qgy1zbGZhpAK3RwekYXShzFpy4ICGvwfT958unmgsFJeTzOUs8zcXV1Up4BHzECJMEYs94Rt4Zs8S6Nvk1717UZaHzEupRz2qpxk6y+1lboNQm8w3sauWkCXGvObFWK7EVlyCJQCVRyCIAzNizULKYm8fZKvWG/lVUbeWQB1TK6AD1jGgQdIEsAIAz944UIYYavOzeCq4qIhCV1AQSH+5ujjup0Tp5QNTI93JT/KyYE4IGARBrCJP08cwkzlQCSYbcNxWabash6oFREmyVuC+ixl7bfnlFQvMGweU9lGzUr8mBqu9YVLpB3DdYrf7TFVMfCn7OKLv6TzQf6ubyuNU7R6CBKkT69JwkZnxAAb0KxtgO5E6YdgewtON60AtJRn3nUzVxsB+QC0uTCp6rtkugwr2hulMOvECnHWjbEKxKvJ4ZyruqeUWeqUp6wLbU+Tx6gvNgmnjbBAJ2cFeykV4bAYdUzw0GulIepHqQfH0v/db4PQ03ptd6/cowcyWGogsbxFT/C2JhFWp4fHxKMBT75upBgqEEoE1YdBh4F8QeSuvDrFMpv5RyoJCHsntH4IYq4dAU86DeA9vL2uclGtH4xn4/ap+ot6byazorfYFNMCw6ZrsF/c2jHXIfXZtOWwNKk3tytkADBbIAC63wEivsvWsElwlvQoFsHLQAHl6y8cxJMlgnEdtV57yC8Q3RzVoFq972ePvs0P71UPTWN/ZaIKarrqEw90Mao3UWMUaS9yLm4zdqz3dbtv/7xGa1xYmF189gEAFH2su3xXyJNaWXoAq6mCr+n9WolRiZeuHHQ9myWgEC1ZvYr0TeLSEGiMUMiKprzh/unIwBFT2CAAAgAElEQVS5V48RTcRkjoESc3E3ibFHrdOjGCL6FwYg7L2cIYNDOmtR+PTfzbzk+kZCCsA/9+givGJwL37vJJlxjKbq8ZVtRBXfOVtJroct0/eq0uj2mRFNq43uvZGfnDjhTU9zx4rBVOOeMgs36ppkehO/z+ew+QGrV6W6sXqZA153/32qjvoFnVtiNo2nIpoz6qXx3E3WPRc1Z93mFJ9Qe2uGUmZAN+4aL7Enfr3V+wK1plREfKEezRDGmsUirKoSa0CQygXexioMirgqbUL06QpoMsVngwJlI2eGD5fTlzWHSf9tgxgyYS9dc63y7rkAe09TrQz/3JGdv8+gkX/y/kajUll0E6+hxjfN7A3qxvLkqm3ofhaIg2SqXAlUq2LqMHn7LPIKHKif88Q8dkhsShSTjxIk0eqTPprMKrvX7KBwoanECSF/8ldASTo7fuXD/fHekuugrhgG+nuUzD0+PzU/P64uI9iSd6F6IjoPyMa3nx5RlRTKnwSePdt6K4iN1p4IvU1Aq9d1FS70xsr2OulxcFUMRD601M8IJLRvx4Yxn5+l6kB5Paeexc305puTiGLwF92kjpVqVx0nVLG5P96r5VRJiJKUJKmGDkD1RbMQ9TNQqJ4ddJba5jUMtU/odgNJ0GeSf61Bna+choOqBFY+KzKYF3D/raSZ2Vk4RUTl868nMIdjgyTRcw0SDCogrAy6nsGCLe4zQoQAkZMFdPBvsnJpjA4Kbh2yfaC1e0qjltd7UeGLKCGikghCOkNso6YK7ZwEfPoOPF8tEM4mBHB5EWn6yCBbaTAoK4F2hr93z3w9N+eXChXgC3O1hMQ+q38raLLPd+hmpXP0nDj5zHgLA1xpRMDPtGexgMRSFFwwFEhpP7f4lnGprC8WNn0PFqCgF6IV4868AzCAAeDnnb4G48AWE+iwYTMt3tqfAmxJ94scW7hCSK8/hWrI0mFYFafOHqJntS4rSX3ufseZ6J0U4BuvMW081HGrmqLq6f5Rn3Nmn2ltLSMexeDavpxK+sbSByw/bTuQcQpVX82yem9IXFyTYjSB/QMmWudS3yW2hJQerVwaAMHgi+h7HuOC+qrX3tQqEG+/QyOCVAV7j8mnuE2t7hU4K7XXwEUcPAWN+O+4WhB6Ej+j8RHbQNluP5OZOWjKKvYXHwl1nL1a1SYLIekeun+HM9hqid/fn43PNEpvIQpAObAazrwVZz0AOa4358Z9uwaFoEOaMm8597PjyzOU2Pod9kh9MIz9AAdFYVc/U9pWk/3GQbNWtV2Z4wjQqAHQVBglSjZ0tLjm0jibfJclhO+uBdyEgAJ0txrminuAOSjbiAu54pyZaigYMnuQAPUwHbQAYf0A/jLw98QNCKEUrMV/0RfkG52z0qC/a9Kr3ijwTTR4UrlcRYEOEV8BsU9sAOnBxIO82EftNmQD0sfUhJXVMUIJhtClSIzpYsKJ6FSBM6pAjaNqb7F6SfQn81zVycaHvXN8NonWCum2uCw2afQUMmeWx6JV4cP9zXF7hdiTR5RIAV13KwwRqkCAKOYQpMLFbDziavcgv7wcD0+MZoIOn3EmaZmA/Fal5DXaBAZUfUQKBAWTvbnp8zyJaDi3xC3AtCNoJDVSA0jYbidSAoZMTa5OAgwykqYWj+NFhpHAvZRNqjDfJNNbLNFQuPWhFioaz79N4mu3KCCFBh8/Xr2HiqTgA7HJVZ33WQ2QgsdJZXbsKWeolX6Sf3yD22xm1Ego76biRggu1UI0S4hhW8QpvjH76iIA99QFkux52nRPihn1/+3pYY7f3LqF7jXzb4ZdRI7ScpKHXswECVQctsW0AABLM4FMDh9JWxKdQT/SZ7BympPEj/lRa9gqiM7iwXrOWfjjq59LK5dG1S3ZotRdJ1tHHAf6RrylydUYvDraGtAtGcQB76ZxVUDrrJvb1lC9iZkmoXv7vW+DK//5/pc3Q8kfFIlsSTojOjT/SxQaI9AXx4Xml5gqB4qqioESMzkRzeQT/eDd7ZWN0qXwJDn4Kym7gKzqwCl40ey9BiLq+zP6HjQY1OPMDlKBiJT2RFnpTCq/ywydjJDPRpjV2gnB2J0QPO3O+EOFkURQRmgNRO+ELF8cBlb4c+Bss4o4map6gmDrnGuIdOX5B/OMofUzRQ2tFRGAx3xjMYwkGVPpblN8O6TiV6yEp8DFwQznk77BlfiV5Ku1auLtqkUrb9oT91iAFDKT7sIiEP7MdiiF+mOjDwSdc7vAF/vkNzLQdaQ9e1pz0VI0r0qVUwMKEXQRx9xBq1DLSEvrSyjgkKQI7deamYiRaqoqQTqLHuZtQIj7O2ck1Cb9fYCA9ggsNkCR1gk8Zo3iaLbgrwGyEd84V1djnPhVejnrEhqUA9+heeTZYgf0qO5vdRUcp110XP9qZcFQPzl/i7evhLkIdg1+zQvJPQTBUlHYI/gvOKjMdKqxSIBe8K6OmvMSYSSreeKE2izeZNnVhjgUAAsqfu61SVVY56dBWu3//HeR3lCGrlQQTTDG5ftCtcnJR0RXHMAvCo7fO33OoMSRN+9ZS1JN5TBBkNce5VrZmIvLK3pHbKue/J0dA+PB9wlAGpA5IIgztUprWgn8rlzygFzb3oeG5ATOd42E1UnC+XG8k/CQkO7QVwEPCwTs89miOGrfCahWVVWPDtHMRSVnFlc5rf7qvPq+Tza9mAzQCVslCzBWQISdhfaaGXhWvrZibgatO6IAiMXvFjXHrrYC57PpiiejRPzzSVAbR/icJLhHdI7EbBLaNzRBgWEVZJDNUCAJparxRhksPJsq7t2kAiN+wyp7hsY67I831Fnfh5zDKoA7cU2/jpN5UZVzbpSYodCZe2gwArYLiHt66RILtVI1veUTAC+18lbCqWCnX3NUXbEbFa5wEuGZiseh+ZfqLzdAaJXeJiJTo5vf2/+s1xLrfAqC820L6Gb2GcFHPv4E/JnEKH/Pqrg+m1vyGWpncQgMfNHefH/t/hZX+bMzYJ0evvK5VjQkH0+o3d9b0VPprn0W3oE/36tOfTn77SQj/u6VnySuRYxkPX+CstPgbJ6ka0u8I1GXS/c7q8/PI0DM2KF1ZgciCsYZUO3on7Ak3A/s3nJRfjMzVj6ubBeLKfQZsU34tihJDKDEFnRmss9uVXazntXsKJ0TcS7iFvfaX61KnhkdqTzSQ67LLgAp472cfBOnOEbcYuuyerCTVBy9TVtrxtoz1rzU+YKee3i81jLxfv6QOxggePv3Vlm5v1RIoUzy7JOEunUFK/PagkMYavjRFGdS1KjvnndNUaStINDlAWV45oC9Kf60OOFkrrFkW1PM9sizmEER/ZNcLer+x3H2k5+pxy/oSuYV9fA7WUviRnAV6uZU1dPL1oswweNuNLg088uULZzOmnm0DJOduuHWoHL9i0GdG7xyADCmbuYOpcH81hyQMT6LKZpPg/LER6yN8Vam4tY/gxu/CU90Bt5mJJjdsxAfKnMxOxt9q4d0jMyG1p5U/bJJoDksXp9jP8gn/75Rkxo0+XvSY6akwnzqVwVar8f7+9vjRoPL3YP3wFwk9d8FXRFfXJSC+7sbUxFE7dQFtxGItLsb1EOdI6CKUqaH6NJv5MBGVMo0ylqBKr1P6ldAsY4NOnEW46wIuPV/OL8glEGPO3JBu4kKFrxpiUOYIhZUihPWyt+S1PW6xh4aYc1oBaP27quIilbERjzIOkOUjSxug2KN0qcqVXTNRj4eAadB4mlEJ7QnqiG8o37GlLsEPlZ6EhVnGznScRsOKtMb0x4qUDb+vp2+q3v0gSTW2l0oKHscLkl7m5lznqeanApUxyz0PSPH/+5WUuaiYHnqz/H89HQ8Pn1xT9Sz9s5CGHnHOpBQzPSwcjTmu1vmXn176cMa5bX2DNMXqLV2n6IDrvRLpD5p8GcDbzCD7ASJKeqh/Irty3u5ihXDyVDpjZoZ5+8zVsqnAQveC5vBnWWMR+ZthZqip1i/16G72KBSL713CaYc1G5gFZQ+3kOPiDgQIh6giwXZ6sY4T3Kgnp1WZRsMEb1uV4AEM7w9SShVXyVSOQ+450hGI6cNSIzYS23bHtg1KK4z9qxF55ahdmb9ldh7yHUpRgZzkPBW1UnrRkWSO27VyFKRkmC1d7KJX9fZPS8LqYwjpRRnMQ6LkBAk2l5sIGUT6apq1qc29msQaOcckG1YJwkMoJIi1X4vFV4l2f4AJS4kqj3P2j+JkEBnD2vj7Ox4fFD9ELEoV7X07pBUvff1d00UfNfrkKr+yOGgWuC3DIBaq6hqWimPU+kgCNS+1YrtiQLqnaFk1/dXqjxzSQF9+Rx60ipwsypKTfzmfG7icN5/i3fJn0TB1/QnZmIR9GffAjK05wya5urV10e1muhKFxEk+5D+8Va1tLatOvMjBKVO/PQ8pkgn/zDQI3VFqoyet+fKsgL3jRcem167Uxqy44vEQ3tM0rExBIpB288vR9yoAXHn71kd8VUVPyV+gSnPSPwAYipnTPKy9nKs1xZ4r7tQeLn3eWiSW3808WEHUq8CAEBj1eGR/Z+iQkAv72Gzx4mJFi1xQsD+TIXA3lZrfKSWgGDjuYJQ++dMTDf560nJblUbc3YLCFmssDTYfmDi26kslVWzx4hBivDxYbIlXrAoWWbPerxLNAoEbmD+2T8DI6HYPz3DxgrS7ifRGeyYB+1/WxT2OyLA33bD9PIkFolQFNsAVKVaJ1BWP2s2QqKYFHf0cxWm0j0wPTUtF41J9rjVVGnd/QGBGiM3hoqo2AYwtFWk59Q9fDxhqv/NE7C/Jg8kKZwEvva1lPfcBfzVqoh2qkGr9sRBgO6wCJfy71DMowRbJpG+U/ZY/lb3QTbFGEUpv6F3uvVjA7Z8v22D+h60tsg5sE+6t4C9jk9THeRM0CA3SS0osNcD0DajnHImC8Cd/eRn/9crjmvFGND3mufO6QpPOKXHcE2LtkBPwQYTdDZjpcSvh2wio3/6cIUr7sAnw1eRek1vV41tDrvRbF+gcv2p+EBOS6ASWouepzNbtMmrMXUlALz0acLBeyeA6oUI7aq0vv1A1ynUYXQDWL2FN22+dBmVohtbYlxevdYGeWcMDTSRhVrtSVKDrlaJ5s+GbwytUwZGwiyiB97YaaP+A5JXKghqdq4ohQp1fSnnz58jUU8zP1SvoAuRx3awWMedBeYdsJJK/JRUakSBhxFnZENtqGmV25707+r9LVbx/DwoJvQgKl/6OwQiBAWuhvnSFVRoEL36HDCcq1phZFWXXcFXlLCYyUay2RlQg5a5XtHAYtFJTWtoHwQ8u1FLTKZci41hT8DlqtamBLejjzWCVIE4pOO84ky41FqPzG1xZQSaJ+ecGWMkGuVNgZ6WGFsn6Tva+XRNDKPKCzLPYyjsv7u6OL66v/bwdBk9rZfmMKrXRIIaUlNUAH5YdCCIk2yClMEuJZZzdlyY9kIF2UmfGp8zV02jP3wOJrHiUwxAGI2EJiGAwWtiVbD2xbROG+kL0cvSy0UAHxRx/2cAF/f4KbCW7Km3Mc36sV0WpPh7hggXpWuvGUit7JGkqXE2j4+aSbT1CfiOcG6akxoYCE5cSk+NfWm13Ldlu/nuMskSmEc9ZprFc9na/6Lz0VmYVBGwNQgEkHB7v5OIumk81oiepR3ZKyDHzfORboJX1NlXUr2D+VmNd9B9ldCKEjupnLkHtdVWQBz3M/nOY7uaBvuzDMDEQXtNzhz8tqLm+2JDSZ+oARbPmyOJh06aADj2pzLfAAmh/Kya+eTkTRDz8emVIrDxGhvY0Mw+AWvth8XO2W1mnp0cv9X4AjYpivFMqy/4QwsMpT/MwlKdCRWggOp9gIT58NiKBNRKGQE3QfvJT3OZpfiWinPPin1dAtSVQOQ8h2YoSMf+qgJI7tdk1IPXPWi+9y9D3XUksS/6mYAKtWNhX1AVgwpM4qfktLaeoeYnNirvOKBO6JD1h0r8WnWyPc+9pHK/kkfWRcwJ2CQdN6Efwcesc5182q0RAjJF7zZ1XuMV3CpBL07/T9+rNS4S7y6rOEf3y0ftWweD5B//Lz99e3vn4P7jI1L29QH+++5ThWbbijOADHGYf8183k17IXezPmUqrrUDfY7oNZydk4R29ELjnRNfZeASv8uztcpckIPn5c8Sb+Xn2atlT/BHzc+jOJuz3X1dMRev2f/u2eBZtn7H0Iz7jN+JpWwmIp7UpHkH6bNmFD1bHFl/x5WY/Hyp832PPGEssOYcUyGTMrVtUa6jkniqSquX1ryHi4vj6bNmHH+GJh/gw0nHy4tjK41A0KWhYgVwplRA1GgJyPU+2lZM716t9PpOTMPWXhODrq90n17GJWisiqrfaK7p7rcPT7YckLXnGoCbs9FRZsRVobMG5NjvNfvUfnEKUFVsb1LslpERzyoDqv3EJM5l2TQq9KxA0cFLk460+QJXmyAEZE3yuJ+r7nMO3kToE6+NZVGjAIZDdkcJuo9/ClyOpQNYjy11EYKZjR3D1LnQleCv/W7y1+eQn/Pc2hTZcuCiWH12nP3+z36+son8KU6RQwjSlYZFvP8kcU3kcIzSiF39J/sspyaWOwo/Qcd+QdKz1UbRZsIMU1x9JpIBwxiEarEZQTY1wW0Cq6kATGN5g/FloAa9DWc6gs+hcqyklctARr+MG068SYp/f6sI9ALFPi+DSIYzgQK2eSGhVDR59wny9yArRtOIfg5NN9gBnAMcqUTRo/fu7uL46t3Ncf765bhOwgSizi9dHFE4PQjcCw6tU2ZDAQm9BNBsGC6JlWpCUVqnGlXZc7jquvz6QNnSx0cOsimUmSvXUvt69tU/4sdI+b29S3XslfAlEKQiYEOQSpiD5Pa+NbjZnIqWugjP+vcOeu8AdfX3dGg3/TityPTMVxim5xVkumBEaAV+f/6ujWEPQ9C1ujtfxio4teF8F//omU6VwUa0UuykmD6HCHaE5tNzlooicXcMac7TTivseQNNWiq1s+6WLcRsSIFM84c+3F77n1pe0G4UrEQ7Ev1EIjICDewAg24jSqNKD/0yjOJApIdKDN/PjJtFU62op42oxRuilpnEHScokQMqboAJvUf8kx4Ev6nXrGfLqGLilFItoJMGuw5dTvbLid/WgzoOLoQ4Ej/+ZqBZKnQK7LM+TkKTYFeVrOtM4rXdihGFIHkZgCXAHX559Rw2MyFZhLJjMZQNhUJUiAB8qHulpp1DHyrlTXt7fqUzdZb5gCSmk/iVah71vYIUPtsBEuwzmky099sAgjvTF900sZ/fR9WXvEN0fgaocnJVCneAAHpWSo/ZZlPVXm3KhpzB0I4asG3BnhPg9IQPPXcLTguU2H501lMABfewTQ+hxgyIYcGZx8epGsv+v7hSBLJecYH2Po9CZg9DgdSgxFbBg9c3trLgk3vkgkAXlPOabgkiRyziDdsZ6lkqLb6z+TiR3CkSOTTEOyqilC1XohMsFdAsONdzhw9Z313gga3CKta3mpLtXid8VkFRvVerhU5KMgeslan+nC5rewjru0UbrX0haGX+5TCJNGZHPVcVsGqynvMJwISdseKmx2+oXSJgYVV83/qdVETbY24T7V7HzLKrzQ/9ml7Gs+OT/KcrisRD3omcC8wWPeAOdFvR3JLLrkXItzEuS7hj98H1A9VZmD9LpcN7EHs+67mNkOrP772vyd4H/N6HtuszDEjmV/974szNGO57X99ZEZNTgGK9EcF/1HTTjvA2+O3PrGcPzprnqo0ODghzomqoTRwa+4EsnlRXx0a/vjrhU38fLIgIAUnNNlS/+ijcN4GM/r4U0sUMaKXFsZYBESVpSVgNDMkPMhYLkBxlcvsNt4FUCJDDTHWrH7tASSUfjY8ZnQAbRywxzfREYG4JrniMTc5mhaJaSqkIWe8voC3nb/UlRrxqOwcLZVtAvT2yaZZlJ7EirWr1O4jxUlXbFDsVy9l+l7kVEgT2RLMFK2610y77XQtQsZ1s5S1AtGwK57exKYrU7o9/jXbARm+lXzNxc+JSR96ZC207UxG0xAX6fFP+I5xHm0fj+SStA/ixmGaK6Hl/74/+HbGmKwVNhLiAbsCfvr2gNBF+IPgFqSvVyupFcZL07OTcF/1p0OrLlyAl58whXpsZY2RZ9iK12aBm/36OoHRGBfmyxjRTKXNRJ5TUoYBFmjxIefseJHcOEkqptLbaxm1gJz0wVZfdMfLfSy69T74bs/YV9iLbKRalrKEfit8umXua+GHYgnjbAgUVHJVCqFuiTumP3bdx/nrc3Zwf72+R0WV2yKZWJlQ/DfaoP2qPatRARaQepu/1ZVUw7GDHp8cLr1UTyimjVJoKg9o12kHJIsPZRfW0OlkV6LyNp4mIP9UUtfC7i2qnmtaqTZ2CZ7a4ytb5SdmjdYKSpLImGPxUCpgSMYen9E0H6aW2pmTMRcRAGk0LS4UgHIqPE3bVwjKLBYyLfhQHRXOnFrWi52uw7wS6DX7oZaFy2FEXvMOSuba0d+6Y9v8EOd0CCiv85ucmIdoro6l89GdUsfCzb4psbcpWpUay/Kr6qUfBRyHqg1CoGBlRkQ0tY+lSUFyxMSDrCLRkM0K/62BxvTelLPvAHDstJxQufc9KqPQ9nXnWSglbk51vcN7+sR2VmYAJpN2oWWm5I1ONvXQlOpLtdTCcg5wd9aXq/9JrYYpqGryFzBYUWyBSlWvXs8auj3cDwwi9MBQLO/3OBkyaihR1Kp0JRk7Yox1knkHa3PtNFVUjB861J7EV/GH6QyL1XzGPcdLs5wrCsCOtqTggmL4c3sH2zEe5/YlNDkF3acKHymO1T3POYYnoMGj0Qix2RJC2SulUP5cNTSTGE3f2ZI/drMk2iD4JCCIp7CvmYsqIAYMIuhGkxUYLdKvqbsVTLO7S+2bHjbIwYADoOAY+AIjZC22z4M9GwCI2GPPUuhJ2ofRvgtmVUK735vymtsv3mbob/lvez4nfi6qxoogEwggFGzo97+ve6VT7+nwscfrvQhvVPYZOVsrWAsd2fzlJteKFUFSrAjkBeHwzlfI1I5Bg4NRHy07gxgmKiG1UTdTsReabOYlzf7cC80sPic/Ix4k99U7aolJ/9ZkGMzW2SGOBzGRJ35JsgdczVQgJBKVne/p0e542oZahfkckQ+8jUECjLhDjInZo4sJapbIXemkD2sU+SQUxCa7/jisOJPH+742nNIruuduAMFRzSx90lSJPQXDdP2vizj+X7Y0wWuKXxlb6mZOkKqyv0nYrnjaV+8Sm8rG9G2DoCcgDyBXk7DkE9Eg8twHr7t0KNdj7G+CW2DgAfapRxd7bzw57PWMybJO4f7YPjgvW2upzHWufHYfaI97dxudldI7fJ/3WBuMKQmaNTeUMEM1Z5m5T+2jPaWn62FP2Dcq/bXN6/wt2s3+N4zdqcvbdlMUOQTdIe+ZeZYmutSeRV25/a9svqIaaKl4wrUlsWWw5MzrPBnB7/zpYuH4lOQrtRcR2Jwy4LZ9oi49Ncc9BfLJ+j+8h+ZoiThg/XsuNdr0S+0WNt3BSCkQTqwQYqCigboXjboF9UM9mnxpDrh7CvOS6zTXRFJhE4XW7FHfNCqw5U9NXbXGfKgSHMrrpn7SKaTuk//snP/23/lcoL3EuHgYtE8vDl/axghSM+VTk4gxtTh0g1SHWYqwEbgQR0lfhOC+HaiLyJlnhjGvUQ6t+XCmoN/DnHfrGga9qZI1NL2kdNf1Vkdwf5w1O4GQxFbClQpr4IM7QfVOE24NIErQthMQ/sFUC6pQmWGgfTeAVm16tOZNTIj/C5tYRb2SJfHeomVZLtJkJJZTAWnS5W+8hQavmHolWd3Nxdnz17s6S3EJahZ76+eNBiuq2AgCyBU3AVDUPZSdI0SU0FSVG3FRMNZO65yrIZRLvDpMWKirRD5rP6VE5McZB3Xut59HyfE16l5JZacNRktwSclKl9EMFfe4V635xjha9FPSMDTQ6nLAI49qxED376RUcSefUdnIeqijJeYvqqw9BQJP0lSXvDUoLClfkl+GbBCmJ7b6Dik4y4/6ZdV8HZE5Vdr07/9akj0Ama9A+MlOH0ueCGUJZ0P1WSLYjA/+anryMlVACLhGg0rjURD5KVsuhtu+3NsZJa7xcE+TuH4ITUHpxysjPIyZFVaoCCDRIU10U+m75/emHS6pcICq2JHY5/noF9U2EbOSD6VAF5e418UPaOpS2V2bnWdglCrR11q6MpeqwUOmJmycJLIhwkhRuld5J1v2ooaoOBE3wZ0fvs7AoyFrDAgwAR+QXnYNEkLUBSqIaqjf4XM4LmrCT2HTScMwJ6tyn2wMqKfqCCwGfSvBxLLSrFrd/KWeM95Htw06bUua4mcQDlgdfRUKYEkzeumvm30/C2IpI8/n6hn4XwW+Mduz4nP3Og+uczvgOksc8Q2lroh/nXvVMzWB4fa6D4ijPJjHUwfK6hk7OY+cFc864S6HO5hJj89dsRgeqpUyGsaPvA5BLldkBDzabCpaIn/gO/T/7BFMTpcIHzTetPYMkTwCf56QK1+C+PUOcwSZxTbb0DnQm4lNEF/OeVtSn/VO1Tem3Nz3TgSuzJnV+RPmfZCXrv1eLWuHwvqYi7qqoBxpH1VpjKVrp9uxFFpe+dPUrS/WW2lh/v6ChK3Vb0iNgS9W4hwjxkAAjCuQZjRFCAyhCrMV/FsqXd0E2RZU9/byrf8x2FXigYB/mhO5WWE1pJ2kQWt+IeeP8TzJX0Ksg+LDXFx2uPrHnr/cUoDtgsGZf2t6t9g3/WWT7OZVV0g6MWeA89mYHJGvPGyMNmBIwyOCvnz3p5VyNxlwTEG7jB3Qxk3hn5ig+EkCWWKd2IzGkDzH2lLPrwGVsTX1RjgL2J/7HNMY5VzpcBX831oETZtZDfCoBph/urwwspKPBd45foXg7DgA0Ji7JfFkrTMbOZ49Nl9SZNVsrfnIqpCseZ+ajy/P+Jv2KZgoAACAASURBVGa+hcWUOxvPgEWNLfJdNhgt5gIMMhUQlPgR03e9qUAzg7f3rEUZ1hpfGVr51u8N22GPqSrmAhzRfbGPKuIxSRgtPmUoZRlJaFMsmKpZ71+SbH/uppFR29X3H3scUMsgRYsvjoPwSwZ80yvcAgStaD1uCC65t3do8Qv0Yqmj/7CPtONBKDa08GAAAb0CfGqBvc7pjNZFFd4rUld1+d/7KRU/hqSOiSMZS4LSwCAnwXcDhKM9TsjH7s5zLTwvDScdI9rkj6ofBs4oRxBGgpNV2myvSf1h0bYxVEnFWrmjMsFF3xOyGsE5M/5+ho9nb+oGZ4B7DX0R/0q6N3BbhzFEi83I+bIG7dyRTDdZ5xuXk8d42FGn4mhOcGhXbYD2pfaNCt89Rspv+vJiupzmmlm4JW2pEnC4ll6wFPRevxzvbm+Pq+sre7r2Rfn5bMwQH9gV21yRSVCuxE5JHGXrHXmm/4myPaVvKEvMo7OCZxrfZXcsmhJKGKFmTJ4+NiILRbLmLBX5dyGjQiogdRb4sajBKdJIVTNS2/kSpOk5cx4aPcFWRTM4EHJvVLDza4NYW+Uu+OEkr0ayBjSBeQENB1zZT5+bBsBYrATRqaSUsudANHdjwLgVGDbpS8Q+gX455utkr8C8f7uBE4FDe0bg3ssLnSZ+delVE42RFRXTtgPjr1eR8/FYivYuVUE1ozNIGKjg6FNR+xqtdp8rG8b02kEviShFerSckNioLeRd581JlgJD9dtUBhs/PNU+i2GkqpLcxcs0yqGxS1qnEaA6oIUUORPw4OQvmxsdIYJSVbZNQUWoQ/9tJa4o/o3tiD8u3QvAJAjudoZ4xlqihaD3WPrdQnPGRxDglKJJIk3wWdqrg3A7LZI7nPqa4eY7EUDOSrlKCtw/GwpZ7gbFilYgFpXXVbFSJ3uBW31s4l1UZ7PXJGUB1Sz3v5J9Bf411MtiZF9LE1sYFv7GfcxE6V7B0oL6z6D7PMryF1QP8E8juGMBBQL0+pcc4flgkvvQODOWhMMHWDjAZwIHvV/9HcFVqLfjGyMGswVhtmdxPEbxk3wXXi1LB7YEwCCIehFh6FrAjKyv1YQ7SuSg30bMDPeLZa/tk72UDcN4SP9fLiIuvNWPnlVSpNob9/ZKRfrqEop3BG/GF6YCRkWM6ptBANkJ+6FXGCfjNRaYUFvvfbtkLQuiUZFf53rePfS12lKD2n6G2KZCvW5K5Z0LCjaS1Tp9TO+6hVUyygM/sSreAk87UmLUmidATxwUWp76pq4vr7y/Hu0T9sSrq7TsA4Bvq9kVcSkYRA88oVASmlyCSbBqRJaXm5ipiV8r7rPr9bF5ScZskBrRe0WCnVriUCFZuhXAN8ni96nY8lxJLn3/FnA1lzi2cc5TkhL1hauajKWMwmpGXLSXsnel1bE+g797hGcIHR0jbImm/pXiAEkiDCPWuiNaSmVukK77XIp411PUyHdqjcgMXs2hNnvIiWYA85h7rhVnqDRkPZQpnW5Z4HxDYRY4RlsEdjRxcEXA0hNY22wTkjaJ4na+qTm/JwBU1qGsC/csq+oXHyygbkZapafPtsEzkNM6lJ3p/uifZRHhA6N4Hcp+n3+/lwNobEF8KZn1Dc0jfN+jwG7BvABg0yIRsKyjuvp9em9AoiYGq6iD4E5nhfP7HGlixfbz96zbngdx9H3I2kwff/xu0LOxV4vKHKaTg6WV/LlFK1VeYskotMZ2Lh2D+M8okg61/Pd++nNfURDiXkohDdSeCAb6gju/FotRp4LyWVxCLu/YFFNAWqFazg9UVJ9JH0//u6itFfWcCLR3gRdfCab+flRtdpGFQS5qp1eg7MNcAAQ+Um1iYu+gF9n0Iq3kZC3xLtSZC1a/v9ZnBWXLGBeRbIWJA10KiD6kyG4cu5FUhBZoXF0BIIOsN7VPiWOcq4/v5jiTAfDzUmrXaIWb2yujtkoOpWYn+qWpVUbvCExQMeussvbHbYf7DEqLKn4+dJqLFG66Vy0oqLnIpvcR7FrsYxQYQSyrfEZulP1JVEYsGSWzJMMNe6l8ZcHj+p34WaE0iltbgFtagI1uKFJIjMfZiFMf8RN6uiKVHECwgIW/1Yc95yBoeo1FAwHO1948v8EhNgJb0pZaLVW90mZB9XbjjTPIuIMT9DQz/RKhNn7YjVETo3UXV19GHRkoU6qQGWYNclaFrwR4I4JRCkdomq7KcDNl/EWburq4ZE9i9D2guuqWcehQ0aDn1HgWNWvDd1GtJi9Ft/X7FXxo347Wzecsc9wUKBmfGGZA7FUACV46wk8ZGVEbGDORHhY5UOxWA11TDiUilD7S/b6byuH5bJ9N+/NdML1Z1fCNKeGkULx+ArSCJrHdJGupkNV2NJBbwNOukMm5GXvtSnFsyiRX2dNQU7zPpnNyrpsA6n2cGCgwdz9HlGFHcKZ9WS6fONnW/+oUXdWIHyBUL7bBd7x16rnyXsYRzGlfle3Coi7XbkJTpBoQ37vC2E0psb21fPhqCCFpixhOA4l+kN0E6+81j+01zSbJGqFugu6+Y30lL7Juu5+HMQ++dw4qJfqSeaqac5FVquY0YGjVfwtcENB6f7Ykc0DNSaqxZcTg/FN3w39vZiPy3SS5EaLJnZTV0rxVK0SqZ0eCDdtQ+QY2a8FTyQuYANMilfDoBFAh5XusAGgqJSqG++eVIq+qHs+buWZblZ+f4e+RqFWAi1YNBGGuoVq1atSLlbmQvvsRmqtvl9oqZ4pzQe9ghpmH1qqdXCBnqc1nVjF+eH425TxheXLxJJwJPETb6vgH2/0kElT6uLMKqO9uoImZ9aPh7WIxiD2RABCLm1MT+70H64l+JqlqktrqzSRauXXsweSIxCZ4plSCS9pWG5AEmY7jRnMMZaOsSHgegPcZsMCfFaA6B6XXr3e4+76S19V/ChiZmC9Ayfp73AFiHIBHAd7gAvhc0QbdD7kPu44fx/8HmEhA7ljLfcbsuWUrSsuOfSgLRN+NqFxo5+dQg6VIzTFhZlsTsBYj9Kw3Ukk3ME+rjamb6S1Xu1GLFVMAMfiSQksq9gATGV8VMS5X8mLPd3/ufr4WaxynZRQPWR4pfxnb29lvzKXPnEHrac1Qbz+ALYaO+x7AIaCJxzF0LEr2UYvaz22cPwnZjDqqOmzuYeO92DGqtsSspZYnddmoygUe4k0CfswzDmOEdy+jClvCYaW3tb9OcwiqiCTqrEB0Tpp71DbnFhW4nfObi9BYzUBVgM36bN4xI2vKhKu6p2cDZyZzRNNKHecz16gZfQ7zfTsW4zjOfu8Pf/7aflof0kijWwRAMtRD2eJCDZLgeAqv0UHtBMkZiolFfoMjLYU3Eo3IdEdBCtILe+pycQayVzSmGW+DiAZp1hachn1OMQnFUoFqoNTn511nV+c5ucirtNPEj3eLKZ2+mVqzqv2lcpMgYaFbC57o9zfcHMPhzWtgmWbU0cPbeNoxdswmPDcNxKi9qJ231zY8ry+fQ2Ghd8oBUoVPXl5pzL1SfxELYLrLTuHzLcratefFM7CoZjxLvCX7LySSRJZwRQZJdM7y0N2wmxI4ATkggH4fVTUO72x8qShzzxbowJbi9ny4E8Toorj5Pcjnjtz4/dKfVicChp2qoTnjRUbXxQApgtoILBIFptB26O+gajVBbDxnxzVUAryxZMWM16v1XOTe1JAleGuw3zOzgIMCBtC4CBhWEMQ7Y3R7n9dJx9kth9WnqSMNHcuD1TMXb6N1NdmhUhRwwH0TPIPABa0HiVEqx/YqhChOLvz3igLigPkFYICK6pYwb8nL0GDTa+CAzedLvTVQPLVfDlhrP0pVCvNAn+EAPrbLCL7DltWLtMw86zu9Elk7Be2iuSpw789O8pHjTA8Bbzb0LoMg3A8Nnf708Om4ur4BMTQtjF6X2rbSFGfPOLm5u3w4DpQgCeEQQA1XigtZB5Sb5K6ZrWfcMT7BVdjsg/7ezdXVSNqL6s3YCtx8e7s0H09bq6TWiUWCVFNsrfnqN0uFjApco1X2blGWwJ/KZOAsTHBmW75Gr+hBkmpEgGw74T7KTQYDDBrR30eVALi5KtYewzhr+4rQIQG4GryGESMaWdC+vfLoe5hk20c+ogLtQbLUOO7JfTI6Ox5joe+6DDDa+1w6cUAR94zlO1kzgSYXTiBbSQBxJunAH5ZuTwVdIJ1+DXU6FdGYLZ7Dn8s7exbl0+fjkxR6rYiZHs8EH0XiuUc6PoC4nI2lnpqwCJGetJToZwTcKIAEfAB0tIpdaJywALRWqq5DeeNZi9ymlykjV5jL2tYGJZYZAWHtjAbF2EV9BKyCsoPYG8vOJ64hGk4KF1qqqxIvUu988nrMvdSg6leCfVHMraoYVoxPY3rVdedL9drFV3p6ARrODM7e3V4hIJVzJQaDhrPXXZpVEwpk96LrwzlLT3naLgbzyBr276y/uyi6PE/7g3tuubyK024uj+P7726O93e6/6/Hx0/PZjk8ZISPQIJ6t96vFQUFxMh9r7bE/Hn6kLBr3Nv6h1L8GmijX0CvuCvIAWV0hlD0zeiZ9PWNx818yQbkMCIC4pR9NmAV56IgDABGCyUAHAo/3t/duO/NzTqlsMfG6HuhK8OYcaXfiSkggOIzz/Ed6nzG0IxiMbGXq4ue01u2Rir+8TM7IIifCMV0G2uDT8GPuFLXOD3OqutQOwjtvr2O+EO9pe9kYuXRB6mvDGiouNRKzE2IyrDgJgPaxO+XlWBGn2OvqHfyQFNVbh5IP13eT3+emcDhIJBHeNTafseTnE6MXl+5iirtwStrqn3FxHupQG/gfHOD/Q52hcdeZf+bE7Si51sWynB/b4/PvNYBgxo/Od6x0mf2sIlny6aZV3qe5mTWWDYQ22M78JOf/vmr0WwvGtei/78HuqYh1DSo/LmDsgmMoWgRemC8S4Mbx1DUTj8X7q8NiC/BCk7U/N5AR04HJCLVkAY8eTotjihmVBlW0NqEBLGQYGPTlxGEJ9SARE3hq6dB1iXh0zIvYcRKert58eFRy2OGTgMwO5FdOCCqjg7Ihjt+GmzDfHw1d1rf8Wz+9etBj6NQYm43AOmLB1wr8XNVz/O4Xo4vz0/IUFt56dKKSzbBRINWj+tohh46y5prL9R07D6a8spRwNLXVnrX/X3mYXNeqshEbwIVQSHFjGkgoHbDbt6lPG4p5Ae0iU1PkpFACzom6kpQGUB0+XcZYfbSgcR0QENxA7WpulUg7Vx+BUugW1wogxMjedueCIRbACFiPCfg2CgUca7tP2jAoMCpAS1nZAVgfqedDhywo6jCMtwsyw4e7Eq5RMTr+f4+kGGv9hTRa2Xfdz5JQb+zhg3+fasB3DFXadynovPL3+X6dRhr7psZgalsev9AcNtf5u8cEHgDZoISElgt1I0zGhuTA6O9Y4A1gWwbnk1Di9gKkualRO1OhmQDtNvua8Sf5l4nwNY1UwBjB5nKW9cIwY4IjFT9dhwnSWvPKIgEUI9nQ3reF2pmvj8WNgjYkz4kEGJsoNHdsiOizsl7F4wvFS7qnDN7lKCgyH7HR/SeWyxHCbRpqw2oQW911m4iKd7h2bbZCtgvNSg6Ig9RjtV6u7ncdu/s+KT3lLLmJpjglaxTj7gHLBHWZySw42u4Q+n5G/rSKaui5Nu31YtxwkZmiHNO6KGxJSdBwVaJXKBLYs4kdASjrfpp5mPNF32Jmm1FgsneJr6xHdUELc+x0wysS1VSGSXhoOhMPWVUT+Jmpy2iINNANAEhxz5Fnc/nKSIGjL2hL9u+xEAIyoGXF1fu0ZF6cyt+Ok3u5QwrolVN3UXRpi3IpQrcxRXnuONtmtwmafR3+h1Iwua+eMROe5AJdhSXOClOv4+p2w4Ysc+MnYMuZtp0gq1+pv0UyJf/vL/fJLI710C9+RwQzyYaFt/SKspOn62YRGnrSky1DgrYXcicoEz/Tgxg6p6Ub5+YATaMhKj5jjp1g9mh9ZPoKNG9u7k+3t1dM17DolWfDWVIDdvV1wCv/hubSEmUhRY4qvs/1VFdgoExR80Q37NYHwZkZoYw/o52g9fj4uX5+I1f++r4IJE42XatvYaGP2pNXo+nl7Pj2+fX45P6+EeifgljxGXO1mBzN2GX5Noj2b8FxsxF4xZAzSSp0FgB3SGFAfXpHsWTypYTQJ39itGVqpf0R2d/Yov2fZVmGrpnk9cCNwBoOZ+vL6Y93t0oUSeZqsIiVE9ikVLqARgUq6kH/Yv9VJlWBqLy57alTg6pCBaIFnWSuHklYAUMGjMstsiqxPWc1N+vtZQ925TGHfdAJdztYO9qkzLHoioIZN6gY3dYvmkTIJmVrRMEKIo3/ankC2bEZA1HOCs9fkOVfhOn9HyjtyDgZjEhyjbp+cCNB8xoK8cUdgw3hdGRGGeLh2BdzTGNGe+M5AVh4A/4Bc051TbHR+vnhlERwcLuU+/aFFq2XMmxaVsConpH3rlGbDBaC/C7joN+T0tlB0gNqJx4yZ7w9/+QOX400QbtSlCnDWauSOiIUejRz8vwkSA4NIszbMPvkvj2g+eCuSTPcwfJDXKyIVAO2psAeuUTvG2UTP/9CACYkprSZnsRakyEqhMct/8qKG8QG5X1d/SQ7UOsxLTIMcgOAWlgtozgqrBMWOBBqaCc+6+TJLHBy/xIK24hrHpA8blVEt/d3x0Pj4/HxycZ1CWY46TN7/8lSV1mUplS5wgANErNt9ei0sjxB6nVuj4TYE4TeZGyzE2rbLod77wLh9l9Bs9Cf4Pjh4pbGh4o58vx8KifqQFrsy+BkLak89eoAQW4SAVGAZKGjLYXSZfTRtLnjeb3ltnNeg4Vq3tVmpAvzVA5+iU5fNt/0ncTdbsEMUJRATNWEglIpoPBfXBAsCGRDqpLAat8fpB5Egf+V2pRDUarpT0ze7DkkCZRoOd5pYqAmUpMmQoLCGB+L4a130kNbAVh68zyN/osSxl369nL9/ccg/K1h6nIbdeCHTUokxlplW8OeJ9eX17g4jLgwRfmcflZOMIjRW5J/FDtSJ7y3XN2YtQ8dxFJewMctiH8UJ4qdoBnxpEDdrRS4mH2rUA5cct4igacWStXyNMTjQ3pumPrWmRrj1iFSqp06DuQ3gruAhVOnkkJLQmfz+HW79C118+WjkRS2L0nIWa0Sc6bA+gyCAjU9DOyC7L3Aoc8M2pTb54+tIIrF1DOrq7OjvvboOoezfLk5zb4olEvcuYJuL59+Hx8NOCzlItZpVIrsUGuiiQxc2CT+zxn1GeC5Lhnq4mR/Y/9wLK4VAwJLP5TYAo9nlT8+vP9vJUovAF9tkCA+1DgjqRPZ+n+Skkx427KaNDP6l2vz5lVeXupNVw0fUtlzByq3KnSrBEqDngXACIBlvtFbB8RFbB97SBnJWlD3a/wgPqsxQaJsrNnb0XsxPMGQda/nOwB3pvk48WqklbPNZ2Zc0sQDFDkKlsEFUzvDh2NEUHt8QcwkaiL1zFCBQCWnF0lfw5estlU9FN9CyVq7NCm6Fl76bVJ4KSAu71IrXTASMHO+/7lzsGeKJyALeIRNjsTeh6JJr3GHk+R/qrPX57pNf6CgiDiVum3zFBmmFJhGLSn3oqLn72GqrZfXamaRWwlv6tzYtaM3e/qM3r+/Lz6qF4DXKfNwyeHfhnuXlkcRJ5vkkZWh/mZWzXTMeTZcX99dvzgV+6O+xsxjQTyvhyfPj27l9JAnMb3fH49vv707P+R+OWeOMaM9HwM5vRZZx2YOYebLeDlu7MrWTemC3qo56C3D9tmtfLcLfYUP1CWkZggSlCn69JnALsjQH4S3lKgK3rYuz7/xM4LvBGgcyvKsgD7gux2PKuS3f3HAqLiq4RJwKIFA3VWK24SwqL8gVoEqkBpNe6ZY7pmYpae3/ii52p8e+xjR3ftTKJJvEv5DCXd6+A7urV5pfePnsOcptI7gyzbRPoONW/gOZspdI/1YwXGbC9iu5xUCtgI5bLsqbHpIIvxI8sGUxjYHEEOkgAh3iHn37YzvYeWIC+ouuis5FBLJ2Sol4mwZpxUY6eTGKkCaqnkNWZ402s8sdlm38afje2PX8/Z3mUQeJ9WwlOpDmjYqh7gw2nFc2zO7/0h4i4TNeZgQb8zfyNaG5GHTpCR2H8id7vZyZhXsEXklQHt4WKfvIBR4Ehnx3+zt1Ri6Mc6O17S3Oh7leSnMvNGUYMcuVKYWEKIAqMc+DyebwkctDvQ0vsJBHox9zXpoQH135YrCbGrcbq85WInaCR5SnUiyACbS8zgMa9ZT6hyqIi9u7k87m6vj08Pj+b1Pzyt8rQOPTQhYlwlqKUqGiINLUQOVKihkj8ZJF0Ai62Y751qWIbU4rgyJLcX1w+Is4IqCiqHI4tYSoRHxtlKQl+y1o9PVPyirtiKDGIDkpjBIVosolY+4jJ6lru7Oy+Qgif6S5DfraJfL6JV6/JrBA2y+TVopdNQ4cI54Vl4P1Wk1FvJRafCQI8iBlo/RoAVpDRBQB2UD1dELyaAbEJYJDb2yNVwv8dbKGklbZ2Z5J/ZM7zVZU6VcmVvc3kxuiur5ZInucs9rMHh+alM8NybDaikfw7qolTzTDuK6eHLGc/SNTE1IWYJkaipy2y0nYQEcbBTQSpVvBSwQKwrkN8TAM5mgSJseukjjcvTJ9JKk4LEJCBYA5J57EOCpvw+39lK/6q+6vdobShLIn3LAOpjS/Vprqykz7HJqOcCRpTGtI0wKNgCZrqBUG9Ge/obQrHP/tseab8sBgiIUSXmZqS++xbDUHAqUQ0CYTmwq1T5LY6k2UUeJ0CfS3terQT5qt7gi+N7X90cN1dR2vMdJ9nVPSKxhW77zcOX4yFiFA2yJaSlSn+V2xB0WNS9OqoGG0PvCYrcRCvmM3tXP7X3EiW57G9tyHVtFWe1VLiVOK7qx7qj7e3UTzUwxISUco6PVEL3Tr3THmvDkG2uI1Ty64vDa2emRu5lCrweJHxCG3VVMayGBAJN8rsOPU+uMole335qVelMe/wuTR52g5J45mYutdwiJCTZyQEDKrCQVLuo9pXCX/aPEh/OFHfCAiYJ5JXIyGdps0cl3JU97rL3JOyYghaDqWXQc4PY/hNmUKnjq0ewe6rvL6gmYMOtAEGBKhlvZkH8DCdgaxEZWsKZKdlWDs59XI0gBPbtjTdA5Tji9XgUQEpbs4EAgjFoh6wLhqIKyU7AvUbSOyB5ISknqbYgmnuYocAB5a0bYfud/TYcEJCa+IJMaoLZUvcjJzmVmgSpVIYWOG/GxtnZ8Wvvb47f+N515ju/Ht9+evIIi7v7W7OUZAM+fnw6vnn8fPzdgyp+JAf6PPe/XV0zysL9USSBrh4z7BQ/y4uMDXXSUHA/sYnew8m6R06JKo2P0fnT97j3btOs0Nw0VWDFREJ1lXEbBomdkC7ad2NH2/gk5DujqNoDVO0vjtubq+NKPasOxBXTLP9rEDAVYbfAPAkoq6BJqpfTqiD6nsDLVu2Jf5X4ldptv5Xerd4194B5nmZ6gSMQZt8WMBrQgjiKsAI6d3vf8TO5Af4XTjixwhrzxj2lsmX/VLEkvwPbBi0yBQ3tcYsyqb5hVQFbJjJJ7OVntDNeAmf1YU3UfTbzsIo7lo3l+fexGj3HC/yob04cEyZPq459nsbkurcdkbWSP1gvBf66zvYFyVHwyWGGNL5v9SuFjN3jUEHl1560V8NDADlxRW89Z6yAFIWXqnlytrUXbQ/Alq/Kr5//n/zBn72iatMDm0tn+5Vq3VCYKsQAinKSX28VDx+QPFgPgfn9k/hBT+yh3ZGv8lyhEMrJaKByKolx5OVXI/yAA9v/XgNB6F5UZ2zcJsBN8JhKTA/GvI+5wWtzGxPPCIdQLkla+Ft8P5e6QQXoGk2wOqRymEbn0xBKTQnD5Qv5CgXo9ubC1AEFiDKkjMxbs5zUW+T1O0+1KqUF7Zf+rz0c93c3x7UQ6Ncv7pvAGfJ8DWDkeFSO1xFwgJp9yTFMCVnDsLnY5T+71G7nfZFkku/WmkOFaT8fKROGp9WW0NRyropbTN/H5aWdpdRDObx70N2AjMs1wbtVIvkvXGpgw5ZdSmWJ8ewaoMzVS4dUvZ10ktqiUg3yun4goxWGgbvfQdzzMzkffn4OBRd7+hhjajbl1xOkdbcO/6l/7+c1wRxa3DqLb/9679wEwqbkgdY5UQuo0XPQ+2yq7VRZFhVBf69raTJHDB5VLKKISYxDo8E9Q2+K/n/+3uovFZW5SelyUNz3fWYUj46Kl8IBkvVVMTV4FBvQClmpGOmJB/XdaLg1xJOob+s6dpzbdFJ10lo4PDs7jg93V8dX97d+P/XBPWYUigPUJAZOnkLnrrhQz+fJWRrcdMlGW2WzUv5RhXSiESqlghaxM0yreUUEiWBVwYLo8iRtpgQmWOAMqsIvyXyUFGVzNKdREuSyUWMTGzDkWjpssJBIZ46R2D5/OY7H55fj7x5FWVtVFGKE3NuU7vjIzcmVIuIkQdQobdSF15zh7aia1nFXYVf9HdiB9AfWwCe4XGu+35NWtNeNAYRZd5XzwJ7XlqveKerbewNtGYuQnjoqSl8s6qAeIIJTPh+VTEbcNNotOGMh1QInG+iov1GVOpQ6VSkCdFNCRg/pmilqaxj6lZP0qaJAV0M5lZuoSgTiVOxjVmaq5DM6ZbPL+hmqMkX5RS1VjxUBjavKoQW6OtwKh5dUfuFzAnXsdpOdlRgx8sGofhIo+9apKrA3jQF0flU506+q7zaprh9SlUzJMZUFntNJrAHn0LVM9a7EfBKU9HzrWFVV2NTSAJgWULCcvXwXezyxQeT4LVqT+1KBCA+SdyJWBtNazwadjKZZdDkHl403hg5fenFYWBKOEgCVJAagCTupR3DCEHolz53xE+kP1n1TUvfh9ur4cHt53F9lvMpxHN9+ejTI+/79nWmOpikfh/v8vnn4fDx7xqrobT1SCQAAIABJREFUrkr8VAnm4uMPWO8nn1VUmA1+RMxoVUSSrLy+WKxHoZMSKP1sAdwm37QORbMgsSHfA1ChxE92CXG5VPlG+bcV2cnJaUVKTx6ALfvZO2RhIlX8th62E2A1PfBmNtj2w4Qq0EFIRRKk97cAWITHbM0GWORLC372ff0siQXnXumnJs4ETPAd9l6Ucsv6c2QXuNhkRvbBxRQzR1Cbb2IoO+tYNuccGivtPOTrMAdtTzYqc+tIjeX8Z/4rySW2ClvzB/vRJJuNIfeEy8PKA9KXGrxB4suAa5W3ZAXAO3uZAsoaTxLdBu8MMwhlQ1hrrKS1C0SxDH0de5YEveKAwSM7TslgRSHn7Vl6f3dAsg9uQEn7cJFWjhEvLIYVJqNdXApezsDDEGyvaUCfuFXe4/f/6Oe17RtFJvLXpRB1kUp/amadQKGr4iAkwTgmfT0QKmYYSAcaKV/uL7yXoBu0NTjK6/gZTasIHcWo2CRwJF5uFi2SHkrKVAPyYE5HTgQx0qAeB0jgT4LY77YikUVYSJTL9tnpE6b3bNQrvaeoCEUnOhdJf1froD6am2v1VkA70u/J0PrRXo7j46dHlKnSSN7EwSIOns93OuPJT/z6etze3Ry3VgVLw7wR6EV/qbMz7zwWmx6LXrYmiEsSnAOFIaVAyiLUeWJgMeR2IEW3YgTa7M5ecJP03Uo4vadb5YzAIYqFpjhkRmPRnqDETTBsdFoVY9umsmahBpCG1nDGYdopR0TCyHlHPxgVW+qce8KM/2oPouhJ8KxbwRyDF0fXhK8JRJ3DjvTsCcfuPPoRb2CWzajxrz2lXY9+18mz5G81sC9SZKOW+XSc9RjF/svQ57LfqgDNExBo6L99f/FmSXTfPGYSVAzoSh6W0BGfxH2C47ZGzPSjOZcVzHi7EEkjY7ZJMCZpz1PXgUOXx2Fhb9aZeZvoj9efNVxVPr5krVttnyrwv/6998dtKiFy/J9Cj6ySqxgNnAPW1lTXJCb+nIzJ2fdzKtBTmSlCv80Y7H3yWBzmhXnVO4fQg6ETXMbBjS2edXiFdnZ9aSaCKla2TVsA5LVbh2GqEIrLHOScSY3wOD4+fj6+ffx8fHqm74l9Seqf+12abRN9hyxdCzlgj2shWCfhSlJH+jAjaBrorXExPSX5O92gCaa+c50GAJikv56/4EFOWGvZUjiUsNbdZRO7lUCi2vd5KmyurgZgsOiPRxas8+fEPfaKpHvvK977ORFgMbobWiFBpBLA2uUF3tq++q6nPylrOyqrAu46UqQgJoY69pKebSdIWTL66UgsORf8uQLd9smo0qPEj0oM78ln6F2asCdpTIA1PTERYvH9DMLvCrQSLytT8znEFVDmnIC2VyaHVetTe8u8WWbJlo6qJy+bZ0YVeQ2WYJErU/rkoVITA1g5NG0O+g4nlN7X0N6tLHppQFGVYHotVfVas27tQxSE7n5r3iN7maQTa7F6XZssryByzIn733RvJRajNeqcXQOVh1g+VMjUpycmjxI52Z/pJ399Ob76cGOKt3vXpn/o3MnKw+ODaeOa52Y6OIHZ8e3j8/HtJ5J/xRg3N+pXDFCeC87YHdGiVSFVhTiqwFGmdAIv4D/3Wy0g+ggzuRLgNmYk+da6hA6802cTl6BqSA+ybGL76qhgRegpCpgedyLVysR5Vd3kNtB+oLhO8Rfsj1StUw3yc0VxVD/vOYwajxJwYR/tg+K51p/UgKSvoBKHALeK3aOqztnzcqeP3qO4tpEUC7BKDDeJX48x9McpXhjYfLEi98yfiw22TQpa5WrfiVKo9gQxHVRJ02YxYArv1HdwCJc8Qf/a0XCLCIVDqThWKcHDthtyx4pRdQc+v4ThVzCEaBZGYapxfHKfJX/uXAA2GPcS4+ZKqte0sUqnHKTS7/1njqESr9pFfO0eTyi5BwBpDM2f9/krfhZRvhZESg81Jb4xEfZyJeKBztNzP8mc7Wh7mRe4hRtTj9/PNM4h5abxf0XcMTBNNrwYTYwSIbYMHjMOjWGqZXm5HtI4aobD5zsS3Oiz2Rx+GRFPckaQvWY6MdogkvIOZODschtAdFox9AUb5asMDE+1yjS1vA9vxrUe1cfwgteBzMa9gITkDPmgIy1eJbqWkoUYhDu8U1bi3ISc393eHMITdOGc1Dr5Sfj7ogZxHCiUR9DHUmV1OYXaV7TBh9pqZV+Om+ur4+bmain5pOo5TfsZ6MhZpJQ8iVPWuwIF6juifkKjOJWT5bS0P8joU6Gz+Isv/QpiK5Li4NZkdfV4MZBX1DOV1E1tcBM/A0AdfDfKTNDuA5/S9ji/GK/2PRXd/S6XPQcxFC99fh2cz1gMFW1TrVLF6OZi9Xw2MZikL2vfgKhn+G1IuSd/rbr6fr1JMt8mf7uh2D97EN+tUtXv6Pu/RZX2z+6f0SOBi9UgdX7/raAR1b5mSq181EhirDGt0ONaWWZxOidpkpg4UVfuSmkKKjDIXvj4OX6FkwLAYHUmCg2NBXo49ORgAGNweXcAKdKAshP4J9WzBrqpAG5G2m9iGpUCkkp315HVgvBIsggf7m+Pc6kjX9AjS99x7FX6hgbh9PmLGIOfk9PE2SS4xb7uMIC5AFuPXvqmZz9JbpHwxjHXTjjoHqp5gKyhbl64d0dBnYL2m0sqhDvqva97z73vUBxTq0MfH78cX396PD5+Fuq5lDUJXhC70rP1DtauYp3xQQ60HFiyZwg20FOtfiirSRq4ovFdgaSl71NdKvhC2JbAYvN7C4DsuV/0wf0O629WkHw+SVQ2JXyieybBYa4oibaSi6RPJCSpjOlzW8U2Ip52g94dUxVzL0qhcrCXgMDAjT8ExU2UY5e6Lb1NrGGD3L0H3e9ss45AQ0HTV/W62t51BwLmBLjB9nE3XDl2hTMtGa6YKQiq2vOZqz0C9/Sg2PUFyEBpXL5kApOgqq74B8z1P0OV1HebSZN70QqFfqY9XwSqBMmmV1dUI60DHkFVETkuGtTMqHF6xq2qq5dXA2YOQMOn+f93j2zmtQF6yodl7fWcSfz0bA8PD/HnK/FrUO19LbAZOzOYChk7oFDvbIO4uDUq2/F+TozVy6l+3vPjnRK33JtaD91vr4v8t9CZM/Zdn1GqrgbIi4Gkd1UsojulhO/cVZAzJ/g6r4plbhTPpLXkkxK/h0evg97f4K6rSIj16e+J0aO4xirg6X0sw0eJMsE0d9z74OoHdNidxrx8WEN6bybV7PSDNh5cgXcSKqvHA2T7XOYOMsc4Y4Zqf217sr5h7ijxM/gg6mK0Mph73Z562exQijNmyJTs9H0abPZ7JnwNM6XrlEgQUDCGyGyXGUOS5G98SoBOLhLpYtnwjXUL+HRUW2ySFThTlGmfdzPMglHQ8eU7AXn9ZhYQopJMlbJxH/90i1GKjWbk5D/qZ3dKZu+/bcymuAuorrmDSW1w4okPExsn+Zr4yM8nj9O51Nh0tw7lDFWF3M8yFNSI0nkWbtlPqQCGKYNtX0mhv8mz9RpDLBs3Pjx5R9+79qw0zcaje4wIFZx4hVi486c4m7JArHsFDR19EYNtMWW/Q3/d76QB7g5+CXuTkLGoRYfrKAvnEjxVzn31xeh62tlm3IEdedTz9HmVfCWfWsllD9fMCsmhbVWuQXYAxfTzwfWd4fINhro2k7ykQpUAakeLpb7FIrPpABFrniGBczNssn1Xu15Wxc8BXsaKWNiyVIZUAKyE5aSWEQp2cuGsG63JKAatPUkfJXZv0DlCJiS+ka234X22s0UFLhWSHEL34VlwAl49yBhl/r1/rDM9ioI60Sbj8YGaw+QDlSx/xg0ww690O6Oc6cejDyK9DZtK6xifLRiXce0QX33W06PUQDHCizK7zVjJbnBxsIL8ezDQoRAmvFsZ+6rKFT1LAHGa+JkPtSpEQZamir19Zy/znlwRMq4kDl99Cmb07+2XH6Ma9a8tytwNAGcgYgj5GRLjHL7t97ouvfjfSWS2RNMOxIp8AVuixJmjMCg5n7XRN+Y5F4CT2CnOcSVPTmwlppr9mEQ03+k7FtrWBKMJz1sZZLPr8INmbUkoTm7nyvds1AGyD6xhcTFUa52g5tz2Gcfm5T17HvvaDsB9LZI4VlRphpSDdEv5071Nuaf6HAQs/EKc46wLtqXPWPr3ltwG6S39xb4vgFkdc+2qaZDTa1paVM5jRHLcM6AAMVVAC0lEyEZAzPXNBfPWzqXOlmR+O58rGec5Jnhq/6L7Wr5Y8EEUz08e04G9Itldgfn62AXGlRIGjen1uDmTwMSV2REGwyLOJWGFJvQKQBTISYREwedjqKRFP1lv7Lwt+5ZcA3TErgSkXOdh2ZuyNgY4iBKz6J7SvPS4nMyPqyCP70ACroINtbfuZe/4kj6Ag83O81ynsYkffiSqllvgZQfvwD0CVSd3lj5mU/qS9DWY7LP4n2buJAgmhJh0mbuzKnyTuIW6tQMDU/WYO0biB6WSc27aVGhl3Ijt16aKDatkSdx3XeVDl7gKcYvni23gsz5xqeby/otCljQoz8N4D66ke9HUD3t1DUU71EUnn53rGd+ugM8CFWlRiEGjvzPtHfp7z09PpuKuPqgFMBi4CJzvcxdfDCF+UUYb0DvRaBIY5kKriIA6KDBX+ZKVjZDfi6iTV27LUIVCz63vubu/8/p98823jhnu7+/9dY+PjyiVSlW01OHsl4Sd3F+nMRRXZ25T0Uaq/y84F8n7BPLc/wrgKJF8VdJpMRNRjROT1cn7uanoT9U4on+nPfMtPxAowyICpPc8wazhDrhCb2Xeq9d4F93xcq2ZumZYpVKqNbMFccFBsRMJcNuPPCNZtv6S2BrRq/THJgGEkYn/1s/usUQTP2LSVWGf6t/sPewAr1iToYBoBbtqbwWwERtw07D99EaaDqw+zW1uYX46pyYBbXvXNlaI1kC+jiSvQmWJJ6LobnOvFgz1Co+IT4SVltue57KA4mYKSHrCjClDpgajoKHvcNS6zZ5ZyuVUhLlHgBpN9gEVCCWq6M9oCFwD4K7vTcZwzND6Lb5cIMVa38a8fQ2AtMQu6S/W3u7tRD5DZZBlT90/n3ypdrN3ZFgyuV+YjRVLthLOkPvmXefH2U/+6OevRddxfBgTXXpTEIuYpoLjQMOGNdjuoIakjaAnKEkRTNW18L3uCfPmsElNDBuAOOGs0S7yHuPWeRokRumVqoDFVIbgHpGs4KT6HKDKDQgTUA36i4PrL2Sw64iY90PDNBXF/VK1vI4DippelPTsoK0cSdnYFVIZoi9f0luBfLNFRvRzQdKqMCXklHmHGqCsRFD0lGd/jub2+S22/rnh74ePXCPHdJmqCUItalJrs5pD6SQnfUNet0FEqdShrrcqYvpMS4Ur4d8oc0YiMhKBg8g5aIKjc+HB0DpLF+d2PvDFGQfiRNSDQztQnmCtlceF2udcRUK9vU0DLJSCuKlTjSF9ez4ZYLUu2XaJBumLIX6bVIEYLQON/44xzzs0cWsSxz1sE/VJyDPnsEmh1fg2BIc925VFV2LVv0wyvxzXGKB8p58vlSG2FdSqyfBOde2w7N2o9O9s9jkJeZMWLtD00m3fu+5ZFM0S5Hrf3qzxvLfPVynYa32Xjemdz+kol38CiTxLq5n9rlQv2AuqmuXmcyYXrarWzFWU7rgr5qXUZU6a77vOMsBN3wGghSAG07j1J+u+uPVkVftqC5vkzz3dKhUNiHaaj5KMot30vK1dIudKQBpnpsqAHD8JI+dGFQE1jwnFb8DFKTn9ZaCnIzj0d/Ndoi+ZyvXl9fj49Hp841Ewey9bRSr4RJwiTk42oM5aH3dx/nLcX10e9zdXUM5CyZZapJ69Z90A13HmKsI3D0/Hc4QcqHim/zfnoaqbGLSKO2XdEqTu4EsfkvmYXyIyAKCpT/ZcRyeBosdWobKiFZ2RWLrjTKXLGeE8e/dzz6sszSlZSVErietsFLgggFk0MvZp3Qqoc1T2sMkcwdNKN6N0ZkemrSICeIuGWjpdfHCJtG3DcPCa9gLEiqBBEhzybFpfndM1qobku7atQITch3v2czd91nNG6FsNPTbiKNtpnxliBTnnLqTi3GDqNFbhDl5eq0dewSJnEj+3B3DEBq1smL4YVszVzTUpc5JK0eEYj7HUK6H0sg7u58l/77YeUGPZoEm8owZrUN3xQxKJMDVyrIlwXBVGVEaUSVfhri6Px4eH7H8HUmso+02A/1i5F0AUr39YCv4TM6ZWj5b6/NQH+OH+mqph+ky1PmXw6FHc89aeO/e2MbPZiXNA3FI5SZyhA9JzR6sPbSMkUvWhrWpwvaOoGXtiiuQ2r9c2pv2YiVWJfaKI/CY20L4oIVbiVypzFtz/6Jy/Vq9JdKVPsaia0LERl0n4BfgXH8PWE6T2XhKvbjGrfmNiXQL5JowFQ/iYlbY1sZjCTSQ99PMaem9hHhi6AQGp+O4ALclpRFtyFptwqkrIeaVaXvVdeunWvGZ9f+c4wwoJQyGBoyv0jjlP+3WtuppfJGMLBD8zvbuV4VWsalyjM0pshr3wvwc4RDV42U62IUF/fEyFHfV+pv/G1nerFsC0fFLvcyzcgFwrFYoAnd81YL7VhRH+azURYC/PnL9c29w4rHbyLajO3UeDgrE9VKF7ts7+2b/UHD9cg+iGMt4eNHmO+pg+kCpMFzvBsZs+bQbidNngKaF6f8pBiAPKxWqv2WxmDpKEBmwYEqQvA6tnwok06mgwBfUxlY8mdkxO47na2BivVSrDXulqsKE/84yU9grkHp443fTitUoIjZSgT9SKmQEU5KNJtZGgJgDhHZfe1gZroUZ8FsOXPSOlykKpBDbg0Z+p/4ZlriCJGvxRk+Mibtxh7ay5/KitlfLVeNBJYSRxB1XIPhgtjbpmgye9cAfRjhjAJnsPksZcL56RbzJcYCOOOEN7DFtRGee7OUC2IQl96Cql1vJ5SWB0OVtvyiBc6FAZX5Fn6bnKrZ9KFHSKGMwEElUV9YUs7XmXnAvKFnM0lUqfITeQN/lZkXffseduvwd7ktB/n/OZ9+ye/31/f/+z3RicBA5bYuOzHWDFZ7mGshX/DSzhdRqA0I3wNvkcC11kK0Fhk90+c5/N990CQQQlpcEV6ez39Xzo3O7rt99jkn3EA0yLDJAQlCm9YU4rsXdbX96OtvYdelYJxkWDQkyJeT1J/CowkURQwYXokffXiKVotImfQzlUwKgG+Pt7zF4aYMJhuqm8jj2oMOBNWAAb0ND+XD97nnNoyFMeX/u3KiaM3hAt3MOHM3fPIh+x+aJSXotj+bYiM/cJafeuN5U01MXEBJBowcPz6/EoAZJ8ZgG4ugnZPQv9lmZsX0FBTmsuNqF6JdVraDTdqnwaacOQeST4oZBpmSUs8a3mib4CJPGLgddN5P19A6ZsoEGCpgaUfe85+x5zBBDYAIDWg7PjWvL+qWLhaFdftZDinmvuwwaQDiUrQjTttc5xBTFfwh8k9bGuNo0rmPDgY/eFay1SWR11g1KZoQ26Z2/rb/O7UnaaCgJsHcCNgglTZbByLXQkwNhQUYO494w74cx3OYmyfwSR76zBBYitJBy7ChjjKmbFYkSv9GydrbIdtsWyQdDFSC7HkM2twe4toQf2m912AiZbYiXmiOWEIurrZFVKgkmDlqbsUW22H7VdY4C8BU7iW5mBO15xKtX6nsUEyDuVttnEMKyQ9iwZ5JR/E5W4FXn7o72qsxIAgx8R48C2vHjOZn1V10mVwD6vfu/h4dFJH/HUGg1lU+OeP/zGh/u74/sf7o47CcDk/AAI7TMtEc5Roifq6MPD8/EgwadUKeqbC8LpZxW8G8AMSOXTGRENwJuCJtvOJ1lqHNieRi9PqH5UkBuTMGvY3+dZIiT0Pr8RgHHwH3sh4D44TWxdW5wcPQ+zZNgNjh16R3lOYj32Z0oO28zp+v/6uDHAm31a4M8Cgetf/LmJAwGAV6+aPkL/JbaERGrQ3KAgI+Gcfif7EZXNNCLrvqJki7Kp41id+LYLBjAHEERIiN71NdNZtuCzx5QR7/ruC47SGbeexfq9nZ4O96CFoyRtiUMax/A8xIz49YIiWfca7arOhoGwimKr/eMUkCrTocJyYaM1yT87O7799u/8JTe3d8flpQSN0p5xssv1NUu91HuTRMOgcMa/+M4l0a19LM25C+sdSnWbuBwauVy2x8PdXFG53uKds3/6M83xg2boWUJZJL3wjbmLUGp8SWwT96HIDcglt28vCmWyil8Re+nFVO+QS7gVgdkPcDJpzDwGzbhHe1WCKreKR8BKSTPnOcaGRWszJxgqbzyGy4aiwcCqIPQ5O7/LBsaCKzQOcxFXCRgGCxsDpaC0xFzwCTgyvDZIPskhCa6qgDagXmMpkXFBtbluhjZypctFEl5HajQ8M+3cn2FnQ6DVsQWgTml2dmMgDoHELnTelY8sqkV+sKp3Qjl7EKVyNrRTJ4OoynlGTyu57rNp0BFhgiRkzGWB4maQoQpvqTS2K4ui6jaPLOV90zZUUkhw4vXInBYnZ6nouk+G40qw0vdUQNpZbalsj4DIiuLm540Cmo6xHGiDoz2Z2Y2yAYQs9J587VUf/36oev2Zt4naSeC5Sc97/TisJ/TJ/XMawHR2D2ACNpB4VPdmrW8DAqouwWyqVtfAMGta91pkfk8q377D3H3iqc0Is54kUwt+ACDl7s9nherUv71X7fnI7g1VlXGYSiZDUeW7MytvKvlJLELpdpWpxiRf5rti+5GeBjtvfo6vxQmVtq0q37tbyZvjBT9+VJ+LqCOcQfpmAcic8FZMyBW6IK+he7hK38AmZxnniVhIHbzPfeyP7aPAsJkrthxgHTYJ+6pEKnC/v0Nyv866VQlT6YR0R9RlWpuzZSCpUvFEqMHWW8yEOGPZDgQcXo7PSsI6ViOVVZgTQu5b9VuJecBynwP19zmhyuw3ejT1e5eMZUk/9udQ0eSOHmMzJIPvJCeBXn2IiUOp1Pdbe8ZOKdorx3Kw7VmI6e/EwXivlVvoOQw+mTnTin8r+xHrSS+Z7TOZ4NyN9tUV0LIjz7nsnW4i1rsKas2GTAXG+S1rWvqfNsr9r66iIGbw5D42fLpt3dynqvvyfB1MbbOVYe3ts5efUB9o05npDxr/15ExJq9azIOB1CRane8Gu6QqgyuYdw9RaVJWopTYEFVov7OTGd6+/3+3BcAVITXdTW5sn5S/wh3nl8+c/K3+KJWG3ldXejKkmcSDb/Hvz2iCqAnbtqcfrcC5BY8qTlQjxDdbiduzMAMWlqnS54qZ81gEJW1OTCIo4R5i7Auqp5yDBoSwjKj69ZSomqw9EHjst4jfrLJ2wflnKWG6+rPsrDatoO627B4f9eEOIRj1FdqKhzLcBM02zzTPF6uCfnqQ2jj21Wwl27navYL3mU+cPi9btPncTbG9vaf5+61CEZetvjgqgwDXrnZn/800Gno8575Xk1YENqPv3DELfEYrM3GyiQnpX9/bOFIBzjkvgO24J/6c54i2RhPNDRBUHD3VzS252/1wgwtiXgCWxisFbUj81L8dgb+cqaFrbiItzNfNWTXlVrNblzq0I3/dM9t/4opW6Ik308uY4hDif7nr6ResBgB3Oms9YjV6/i/DqMPkhq5pVdEvx8dvvz2eHh9H/+Orrz74mT1rU8/sQtbID7uQqDWpirviyoqpcdxTydwqjH42H4oyE+lrenp6OL7++m+Pf/W//6vj+9//3vHbv/07x939O4o4GbNiGyvQMGwfaMJZ18SzBbL0HQW62heJfQQ4qd1afazNDThvl1fnBkrrQ6sah02QqufP/p00Kn2YKfdWCrxVs1SCwiG1a+9hDALp4GUO7RZj6wWzUGT2MfIb9WkdRj3FKiUTDK6L70150+OEj8KicRAScOfv1aDXQS2zl+qCDHwCPdcvKGLwPYFg/BSaY2P1zFjh/MPfHURoniWBaw/IJF6qJDqhZcitkBKCB0IOkGreX79TlNpO23uSBxq+dxXWhDgiiMLB2oa1D6c+1LvMg4Ie2sQhfYwz9uJlejRBX0Dryk+WEhoOMN81FVUOJK+TsvfJs9aRp6owfGw48gZRZz4K7rkQyCnthSXvehchbHDjqmr466bOpgl3Er9tVpuxJovNdKZO97c04jzF1lO4J94s4qSq6Rni3M55nwrZotCtc5zwpAjZZmD6M/v9WL9HeEPuuAK+3he47CRUcLtBG1d+FWT7TR9MnVcBBv9zj4g51HGOgVTiLN/ezb7/uiIFAIiuKqW00O+KXuROp2eItKU1up6IgDilSeTSMCh9JX6zm3nxQV9T8fSNSU/QCoojNDFwblHFxSLwGYgtkoVTNezqUhJImncl5F7/BsqvvlUDN5eijIkGhqS3xiQYqPGAXvpaFNAqgFaAWspXDvpUCUod9Q1JYF2Hb3QzjXZUXrCfcnpXl6mMZXYjvVYE2vpz0bRurpeMvx2zKgkakBzlMrCjdVdx0AS9/nnGcc08RFO3QqfiznaGIvZthEjUO2STvAL3VgzosSGpohcRIM7BcuaPio3g9gTR7J7ji/SzFqNRoqGk87Cqnvu30petPjdQ4tAe2xuTGLfCUgTGRVUBlwAWAzSkRYJjyDnQudCPFESsNWu1tkmDX8Tjg2LU0kZQlNeJRf1cL3B8DpZmGyOUy6Y9hbnDc/KscW7pz2fvRIn9guy+q9ppzmwfX9bBnxOgsjO0CsoQWAQQTS5T5N1+gIiRcTe2J6oEay+ex14aDHGVIfc3SSh4bWKIrI8rDWmbIKBvvtcgEltnwm/ODIDBspQAzyuw7x4UjGvflZOw+DdWr4mmaMPMoARMwPcaNMm9JFlNAjbD21clZcrZqRRDIavAWgTeSlUXMK8g/Vo0yhsHv+7L+yLqtCjZAmYuj8enp0lUHNCWJeCjFboojtMxHOARB7BxiNsvLmFgeB4Y8h1RGl6eCaQzAAAgAElEQVQxGIIdVcaEzYQQ1GE6tuxhAXef9fhlfaJVVT326fPxbPo3VaXXqKW3YaJV4dpx7FmBa2iF0JYpSkxiltFExINhiMSP1Z/6ho69CQ1866Ov/6rHqS4FgWbixKmKF9hJQtp9HF/Z2Kf2bQH442un5JJzPBn1ooaPknXB0WSlkzxu8Sk+aqMuBiApoMpIl7Pjxv4m57r9eZo7GUHEwW78eQDuLjqMonzHZ2QsUGnJFkpJG9KwVeLLxcgIMyPmbwusV4Lq2+8gh7hZhREVSgox6Yz+8pd/czx+eTq++uqr43/74z85/uYXf+0/v765On7rt37z+P/+4390j+4//ME/PP7BP/gN2yF99+Pjk/3z+/fvj7Ozy+OLVZCJRQP11vWu1p/EBE6mQ+N18vn5+fjzP//58W/+j399/M3f/OL40Y9/fPzX/+1/c/zKr/66KZaCAt0yl2S1IoRN3vtFtQG2I7KJSY5XHx8hsT7Tdsmj22AZOgsyQCimEGqzZWm4/ukElxE3Zhb85Kd/5h4/ytgJFihlHS/PzC5pAgWauDizs2kpB7MgqZAYMVvIGheOw8GvzI8pYDrAaQPaHWHBmM+vPBMohv4i6O/wwpNJd0FTrE5CoIodypgIw7BoRfWI6cjo7cBSeXMQbWnnOpANJcxg7srdzoWbB07Sm54Iq5wpaPFsI4zIF1X7QqXRXrgf4MsX6F599Y5SiLPBsEf2NmiMPk50k1V52Y7x3mO1Bbb4gjUEUk6tvywXHqdmOla+c/o02iflz0g/XpzLBPWNJ7yG+8XGWvvnyq/fzsNU7Rq4p/+I52F/yhXXvxMUEOjwV1LpDU22oOWAl/7jIHShgO2fDaRQ9DSJU86HKQBFmuNY9XcnSEuA2X3oGlNtacC5UO3O0lxrVoPfChx3ic+bECQOfSXDvro5LyJDOWnuPBdK9rO3NA2vHol1W/mRCseMDxrnmoSwAVo+tqjlfEHoXxVooYciFfbtvO4VO5LZ2brt7PHl7FaAjBFkWo3npYruKK8NaR0/FpMkokmiN1p3DcEkgAuSmSad+hFRN5xgaJaceiE1NDhUCvV0ObxWkqHK19g+EjotvZUmNU/T5+aCuVIBbXR3POh6wDdnG0Ot7R0pjXu/r1okO/Io0UH/afWCKpSp3ds9svJg9l5/fn1NwFcwQc+Fo4A9IWdFQssGOVbYgjACOpgLRUuheVX6GmbD9PK4V/mzRUaeX8+Pp1DJOZ21sdgeJaaiVsGSWJQ4gDeJqUCJ1aBtU+leXo+b21srANaBqs9QlUdag6qqir/T+fCeTe4ZBdQ3SrtOrAMaaL0XHFEby9OTKMGgwXfyffaBg3JzDnOrI+SSysyc69jlrUK1gzL4J25bfbTtaCpXrdZ6q4JQc7nWPC+vi/5nMYXSjQBSoeKn0tqE0ZSt0mWTROec5k3XezXxq9BQ/IDPgf4s90tJTP0uFQpAJY5rgAZ9f/xl+3ewda0QBkRL521tEOOesIkGQyq0MlS+nmNodw2MyYfWc0zV1DZP1YsC4isOIGBjU1cDCL5Nv10ANcb1RDYeV4V9hGaavXBl+/W4u7o6bl3tEw0xI0CScEpcRc/36eHTcXEODU/fJZAJmmrGL23IdZk2p8EnMZHz/+0eK65BrAiNgdLX1FbS86iq0fu7W4NgyPBX0p53991Jwto+X/kX3VWLu2zOx8lch7RHyRwWR6x/ZgC2rcgVkf0DwqTBDjEWCPBz7dUOMrHyZSJ9xwtOAgXzY/kn4sSctJO/tnxsqzqTZGrPtlB2fGXuWz9v/7i5803ktr9EkaLA/kooJ3Et7XdE8NqTzEi1VoSoHmc0TPaeK8AdWAyhxnkkYzpS+J6OaOP3eOYIKw65LoBLkv/2zxHDLRuw1Nn5LnITlLRd2bb9ejn+8i//4vjn//M/Pz58//vH7/7u7x6/+KtfHP/hr/7SdllJ3uPzw/GLX/7i+PD+w/HjH/34+Pz8eHzz7dfHx08fj6+//tqQ2j/6zd86fvjD3zrOL+7kaSL6hV053SjK5QlV826fj1/+8q+Pv/nlfzi+/tv/9/hf/+SPj//yH//j44c//NHxwx//6Li+ubVNVcmnhawd0K8wUVsyuF8UcbgDEaVKQcB+14JxxCiA1nHEAfkBaqHeN/HzPtrvxJ9eXh5n//SP/u1rA+UixA0GmauyNZtuZ7zOvQfaeHgush6uvW/Q/xZSUxFCgpAiSOXZl2MfFHGjNlqgfRN76dkH1QEZXNd60Tcp45PA6hsVrHngZhFMO0n6HczPD7oFYksw1wCjzeRFLvXd2iBvmNHxFRAPZTaOppSwJigWgjEy1ZkHXMj2ULgXzwILIAU4D8q/BlHTqbDYNBghgpfVe1Uj2lO7GyDi60XvLQXCiV8OuWi+NnhW4yOZt9NzvwViEP4UG8E2oSc4D5JE8rHm/fXAVyimz2Q3vzknAhjEDvr+cLb55fO2oXRFTJQsT4JkH0rFFMBqVeMmiRAC7Gm7qyo2z5Seozd58twLBzu+DJGpNrqJOMgo4PV5K6+egMbPsvVFOgl2LLtojnu1czcabVp2oHlCJYFidqleMycyV96vT1Zlg0JM4IQjlaEp0t2xIE5MjZBvDqyeaJrlG/Y2EQ1YpPfpPvo85v5n/3n1jS7dtfG+I0vcu9Mqjn6e87XUBaEvgXwTAPJORvkvMt8rVWVQYYJIni2BOfxtOxHpmLy7u/U//SQRk9D5113U8GDP7PHnAAeo8uNZTp7nAxKp+ykU+8XnNnZPAkhGuJnl5PvjCpQSwSjquY9NvRZB5NKD4RlN2504bebuprBmFpPxKJdrq+WW0kMg1mIgCPlq+MfuTK9GtvwkICSVI4jKPfKNbjXJPqLjFZbtKeoMQgx7QOvpnnqvL0qJT6Jl2p407QvYYeOWu0RNAKXUABYkPgyHlt3UPn369OjPVuJHv6okwEkGoXyeyRvY6s0Q9alubMj9GJl4ldg3vRPMDU5CqxMTqLUdoG/TYDNrRNV5+3tlsWzBUvfb9DvZzlYiG9zGfoy/GwCLLwP8YDVdPc5dx78HysgeKOlT0q3lp71A38fsNNMPI/hgU54EBnn9HZgt8FIAUQyWpSCa03O6VqMcXdvLT3VdT+xe7Il8oVs7uMrsbdhG/AY8glI5e9edDCdRNyPECtntvdzsbZLO9otOwjLKueyyk7hU1FjNFSMRj+x9pfWPnC0nGC5frAC5z1dgg4AaQ9RRKjeaA/gk9oA+m7VtMqVnUCwBjYwud/27wR0l2RJfi4AIRwjPR+8dvlvvozWC8bWS3rZvSOhPwBR+kj4iJXAEraIMXh7vb298vnQPNZapx9U7uwEUTjBs50hY9ZmlItoHViwng80tDLSJLTWpMEUvFeS5hzmYvjN51eZne27IPvJQ/ryJKlgd4ijGAvlOtb9yhR9Dndz+6syn7ec33ljfs/rHSGZTedyAYs4U+7LHO6uFabE9+t0ec5F3mTuSdZ8YPFXvtqEM0tX+4PETbbEqjXollnGj7KcKRVG9tABhQenoIbg4YJ++0Gj2JLTWLb7oXqmq1wICrBWSJtO6E1vJ5itR/MOf/sHxL/7gXxz/3X//Pxy/+Y9+87i8uD7+n3//74+//uu/Or731Yfj249fHx8+vDt++KMfHX/1F39x/Mkf/8vj48evj8+fH4+n56fj9vbm+LVf/8HxO7/9Xx2/9Z/9znF+fu1KPudV9oF5CU9Pj8fz58fj8uYKOvYroLF6X//PP/3T40//zb8+7u9vjvfv7nx4Lq+ujt/5L/7z4wc/+IGZNm5HcPK8EmlHEYn9qmpMFT5tWwEMC4id/iyxmdsOBLCE9lDGBPcYlsaygcu32W/+sz/6M8Y5zEBLypit0O2HukkFCd6qKrGX7UHjAHJ424SZKt4WeDfpq7EnSNjQ5HzCEDTyZ16wjfJpY5fkakfB2z9DCkmFD4rIuYPic1UJ0xfi/pCIQVR8AAVOuM80cDNQnLdTfx1cYdZhca6L5rSpGOohv9LOl1J56ENGggnM7KSn8qZ+DMRmahxGhtbATJ3XvkPZ3KGKEjC3Tw3HE+TLiqpYG54Q04eQD/vAz9IXwvakZBwDAUVK61hn0sQNw2FjmXPl0RSZXWPHvBmJGqwayyY4b5PABh5wtTEm30HA47x8+BM0AzzE2GwD23G0GTiafo1eSO9rZfenvy6fI+MwZyFgha1F0gJTm7akKQZ4dwINELzyDba7CwFFdkPuT45cdJ1Cg7tZP/cZQd/46t3N8e6OcR7ffHw+/vabRwJeizKdmZ/vxM/7nb5SUqdJCsrVH/TQBn2pYGHACRJKi+MkcJ78f1vVysq4SWL4TBDAJuydYl0aXe+z/5mgc+5VkL/eP4uCeI6OZMqvV2WlyV8iRRwVYhUOcjWw9eywgvE7q/Cl3zkBt+lEFRYoNbuKb+lTLbCFDSGhW8cJCXt64BAwUbD9qIG3r/8/W2/aJOd5ZYndWnLPytpRqAJAAAQIgARJkJS4SaTWkdRWz9KeD44YexzzDyYcjvAP8A9xhMMe2xHTPT0zvUlqdavFFsV9BSAQO7GjgNqrsnKvSsc5597nfcEezLAF1JL55rPc5dxzzx2xLqpQA5/hGTRP70mBicE+KQ5TEBCN27HnQc2XoIvWHTM8Q9IeX5OaH1v/HElXnxFtkg96R5+fehfDOWl4ewQ8kl7H72nPCJ4x8XMJegJmnl47bTWBJzkVTh6XHOiHCmBnb9864HqmEQvusPiIYXP3NQ4npKox99SFyPB1PCsC3Wazzd8QUyITYIlgHTgBEp2huEOR1SXRCvXnRn+SwskAK1g5T2qjUZHRD4RvjD0I8INwRPQ1BtDwjUAzAnY5Tn1e2atwHO5Tc5Er465Qqwt/6CgwA4IYFeTiGFERToUkJP9e7YMCquYrOj3PJd3pK70lJuLdrGoSFZJIs7waMgwhFql35n0OP5ByjtR/JnnPAOOcRuZgH+89aYACHGXCg3EkWyf/JtsYfUHqg4koJPOPOo++o25/FOfEWBz3Yx4whfSG7KDsmZK0ACIzUR0+n+91+LF457D7TyTwuXEr9FWevEnBW32JhVGIGYGGrTik29GcXLAG8Ed9fe673T6wKuYJZsRwsD18Jr93IWXPEUyg2IYIR+oHdZEe/5xYM4njaE2zhMlVNqEHAYoomeaq3OBei9TxxECeRNOLBJif3Sv5CZR2YEZDz2VL2Y/nf1Lil+vPigpJAo/QB0df5YwWPxN5gFrb6ZfM6ZNIMhlvOSNF7BJ9dp2TDDwOECcVJLTIfMq874q/+zcSXIR7r0TCE9DwnbmRBxH7RSwEyxTiYoqBwjf801YoseAEpiYV5zjbDh5E314W77viaA5slJ0JY+SMJbfLqs5JPVLRg4P1LmoSFjSEZVRZzfwZgd6YCe0tKrKxntj4eSbd30G0Tqdtt259bV9++QXjrFde+ZYdWDjI+KvV6tj5C1/Y1zevMcl76dxZ63Tb9vD+XdtcX7Fer2W7u02r1mqGa1StTdm5c6/aG2++bSMjSPykT8FZxoOhrT5esY8/ft/Gxod29oXn7cDBRSaIIPSjN7W5tWM3blyzTnvXZmem7P33f2eb25v2k5/81F751itWKpVZhQ9KvoppDhqGD076IPLv2V5kfa/SYRHbRQmxM9wc0qZlI/XZgXZP/MI/B5Cb7N1vPrlJ/E4BVKZyRvl4H/YbgWlsvUqSmWKjLmIg00qGEIhlgYAMRkJJE+VQNzkWQqqJ7uxzNFEdvGiQDZQmfjdDm/X6T5a7Q32IxsXpgBqvkKmBsR8CQRXwCT4A+OrqyYnqCFAzNDpLxMRzVAZicggaOJqJqcTlD/qhaBx6Zl1mrbfWTo3a0Y8h6osoATiISgZdCc2NXSD2iXrrDoncYzeQKa7xoFeO2JvbU/9XIDBCuJSA62sczZGk4PWccYDjAIUjlokXchY2Q0HjnoGKon1xB+2BbOZAHE0OznwEPoHG5YIhVli9ghCN2EKyff4h86+sp1HoRy549mCBqP0Y5IzHbABnRRRTTp29EwM8tyTZRf+TnLgECUR5S07D9zYcUh5E4fpkviWhVlo373RzGhjQiUSjokX3inAMmmcfZ1CpFYSElD+r0U4Jmp2ssMF+fATVqj3bbQ1st7tvPaK0oOeMkYZQKBas0+1ap9vzMSv+Gd1hZ07O768Dd0omvNHYn0cNyNmdxGemkERCSBUYRQIeTlxHQnc4aiiiY+kUB8AU51JDcrUvYWfC4dCJoXrnzlRN1BidgiRewglyTOpbY8i0N9C6lUuqklEoQUOpg8ri8Z7OtVdk2d8T++qOLJJmcvNddQ6BEH4RNE9SITkLa89a3R4TMVHMPfEDrc4TsRHMzvPzFwm+2vd0/omak36K4dHiWeLcsUcHCZvT2mL5A90PIQPZObEasNYcsM37LTo+kwefJ4QADGdEIl9a7f29QaKAUqxKoSWTLawtq+74iqv68f1dTEK0ZgUwUPZrD/astzdCqmb4AiZt0ffrQAJeV+MIvKrsirDYO7x2b9C3drvHgds4f0xnHG1jL4aNMulWxVWfXYGPqENR8SbwEJTM/CiOqNb44c2CIa8c+/PyLoYRzM3R4yijEDD5RnBIpgeNcw5tz1Ukouod9hb9LVzHsB2RoPogdfX4CWiJwJpgAD+agg/RAfGfxjvw7QjQw8b4nN6UeLuvCtTdP6v2PFPPVrUppM0FOmRBfkTuWeCnz+MJb/Rn5wJ8Ka5n8u3sO4MdcqA0Yu0IYN0CJSAz7KweU7EJR3d4BeyblcW8AwsbRLseSauzMXje/f7zLgmZS9S4sG/JzkXSqkg98l9+dthhRi77oC2rVw42CFL7tFWgTw7NdpptVRqF40glnNdW85eVNHpV1P2clLrDKSMGyUYpYM0SSOVRAz/zqO5etME410c5TTrXcT9FA6UwFIA3UORT24Qn8gEFJkVfD+y95I49ioRVcRM+A5R5wYbws0rf7AaYoAWiNfkcfPqkSM7DkcUZkRjl9+ObAGz8mwCe/77sa/Si+7lJsYW3xSSKcwDuqhAlcCKUsX0MmMChTFooAB/+fLpPSh5DBC8CdiXIueeDT4u2Cb8jeWBEhX3dLYJ73tsdDJzwixIVDEXQoMPK0TMSdtZW+Jt0nl1wCnkCgYqIsXAOU6ynu6sCS8SxXgyK8U1ut/jJ/Dzoc3gC43RxYhzeU3vx/AX74IP37fkXzhqSwO3mtj399AmbnJ7lObh27bI9Wr5r62vLtru7btONuo2OAlgckJm32+ra5NSsvf32j+299z62+fkF++GP/hljoitXrtja2rq99OqrrNRdvfyV/ebv/tpGRvfs6ZMnbH9YsOPHztjxY89YqVTleel2Wra5sWL/8A+/tmvXLjHZO3nylL366ht2cOmQVas1K5UqGtXE+FJjGxgx5xL3sE8JiHJnrX3QmSb1nuM3IkZSAUe/i44V7Id6fhWHZmcXexj7OPLrD68p1UoFCimkqQS/p0Qns3FPcKl1tjJamhIf0Q7CIUUiENW1VGVyWXRdtAytY5DuTp/PlespjKAxUBsmUW6IEGQyCXKTSuTWjMYzhFTwuejbhhBTUJOk44lKwtxRiioYg+m9h8AlbomOJSUeJWZhnML50IA4vRWvw0tBvkHGI9fGZ7xbOWgZGm6QD4lVOqUZH4FqxQDMtPbueAONC8SA6pc5eSQaEXd+0ZAe1QQenISCqjLAYC2nVkUDGTKzOWYt18oDFhpuojSRSHoiRlprhobl9zYlvzkFLAWkT5an6V89uWfM43QrlcpVGRV4kfXUhFFnsoj1JqJvVnJVOFBphAyi4VjOJGi2QTGI/gYFSXBG3oMRXSGsHuscS4o4c5A8j27YI7CO8xGXMJBYqZNGA3Qg0+qpSNeTC7dPZTcE3KQ/9ftEXNGnNVEpWpV9Fn31oSHwHR2zwb5UtvBw44Vx63T3rNPrW7s7YJ+Z1C81T4lzOP1mZEkYKusSAqGqHKiKA/SrqSka55MT2oje+VD5AEgypgf9RsgKJ3DDv6Y1DKpaNpiedyf1NyjxDcZvJDjh4DMwIXo+HQF3uWgNVR9RrwyAnj3QPNHjptEoon1iCLFma+aKNJHaiOrlDj5U9PjoY6MuciKAIKpk0Q+E6h7FUPZGOBC6lxT4sl6qcNBUTGMCKjpURmnLhgwzWQ7l1RBB8aZu9rqmnkjvV3QPkrfbTCQ96QC9BZ8D74kkOAJZOKp2tyMRFz5/pNC6a2RHuIAGKSY4I6Bf5pDNcDpUhMSZ9D4inMnOYM+6/eiNjKpPUPDESKCN8T1UoKgkhTRVKhMOdR5BhQ87o5TD5fU9YQ0ZeCZxogTzxvlnl5Ky6IB8Pzi0mKvnl1DgX1SAcqlGAt+ywcHhzFldpg9w25hMhN9uT8Qj8OR5j75Av4vpezymoZSZD2k9gNTiej9b5tdEm/e7zUMgm88778EarGQIo2hN3GYrr/GiXVR2szwA31ZxQTGA3tWB0ETFzhK/JwNx5bxhF5WHe0Lp2VXY8cSoCZ9KG+PMm9yLxnmJSyvALCjj3/RDWZ+zDFS2p/z8fo9UUM36s3NLkttbhwPCYDuQHXEQFf4gqDQqwAYjtORfIL8+atVigQIpuJL5eYyo8kEISpVrBfPcGo7aHIhuHr3s/owBtgToGvce5xuMAyr3MhAVICymBbbYVSVJwQxHL79E7XB/fQT41CnwhASPo9glV7Fh0pF5rycSGS5AVFzz3Ewob8v/Ka6TWmnoQqAcGq+DNmT0i8rue3wXGbkn7Ml7+nzIeN6Ik/R0WRwbdzYlml4R1VnQOVXMl50V2qQAcj3pClBT89hCfMjPdW4Gb4AfKa0luAnBkazVKmKhOOL5ZDUlY7nKv2ymkr9IvKLHS77Sq8ABNsXBj1gyx87TOgnliHVPOIjTiyNxZ+zFwfXjrjDvYmnO9tHrZEUQ2fKMP5v/t342NQjydVF8gZAKzlS1WrELF7+0+flZFl5u3btnx48ft9mZSXvnt7+yjfVl6/V3bH+vZ1OTVRv0O9br79vGRhsDF+xP/uRPGB/duHHDnnrqKVt5vGKXr1y1QqlsP/jJz2xpcck++eD3dvmrT21vr20jowXr9kbthRe+ZSdPPGcL80v24MEj++STj+zixc+pOF0ujliz1bJqtW6V6oQ9+9wL9p23vm8TjSkbp0STbFC0dGltRdHW91S4ibgr2vAUUoqpRUA+zpgzuHg+Ynb4mFofcI9xFwM8z6p+ZiO//vCq/JFn9nFFI4PnZntiGBUdOT2Pk3LUC34glDX9gsmAOloGY+UBRpTTM/2DcIaZmIHQjawUH+5HrjySi+BLZ4mK30w6RiCckDTFnBLKUfuA+T1vPA5KmqI7H3boanDpuZ2PHoRNot2uZIfPS+McCloh2uGGLnMS6mlKKnGsrCkIV1AnBEDJSdYPqaRLVaGg5EXPXhinqOpFoM7+P0fDEpUhAg4UBrxpOpA7UZukThaXEjBiNIMqUfbM34MWmsmERuNfmUKW7IcnMDE8nLP0sj+xLnkjJsMbhyp7jSeT6MzSBg03vi9kyoe2uoIcH8WNtnqxtONwD6jo4msK9OBg9pi0IbmLmUV0ZGyu13wxBEj4vnyQkNPI8eI54m5wyXOfWZRfp104lUlVmJDv9l5GWfgUeYTT0n2QQ5WgCPopRmgIB70uqcsT1bJNNyocIh3CMzIWhcxheTVqc2uXlLcOqDRE+T24jv12P8zAmkI2fc4uq9fKrI4hWOj1erbb7VvP1QHVu+VAjie7YVti3qcSYTlanqGwO/61CKYi4OS9c7ldfC2vYIV/IwmVnXCtcqc2CuXMkEj5lhjqmwB6fo29TGPqncEf2IpyESqYMsDRbB33N4AfVjNiqLSQCKJ5FBEhtVN9fah5ROWCez7Q3DsKanAeWPSvRbI6tFHSmf15v+EYuTZcuqwnSsxiSUXzc/pnFzVSDeO0aV4tDGcQhjwcNikkRHADeNFRDLoqaIFI9IHqh5OW7XL1UCZiOjPJ5nnArNX13ke/W7hrUJbs9LN5dwHkSHAgk78PqistDgMMgWUUs0B9jxVxVJnCGooiRiSUfcLOdvAonFW/ROuLlgEFadTm9ESHeVT+QqcAWYi2RhR50Mw80e0UfWMmiJaCNQcnA9XGGcJ6hVop/QoZHzHGIKMHxb1JiVA44gBBPXDgGvlVi7Y+Ba3RjxfJtBIJqoryCuWMcEb+CLMuOhcNo+6TRwGaI5ioZd8IjlMm5VTJ3PpEkq7kyhfcbXYooubexcdJhWJx2En51+STFFr6M+eZGcmspu/lfZnQ39yC8qdc0t+fj77Lg7DkVp15kfINR9kTOBBGjUs/pM0qFYq083uDnmw64pTxMStzZqY+C0YdkKaJuXduU5TwOf9WoZ0quhxb4e0VqQ0nKq+xNloTgpuu1i2bJ39NtVBPaAKo8e+6BgISRa0P/G+0scQ5juq6Ri45gyxmIuaqfm4GtLrBMvLzozWMGqPWX1RPgbYEBsfFeGDCirvt1Y74HKF/8M3kCHeVo1HcFsQFjzgzfE6ciZT4+VGPuCWqv1oJTxh5Lnx+n9+KCPKpIuvrEayn+JHUOxhJGtsx4rvOssrFkymmTL32mZGSX1DxI1J4+sXwyc7eyuKSSOYUf0rcKap+AZRkSWIkDgSsI9Z1/YR4b1I0PT5n7OhKvWF2yAREydoT/m/2MAr49dYO32+FBq6HYGY725v2hwsXbLwAX7Jvs3OzTDTB6lldXbVep2mffvp7K4zt2aOVO9bptgzia/BLjca0PXq0bdvbXXvjtdft4YM71mo1GdNUa3U7fPgY791z587ZwoED9ulH79vd21et3dm2fWgkWNHefvv79vzZl+3qldv28Yef2s72jrXbTdvZ2bBSZdROnnzG5uYW7MLFKza/sGQ//dnP7cDCohUINKq9SHmbN1r7feJZJ1H7EwoAACAASURBVP3XW9Ic1FXVVHc0gJgQT8KYKBa0vJqHXQyxGIFEYg+qKKERLrwnv/7gCtPvMLpSlHJEKTk7JW9MNvxZxWnPmX5/cR2qQIkyI4pgQc7Rq1wOfjKZ9N8NhERVzcwBCUnJ5ojQgUU1kP48euzCwipzhiOtov/DhVTw3fzwY5XCXS0s5v18A11nYEilqycdiYASRzdHJIvNRMBR2qD0cC08O4/5NMnY+YaLqhHovZC3fBVN5j3EGbwMngvg4hApectEFgKhFH3F0dhQAnXDEcEbh43L4jn6K9U1Gk99OeJ1OY9AvL7hYMNRRCIk2ducQIHbtPh+ZuKyWUJ81iQbnKvi5QLdLOGTiVMs7PLSnuRjTSUDL9oMZ7l4okHpfVR00uVyBcekwCYue9BJmByy2Rx9FgosWBnz3gAdDw+umai4fLkjXDjBeu/oEfF+q0hYGJSL3qmgPi0U70d5HAmfsRKDwAHrClobpLAR64+PDm1msm5TjQoTNO2X6MH4Q/ERUA67e7bZ7NhOuyulSyQGTnFF5QRhAWjNgUjhPEtGH8HpiJXLBauWi3wmrAcoi81On/8N9kPIPs6b7imVp9hLF8llVLWzyoGWSfYiVRkDcIhZeTlKCc8fVDVJdfQA3sV+aNxCfdH3PD6/eh60V0r6M0U4hetKYEiz5B6MEGmHgp0opqr2sFIyUK+N/q3PFuNPGKixioxRAj7n04ctq1dOtE8Gy0EH9gCSvXNornKuhSrZmf2JKrIqOGJI8GQR7FKlVI481PRiWDYggaBFiV4eSDTvgVft8Bpe6ODni0pfF6qZLgKCzx9iYKyys1KohA9UNSZvqQ9NSb5sonpBIugCnRyJMqqfI0OhlLyzLtBEVU70nDtdLVSGJVoS1QYog3rSl59/hNMs9pkPOHfAzX/vCYGMHP2OoZMnh9yDEGHyfYhh6Vl6GSJUcK5eBUv9jl4l4rxSR+D9TlEgB6qkYyNWQV8mhLxQVR3sE5DpAIiigFYGDmXJhPxoBKcUbeJhxM/GjEbRf0Kggj/LCCyMuaqb0e+ppCaX7fp9UACtsRrhYQUqup929dKYj5rbXk8q/Go7hVR3RqcgWc3w96lqGrZAtkefOyou/lteFeLnCmQx5+uU6HoSHuCQvvgEKIefEQCnvQsapwJwJaQEtSkq5HOG3emQes5e3DEOi6fq3viY9bs9fTYXscE51kgJ0ao1uxA9bH1+vQIgDxYbdGjcfbYWiIGCPeqBleFgj4BVfzb3O7yzHiCK+qXPrnuXia9xv12xWL5MZ4jAg9P1YkZfMIyCugsmDHyUFIjBCECMAMBUzJLoCc5iPG2GQBoHQpOfzLAD3G9VaEO/4UkgOfaHqqg4H6HmzoqgaCUpRsH7sM3onybwTMQcpImY0xEDv+Z+VvLUSbfvZGJE31+aMa3zG/Y4gAedb8XQ0dOmpNRFWSJB8wQ0APew2XkNi/Av/yQp9SqijmHW34d1ZrTsd1UjSULXwf1Q3DuyGdw++dfiEwVwomQv3kPrn6/aBjvQi6G+HqHhEK8tmxIxtJJRFY/inCY/Ss0O7T9ZaYETMyjU7y3fe2Dvvfuulcvjduf+LRsvjNn09KQ99/zzduXyFfvDhS9sOGzZ1FTJNndWrVKp2MbaqpUrBZuZnbbtrbbt7xXtwIElu3L5DzZRK9n0VMPKlaqVylWr1iZZVSsWS3b3zl3b2dxivDVaHCeIe/LkSfvB939s2xu79ujBYz7rza+v2937d6zdbnF+38LCYWt3BvbGG2/bK6+8asVS5Qn2RGRcLP6w7Ug5DtkAHrNIZTuAJ61llivK4EWSF2cgfGJaTy/NsnDk85b4Pn//4dVhiDhkex+IsRu9cH5ZbJYokoERJgERHzLodtG58YEG6vYr082Su4SkeLFDvR1aGgUVCnrQvK+vudNIlZHsYIuiiT9KAiB0AVpX9NUp8XOk1g0o51oQOXaj7z0KsR6RaQcXOjOquvYIQWPIPQRQwCMGUhemh7SheLFc2TzfQ5Xckw8j1kb6zYhPlOahZJc9kru4KNF3xOfyxt4Is1Kl0vdRtA1dvkjyWFcKhN4HqtKIsR/GewBzTjR7TsWpcP7RrBvJEBO/3NkJlCwhpjlaQiR0PJNOXQlhHqKM0Qvz33B+UYfWa2j2F3r4yoUxVslQ+VWs7w2y3D6tTqK1OpWUQflQPRCq6gp4UOVVVD+e5YRCeDDi+5Y18Kr/golGTuhHVzyECqA0qLMU4EecB6wh4oCpWolS/6ogQGmqb50u+vXUE1IujtnkRMVq5VCeVLWy1erxs5XKRd6B7d2O7bR6DLRFYRMEXCljjhtU24QKxX0RYqcEi7OZRvatVComZ4OkCNWa7VbXuhAvCSfMoBb9XmOsnonmKseD5yfVEVQjNxQRFIctYCISvQJeZVA/o9ZZ9OmYU+ZKdFgbR4LDKKrHVlUsBvDemyxRH61RVJVEtxbN3Vt2+G8NIR/YKOhZPh4DwQoDJA+sFDQ68oaq8RBJEiiWEnQheCTjp+fwnsho1KdR5895r6qLWdBhejUpnD/tYYjiOOAhB6yAluJcbgjwPqRweQDM3svo3SXVVQEmz5tLuZMi6rLy6i3GrDcfh0B/g/cCHSmrqlKIxulqoMmGOmAEMzxmlJV3VDwJczh9lBma5pdRfMdH7eDBYPcJSGEANqtxer6g0MPmsDLiZwtiOeoLS6mzKtHsr8kCwqSM6/5Fsb/7F++PSb4pz9jI9dWFWc+YGr6/ntzwpXP9ZTiGleIYAcnimINSoOeOy96zP5TiP3u20+1b12cjRuIjin4qU7LxJbnBVK+LrEw9w/KecY48korcL7KdFOxKACr5aLdKeg/du5wrcyBXNuKJxM9/KCWH/gyymQGQZQGirF/CSPXMXrWXip/L4LvwjqpKUW3xpCI53FyffxbUKGnwCDUBzjz3Wc8s440IdAlTqELH4MwTYIJ4YyNMdKSKLBSf99SRddhFvhZVONVHBTAj61NFgg+Kc8/pyqId7/X7PmZKHiDGQgipd9CEi+qm0xlDEn2IJMt7Oz1BithAv+TnDHeG4i4AZsWcCMCdPUgEuFRxVq+/enTJhiGIOqbE1MdQcQZpoaB3cN+sQNVBqGgjiZDGnz8PTktrItc65GeCa0gAKGimDqYzYdc9V8ziJ90FWJRoyfcmgMTHjamXXmsowCMDCbIELnc+/WxliWc2mojbkYvrfGcypdL8+7tQntxetNfoN+RzMzXPfCLpT+oJf24G4RP9kao6RiQRIA5tL2l7Ue0MplyeZZWnrvs6JvKR097/G8l02m/fq8w2OEhEkCWYFQINFDXptpMO7sk8lePj7w4qsGLlvit8Wq/VsZVHj+yzzz6yBw/vWq1Ws7nZaTt15hm79NUf7OMP37Neb9smp0rW6e3agQPztvzwns0fmNHQ9z3co4o1GpN2/cZVK46P2PzcjDUmGjY1PWera1sa9zAyZrXapI0OS7axvmWbO+s2VjI7/vRRm5mZtcJYwXa2mra5sW2tVts2t7Z5R8rlKit+R44+bS+++IodOnTENUA8DvGbHO1dwZYhUBvCLQ5y0+95W0EUdrLCkbRFdN8E+KaWgrC/DO80/oXquXyPURv57UfXufuR/CTREb8VVLV0Z6lN0mmgjQu0OvWYeVbqxkXxiZcZPVuNixYHP/7t19NNkx6Ol8GRq1RBi6ZGP4RMVByVkGty2M6VhgoxaNIdT1wsXipHuCKgDFVNHsnUiKxPnwQVUoOtp1Me6JOL7v1RHE4cszg8UBGZSw4574AUwAXyH1L42YyxuChC0RSoxtoFAhBUzDDwkRhHdcN9dlIPjUQmJeEMgKPs/OQlz89PZCLpfxQraY/S1z0ojsAsGdTcPKz4eTjKTIEoE1/BM/Fgep8ejCEqCXg7OBclfqr2hEpwOHOVu2XM2I/mlD0EWlAcKyIBBAjgl0T7rL3mKA/2NCqAZ4WPNDSIcuT6VtwYit6rE5ehMDor+Leek5iowhmvQCl4EDVMIRyvu59bibUofnDluL2B1StFm6yXrd/t8OdIjwPFcyARpXqlwsQPCFiJvWEAH/Y4J67dAZUIPWxFBs07u20ObGYAjUB5gNk4ozZVrxJp1sgSJPkaYxBJYAiGYN5kVM8Y5ICyuLdvXdJGQZN16rPtGzBh0prQt4LXBsWa/YBDa3X71u4NZFn4WbFE6rmDZVEg5Z7ZgwV8VlQ2SW3i3RV9V43OkcTpDLDHLVA0eScfXyHgB5R0JW00i1nTc2qalmOWGq2fKxdlYrXPRwBo7x1984ZA7jEqp574MSlxIEGN1+hJ0++Fc6dR9+uleaB5rnAWDAkQi2TOZ3hSREe9zPhDeiOltFOeqc8fDjTUFv3cM5hz24nn0fPH2fbKt6PxHiIx8ZOYhHqYo8cvKNUhJKLEzysP7sR4R8HScNRXa+FUw6i6sLIw5kmIKnXYBwALsolCSfG33p4qF6Rf+8yyAFZwjqWA4cGi30cleLIVHqJ4AhXAoqpcKtL7PY1A0ZMH/F7cZ67WPmyOD6l36hp/xftG8Z7lwqjVi2NWK41ZkcmrIiZR7wKUBJBottsdWDv1dcneYE9pd2j8QkAtEr2sf5bnILVhZH5FlQcxYpLPjV7MsEfeL5JQaf9JnY2s+hxnN/2vh3Ju7lQL+QYlzVNyD3LlTFQAyQJF3l8H4HQN3G/6+WXC7ruW7GliBYUCtQev/rp6/RBECPaS3zFP/GmjE+MAn3PfyuOjVi8VyRgRqBJVp0wVOe4Ovke74OrVqqJnQm6Udi8UOOoACRf79lypBT9Hwakc4EAgwGObeP5wNtq7WDtRvMVeCVEfPZ8SvajS5LKuUakX6nVxbtGx58lI+AAXNCP442cJfgfPn0Qj0txRUcyir1dbJX8SfwJM8+wlfV32QDEIYxoeikggPTbI9eepPcaBWAfe1BIqIJPphD9X2NiwGX4d05ihsD3hafQaucaUVB0OMCFsRiSFT44mCnvipy8B62FlslgsA+8jngtgD+coRHoUK2pBNFvOx4V43BJAeegHuNV2IRg/JM7aYMTm4GAGf3k1/4n42Ms5FD72ODfgawcdBMqKxaM4z28BFyBPr3aRqBhPFK0d/r8CIb1f0gWmoicyUUtpQv3ewWCijaLTsc8+/cjg8p4+dtx+/97vbOnIgn399Q376KP3DEzq+fkJGw771u11bG+vb5NTdZ75XnfPVle2rFBCL5zmes9MT7IyWKtO2MNHKzZiRRsdGbenn3nWzj73it28dtt+9+5vrVAa2sGlWbt3/6416lO2cGDR+j2IxZXs1q27rPafOnWGvmt9Y8teevlb9uKL56xSrvJ8xhg3+kwX3sLSxfxexhzuA3WGBA6EMreS+IwpheHzOje6x9oXr4p7n3RQnCMfIKj6zsc3eAagcBgOP19yZrAAOR2/mHgtUpGSUIkHF4EmRU8g74WCQCYYroInJPafNnTywvP5MxpG+hCOtCVVqZwxzwQEZEfyBpFVPBg1ztjy78rLiLrhUv7qaRHFK5Db+LwJkXLnpIv7ZECq91RwCLELbo4j1MGhj2eLErfbNoc5HcV1U8hEkIlpRpEIFT6+jiAm0TSooaTnSYYz+sa8B1FDV8Po+1DI7OZnxjYlgI6CRdXRnyuSqszh61Oldg+XeI9nzPO3lQTlzY1XvHI0tnjdoLZhYG9I2GLb1M+VUSbDgSTsyCktMm7o4wMtcoTOu1wCwi66pxqRPblyOmT0GlHy3i8XAnYh5gwHEqYlZNsBh7T22YWMgDA8myrEWTUhDDzDlxBC2d+3agVVt7E0lLPX7bPKNjlRtb0+KndDa8PxOhWzWICssKgBCIaKJfW7cV6az1FicgiaGebOdAcaSo6A0QNVqFqCZgSKqKhn2XgFUptywUAg17QPPnOSCqgIWmlwQCXtu1Kl984h6SxhqHAEYhqW3eoNrIN5d6ykZHMa8exRcUIfZvRHBBAT4iFUocypFsbRwtmR+FEWpPqV52tRqplOVJRNnVVPzj24iD7FcLiBGosmqeBcPTBuc4b7Vi4VXfhmjAADPm6n07Nu9LB1Mb5Bs6vwHw156nOQuBVeD1/nKAIPop+4MxGghvQ7Enyf+4NPEjO1+HxUr8ycNpMXN1sKpGW3lcDqg/BspN8JQEOJX/xyJEnUDCKoBopYKCajsi4Jevar5eigcljsdpQyqI+FID3Wq1KtZouzlbq9tlUrVRsbU2+qqrKaefjw4SP2Rc7MzFmxVOS5kiCR7GWAbhEEYo3392HXA1zSFD/24wTy44FigDGy8epxxE1R+Jw1MHBOJCl8monIzyYDTMEwKfJpB6ESy/Eq1QrPdbkA6jSYCKpuhl8AgBI9pgz4MXuzv8f/9vfACFBPKDUyvToc1Ri8DwQPBoOeLSzM28MHD6xeq7HnZXpmziqVup4+KkLebqGgUglklA2DxspqOn4+jlA6kVlCFfcn7FyO4+LnS2cIf5I6oKsast//iZaBCPQFuEWFhlbTzwfhPooZgEmAGCQDSCP4TImSxwzKIOSzgw0TwTQ1ulwYhkCdjyYi+crBw9lG1Srjo1YEnd7tIXt46edVtcMbQLUXdPA8CAg7o7ssMKVQKPKcIuHDzzNG8P0MRe/w5dGfKTsj4DHtV4oBYtsklqGqpNf1/E4qWc2onqn3Mesl4L3En+gR5NpTvEvjHnRHdQ9Z9UPCyLxOgSxix0guRXeN9gsHZyNJ8V758H8RG8XeRdFBiZsDVQ7E5QEErCmTUdDoAU4miqjo1KmalxPTy6qduRjkCVAiA/ufiFvc/+XPer6fXES9rA0pQIzw+Qq7MjA9u3PqUU5P44Bb2AP3TB4rR3IZCZZsDw5p+E7eMdqhsFcad8KNc8aVQyhe1HDaciRibrOiqsQDEaJJPkJHcaniOAEk+Z8JXQcBmJGMKM7Ws5F9g5kM/tr4GQAJ+reqpuGXIpYdYK4f773A0PFC0YaDPXt4947duH7Zzjx70qrliv2f/9f/YeVa0e7eu20rK49sf9i3er1kk5MlAeF7A+t2e1YqlWxstGRbWzuwqBzDgI8xPz9ntVqdvhlrsL6+Ya0W5mhP2Mz0gvW6Xet2d2xv2LbFQ3O2ubltxULdXv3Wd61aadg777xrly9foT966+3v2XNnX7Bbt+7Y0WNP2/NnX7BatUp6NwBRtpIEwO8qqPQ1TgXP6MGO3KaZm1F5d30QdyDRfhL3Sjq3UQDzthqVfLmOBMRR8ZMsbEZRicRP3gubEYmfU/4oRxq9aE5JpG1VA2agwqo8RXCli5WqQ46ahuGNA6+APHMurLS5dG1I3adKifPtHR5SghnUAkc1iaCF8l3QA32GCelRPu8NtooodfQLpvK8G04P0uTIAjmMeMiDIwRPPisrVNKUpD059zALYkOpziMLD7q9buT3I3eh3IvmZ80ENSKrHmUS+AyCvSk8Eli8NxwrKXch7+rS6lo7VZ+SoaPzzyRhhfTFnvru5iozEQTI2Wd9boFecJ8dDIifjeQijCSCNSblPsATFT+8RQT77DlLvUw6ohLhyKqhDEq9QoQqBNTSKJFN1UMZEVdsFpWN/UsS60EAjApgVI9xiQKBTk40JTJ5ROZJmpiHml5tUd9moFspsffgBYEgaJoMCos685C6R68Xkoo+E78Ra3U14BR0OpzXSFp071AVUU9lrD2rfaWS7ew0qWiFij1eE5U5GFCgzPVqycqlTJkRzgI9HGgyDs/Es+JBCgOzRN8F9QczbcRJw+BmBAuSHdc5KUIhE+/JCqIC3A7Wm+cwp3TFwFTGDnsEARsZbdFP2VPnd5m9bFGrycGs+XMdtL04V0ra1BMSSLhHhWk8hIIx3es45wxQnbHAdXBqUewvgp8y6I0jDjZgLASpKkPrDAak7TVbHVakRiGzHAJMoDCmPjylI1LW1Iy4oD7Jx+fAJj5f1nxPG+BgUQQtombJKsSaaB0iIVawz55ED+iiL4Z225OpSHJjvXjjc+8VFWqKAI1DRAv/SZFUaLB6rfugsEHpDfAokyP0OClK7bRatrx83z755D2rVErWaXfsBz/4EWW2keTtNHfs0qWLnN2ECnZzd9cmJhr2ve993xYWFm2IsUOoUufonVhDnDOuRxIGcFiQWCSNCxP5ADxBcYxgCgAQ5r0WRkH1G3OaNRTBNSICzrbV7YrSz6jbgaHYK/im4Z5VScEuW8VfQ7R1Bex8Xt/XkT2v7jgzhPMNWV1BQg6JfAygFzNhd3fblh/et/v379nk5ISdPnPa3vv9u/blhS9J2e522jyLvd6+TU7O23fe+qGdOPks14hACpF6qbZGZRn3EvZEd3uE1XrOu8XYBIxF8dlikdyJ8p7NastsuTLFPJUy2XwP+KKaozvlfdnuF0SlzgJlAs/RW+VCRQBWaMdzP0f6NNgELl5AcRxXl+T+oDLc18BxxiFxneiLwBqI3lifrwvdv4KYEKXRfdJzYQ/x4xRm8v+wHoP+vnW9epaPXXCcwLTIq6OChUEf49ThbzJ4pJSJJFRJYQBM+fuf95tZcO49n8EhSRQ7+ST6nZyyrFo7YhyIS+c7oMSfI7UbFGsJs8G+y3d5RSH6i10DiSC008Jjv+mjvS8fY2qSf/e9jrYJbUE2AJypBYEc2cHU7+uVIYpjxOB5gmXyN6E/QVvoqsHxvIrZ9Ax47TytMqpm+fgh+70solGrTzo4nvxKxCp+Nyq8CrI96vE1S/vm/en0fSlpld+LmDnGOaRE0ccnxLMTwPTqu+InxePD/QHbWsB2AqDLao9TdLmH9GUBgjjpOnKxUBEmsCRgioqTZGeIXcTnAcDvMRfjSQIHzkDwSqwS36gmqkKvVg8A1WB7xdneJ5BNZpe3clA0bnfXbt+9w+Hpx44fs8bErBULELQb2vlPP7e/+q//xU6dOmrf/8F37E//7M/swqUvrTFdp7iL4oyBTU3VbP5AwzqdFk62lUtVe+6552354UO7fuO6HTq8wNdrNps2OTnFJBQKuVPT09Zp92yn2bPl5Q3FMUOAHQMrlQs2Oo44YsQ67aFNTS3YG69+127dvG1ffPE5ew3//b//X2zpyFEbHS0YKnJgF4VOCRLP8AEcUREJP9xRjGLJrW2Az1iTOGME4IOy6WP04gxnd8zXPvX5Zj2BjA3//qNrwyj/Rk0mXkRuMmsUDoqOchmhD5yR5aXokFX2Gy4nmjK6nFqPG1svlqQkI5C+FLw495podkhqOy9YCGxgsbpSeaMk4+GNoh4iBqeW8iUqNWgT+J8bf34mV5KiMIkjken+C53XpVA1MxlUv8Rw2pGMMsmLocP+jPGcSsxwgZ+kxGjN3YEywHMKQxgGT96ipygSyfzrBmono+jUU8ku+lBTlc9j3dCjqADXUURuqtN6HXHIH67Y1tQUn6poIbjgRi8CedCtHEiIIJrIESFKl6j19yGFK3o8GRh7Uh5OIKfOKOqDaF+6GApso8coKJ8cQ1AAFSULoLFunNHngT0SLVShuEyhcOZhTDTR6j1cecsNaAAa0ecqtFhl7rygSYAgEsLQ3C68LhWnSJ1DcuujVLxqCwdQHC8w6en3FXAg0aJCKaoOEehEddLHh4TaAdSuQC1EsMzcjEkPzQafDUE6BFvKRdEmMTQYiTYFWfxPHgSgTchV3JkIOy0Wa4M1xHNiZiACzZQEjAnJV2LtyTWrkTrbclygTAgVE1quXhIpZYqWxETGqZTfvPP5oCscJvM8DxJi7+Ls0oJ51UeorZC0KOgLPdYiiDKkBJACI045hIOFWhgC7QICUne6EWD2BkPbbbWZ/HG+nAdh3xxI7O+SlDrhBOjAmEAK4Q0UWOuTsRuSQ4DIgldS4llxVrMgJyh/orCGvWDV0Pc0bC/6lKOvVRR1R8S56JFy54GWoHsCkFAvEv4b9EE1HtqD+/fZN4F5Sw+XH7MadejQIbt164Ztba3ZBx/8zh49vEsEdnpmxp599nl78823aRv+9te/5kDe7e0tVQT7PatWajbZmLGf/dHP7eSZl5mk9wdIKgV2FctlVfW8qR0JaL/fsUePHtmB+QU24Pd7XWu329z3xuQU7xUDVadp454icWtUy6zaseMKVb2xcaLH7W7XhiOgDHtwTAVGUdWxAqjWg6ZdLIyywsdUS+YmIds6ww6YcNyOzhr2G2cGycpOq2UPHq1YrTFp5UrJfvXLv7LVx/dsZ3vd6hMTNj09a1s7O7azvU11OYjFbG9t2MryY3vu7Dn7zls/slKlYfXGjM1jALH3wSOYiODs979/z44ePWqHDx+xSrFoZc60RPLqsx7HRkhLxNBi0dw9MUk+ONdXx7PEuo0UV/2+5O8rzhnDF9hgD3jC3mB+cLIxUQLwRSMgVETSJ1uJBcddYtXXZ4tG3CEVXtknzKE00rtVqsh8po9a8jSYASufCe8DlogYI+gP5z1HhRlUM1Bw3e4hcA2KO96PglOwLU6rw5sCkMNz4WfRX00/6+BO5lcxAy1iHQcHPE6JO57sr9vCNPKD/1avbqJbxgw1Vr2zSpxaUkIIzoP2HItAZwLJXj8BngEAhaBTZldkA+SHsupgMure+0yw1oE9VrRBi/WqXdghDqT3ihWviAP1+FklfxEoa9+jugrfoPX0cQ4IjN19RaIkG54VFMLOyU+kgrfih+h9dyApO7cZxU5X2IGiXN9yxJ0BqsRnY6wTyS8BPsV3bnb9GTIxPcpgRT8tN130/VA8Dupftnbw5SM2Nty3anHcKuUiwVu85f4AtqQvAUIAyuw7x/6rJYExoYO9FBJCAkSRFcW+AC+wM2jzwHoRFIZCpQEE6Ythg7nPBKkEDYlir/YK+Os9/Fyva8N9zFlV3A01zbt3b9v9B/fs0KFFq1er1m53WG0Ds2NtfdMajSn71ivftiNHT3A+XrlQtN/95jf27ju/sR/++Lu2ur5sf/qf/pzPUamXeE7goJ0LzQAAIABJREFUZ/D+iwfnqPy5sbFh3Q5672rWaNSt3d6xWrVojcmaWDbUQmiTho0zODk5aasr27bbaolltdtmDIX9qE3UbKywZ+0OKoB9azRmrF6tq89vp22zczP2xhtv2fMvvGRz80s2Pl5m8gebxvjKReMU42pfE/gVQEHE+R6fs4e927VWe1fxj4+bY9vIGPpqxWCiHQl7jL/7iKKwdZldHLWR33x8XcyWoKd4FMYgKvgGKeTgbdSB9bqegjEdc0VRblTja27NAx2PcnEE2/y2o+sJIfEDr/4b/UnoPSpv7gzUq5X8aI4yljW0i/SXq9DxsmavyUHBnri6n9CloPhfoOM+i44f1GtrTqmI6l8YZlRlsFHqP1NSQxeZyt9ZgkqEJ2gRyVV6UEBpdkVYshF6aPXiRdIJFblQPJOoSrrALkZClTjvP0xr5YkjKVb+WhH4KZHT68hY0sQng5ztsweCXtXN6B2+W7kGb/wOZ3050qOQITZWC5lH3RBYxZ4wwXe1QSxi9JqpYdhnH3pzvc6iEjNdAqyJgg9Sef1/UwO0C1LovVGpGlqL6pSiVGlMRQz9jt4WVyiMg+vjPXgqHVUNdTRqXDJgjCZ0V1BD31up4CNGXL4XQcz+HulAHHjvSBrQHVIDvWeP+8KkOEffke3mqmqMgegu+DtoaQjSOr0eK3FMslm99vWgYUeQg/5HVRIhK67Nz6h/dJo+DiPOCtfbKdz4GtBsBFhITuGE1eflyVXQKPdHNO7Apfcz2q3oIOzZiz5MFzpi7x8pYroPoh7qBIUzTY7YnTUcnMAirU3YKSbpeRunK+1nRn1xvGf8i8vy+HuSckjVSFTqBDaQusEqspRVZdiDZz8qxcqef14mi/GGcvo01A4gxVqJEjPG9SSNlu8vUweHL7WvfB+enjkT5QklMKHcGU08owrp+EYApUA97K8+f1R09DtiAjhtP+wPvxJzJv0uusAFXhnJ41dfnbdLF7+0Z04et88//4zBMAK12bk5O3HyuF248KVdunTBBoOONXe2rF7HoFusY9nm5g7S8T98uGw7O9u0QXj5cqXIyh/ucbU2Zf/r//a/M/g4f+ELBg6wEUePHqdzXlt9bM3mDs/V1uaabW1t2uLiIVtaOmwXz3+uvqSxgi0tHbHxQslm5ubs4OKSPbh/13qdlk3Va/bCc2esUa/a9uaGehrHxmx3t81nmJ1bIBKd5PE5g1YDkzOwCWsrECgFlbg7EFGicNIY+6Z2223SAHGuEOQg8N3c2rF/+Mff2craui0sLTLw+PTj92xna8W6nR3OlioWKxQTWH702Jrb21atFK1WLdnW6gpfs1SpW31yxp49+7K9+NJrpMm2drft9q2bVK3Dubl//wGDiDfeeMOefe55q1UqhiqNACyAHXuMB5DggALIygFVFWFrVBFAIo09R7KPe7G5uWWTU1NWr9c9XshEvtRCElCz++NAM9ymwjeSugm613BoG+trdnBh3urVsmiZbudxVkVT9qvkrABWKFCpRBKNSlvELoFGw+4/IRCDZG3IeXpUpsWekUqvUQu65/5ZSTFEMB4zMnVHYFvZW15GdcI4bid6bvEFAGNU6ATo6/L6tGPwcQ7n4IyoWi6yFZNa0qQdmHUVcK0fqjcyDqRfO+gQgFYwQkT90s+TmeGMFo07ccAi6KI+D1cWJ+InLw7neqCjhSaxI3IsifBHLNy5QJ/2XJUIgX+oIsr3E4R0QBNWBeBNBh84rdDFvIJ1pLBIQI8Ql1HvmZQojoBYB6A96FPinFWj8olhGuWRghN3g54w6qW8P9RBGvccTiXH+4pKzv/n42bke6JP2CmeidqZgtHczGVXNxWKlCiQWciklgOyosiOEVuojmoUqOXOOFH46ePHIiEznDsffeOVyii4YK3gryC8Bh9XKY2LdROiYQ4Qxn6piIARV9grVREhhofzvbr6mMyCRqNhjYkJ297asQ8//MBGhm2bm5u21bUVa3eatrm5xjEIYC5gJJUYbGWrVKdtf2/cJidn7eVzr1h9eprHsbO9Y3/3i1/YnTs3rFDet4erd63V6hvaYkbQj1uv2aPHj6zTblkdugi9ro2Pg/HUsfHxImOcxcVpKxSwBgNrtTrW6cOXjBBUA5Nkdmbe1taaHNMAX7K+umHNnZbyAYyQGDEmkMORPSsUx212Zpa0XTxDcaxsO822HXv6lP2rP/kfbGbmICt/OJ9sieA4LrR7eMQC2+YFERVyQvcadk/q5KubK7a2tkKfBDswNT1LrYa5+QV7+ugJxoxK/BDveBuTx4hiUGTV1TjvI38HqmdQMtPBVpqW+z9PoPz8eUfK4yJpxooCEoagjp5nNbkswYrkkG/hWWo0+qcqYJzyXGleCULuG/FXD4rS99iWqNtLHnUqO2cBTlYRCMpUdtv5CQIBD465G04OYferzWqOZ9iaxQf1KRlnzEWKMCuEYfIVs5SFM/7SYUrokCOmESRIgjjXo+AJMasHoSalh05GNAbgZs7iSWum91c1JMkpu1Jhkkdm2T56xJRw0g044s9qjyesUhfKlKnkzFSFi2qq1AUd0eT6KEFR3O2VHCDqobjo1JIwPAgmkZhw7+iQtf5KDn0GTZZSpppIiPbgdZQsurNJAjJ6DRxZIOxA2uU4svk7QavQeY3BzjrdkSQHjRPDq8mBxyBwR5HYyD/oE4UpFYtUxkSigMAZAQWdESuQ40TYRM9w1bVA6J0qKTBBiakGfmeS3QJWMvUzvC4Hz9OR5ubCOd0F9geBIvvShkNWH6sl0ZOYoHvwwXdzqkdUtEXBBAUC5x6Vra4jy6CUZeqNCtg1u0aBkvrkKGGcg1tjzVj98wpuBCzaXsnTU3XOA6MYThsVBqEi2hMZwkwRUImT9/Ol2Tlu6AjCuHiDo8Oq5HgCRJQ0lOWEbGOveDZ9ZIgETmTcWVUdwpGKXqt+3OycSmjFAws/5xHwacg20FRVEtTD9iSd6EkrmPXjRaAjAx9qxg5W5JTnZLcV2PFeR9N/Surw+AEuKEGN/iCl4B6luz3MWUIp1O4P7dbXX9v9uzfs/Bcf2u7OOmmfxXLR9oYDGy+IDrqzs2vr65ukghZLY9bvd9lPMTocs4l6g58fCG6hVHFxnr5NT00ywUPCViiW7Sd/9Cc2PzdnH3/8vu22mnythYNIkhp25dJF7gkQU1TBCG6US7a4uGTbW1sMDDDbqVSq28bGjhWLZXv27BkmF5sbq0xkDh8+bK99+zW7cf2mbW1ucCXW19ZtYmLaXn/juzYzOyewj4cadFZReGM+5HA4oN26c/uuoWel1Wrx3kDBEev27OnTtrK2RoW59fV1m5qasW99+1UmTKhQ/tmf/Sd7tPLIRou4ZwPb3d2xUhHIPBDpUQZbcPwITqam8FmK1tpt2vz0lC0/fGD7wwHXolJr2IGDh+zkM2fs5o3rtruzbbvNJodFo3r6zIlT9vXXt+3b336NQdLS0iGbnp5hAIIeyxC72t5t2vrGppUqVfYPbuw0SSe/+OXH1tzetG6rxeT43r0Hdua55+17P/iRjaDa5kAKk5SREVJ4Yf8RbLkOic4jlTFl4VYfr/Bzojfy4pef29EjS3Zw4SCBI1C3kKjTtngJTbRn9bFgP7AvoMlSxZgCPyOaWei4B+8JMxdVymBnIJBVKYzbPvuBRZFEkkORMfjhoJ67LaM99kAIvgYVVwhawRbD7ss/ZPNAAcChIiWb7B85xUKeShCxF8iFpBZBNCwX6dvu/4jgewyAS0ygLcUrTmkMgMwTowDZKVjmohF4BuochDJwzm5GfCH74P7TmRJRtcjHLcHKyAC3AOFl0xnu0ieBxYE7I/upu+JrjOqRj5pQfJCJ7gDIxPsCCNUoB6WnjLEcYMVyMxnJxYoRhwbo9834T2G4bCzjFGehBFCYp9DnGWnxgRSzyCYCPOAgbrRVwAbnxIsUW2XFEbJRXJMg4kpGWUnd1G20W188v4J5ifhAvLBWLlq97KrliZ2SJb1KgB0U4FgZJfssrCR7j7nE8OdgTgho5fxrKnk74uAsqCiKhMIvXiNou0j6tna27a//6q8oNvetb33LDi4s2NbWtn3y6adWq4xZpV62Tz79jEBFr9cmM6LTaVq5PGbbW7s2O7Noz5w+Z7Pzh+zggcMEpMZQvRyavffOO/bbX/+d7e5uWak+YuNVxExFW360at3uQOJ040PrdndZmSQAMxyzra0OK35gX4yOoR93l3a4VK5YsawKKfx2uVS3QrFu/d64ff31LZufnaM9v3v7js3NzXu7Qpv9gd1Bi7+LOzoxMWFzs7PW3u7Y7m7Hnj511v74j/+1zc8ftrEx0DsR64g6zSIIQ2EXlnNmGPrDce77vZ5tbKySooqj+OXFT9lfOD6GAfZgaUAcrmA2VrBjx04S5GxMTFGQBtVFvAfA82Ad4Uyq9SM3zuhvP8A4h8iootk7lHqySpOHKKJvsiKEUq4QFx4i9vNklEWVvLNEJPLIKK1H2S0FKm4RouchBUUhBOOXJ6/0p19RgJeqWZ6Y0MR4YhP9SIFgOe6V9bGlIMiNZU6yOpLT+N+odMpzRLiji8FExykcbtL5Y0lF8ptZ6xMKVl4h9GfJGybcTjXdP5kcpt4UT1Ljd7J18Qwt0EP/Oa1tZhVlADyhjeqKMjpPgL3CS2fkCJoPPaccdKBq7iAjsY93iKZVOqWU5OZocwQjhUji8OMvCLho3JLiLHpOhKIbelR8kDmNZQ7Zyxv7pLaYKoPqIQtQg0aZlMlI/EIy3i+JI7QKEoTWK7nN1oDIZm5uEnsRQa+k4AoEaTRKIuiKKOKqauCz0kCHIu1TuxJVG8bOIVrhlUcEMPmGeK4ah4arty+oVXFWZci9YpRTk2WPkiNCQKerlZKoJPtA+QpWL5fTzCoGT648hw+P+AkiMTgt7B/dH4ibzkRF1dbUVwXnl+sv0edTTY2cfq9cUcnTe30EpnwD4InGZx9oHc8T1Fo5Uwd1/Gyzj5VnRevKdC/fY8xemiwxlDHzz8pk1KXMXf0Q91rIvWya5NN9hl5CtHVeiXBDfMxtovoZNOdOM/KyM5duot9tVQRloZD4IWmn4FCoaubucCCFbooUmLlglYe2TiXSv3B2MrEprVhmp3UHBXgxRfX7P+C6RK8wHGUAcDgvYiy4CBWv8JD9pOVS2X7xN39pt25+Ze3muu02t9g/UalX6ezLFQikDIm4Npsd6/f2rFyFs1LSvLuD5MhIyQS1E9U7OFY4PiTck40pymYjaZyZnbW5uRlbX3/M5L3X7zHGx/6sr6wSfGnuNFnxr1YrVihiSHbBCugZGTWbnZmzag2UnSnb2FiztY1le/ncyzbodygXjmTs9KnnrFyu2+b6pj18eN9KxbIdP3bS/tW//NdWn5jSfu3tsTel0+kShYXMOKpVKyuPbWpqwv7f/+//ts2tNRvsdW1vv2/lUsV2m207++zz9ujRMn+u2+2yGvk//pv/iZ9re3PTfvnLv7ZPPvvEtprbNjHZ4PMTTBnBWBQASgPSgWdm521udt6uX7/BczjZaDCBXXm8bOvra0yCaqCGzszYxtqadTstazQmSMkGyfB7b/3Q1lbWrc8+4nF79fU3qVCH+433ePfd39n21jr/fvXaNb7OU08dt7sPHvKunf/8I0BANjYmTketPmml0oR974c/tZNnzrHCDLu+s7XFc/LB+7+3qZkZe/3N71C0wbMnJte9dpvB0Zdffmadzg5HX9y9dYNVWMizA6CbmJyxcy+9ak+fOGOF8Qr3G/LvMjB6OdKYabcEGgEU6HY7DPgotuA2CEElbGGJ81JFJVWZXeMLGEh5XICkneIiTE4VgkdwjbZo9GmjUkAALjfeKrI8Uu5cGTj8MG9dnnLodov+xUcZsEfZkwIlJuGTFL8ROPMWgGAdJHsTPYUuZhZjENif5YyZvABXUOCyapAyLLIRYjYfGTMSQRLApjgieoszEMrFJrQzqoQCjERyxiksClLj+QVmatyEwgKNQsKaksXhg9g1HsbtMSuoqmTB7KIIGDFYklBxH0gqsYdGYQWTn2AlTaOCosARQ9/ly/R+qnvI5wxHAAQGS8ZHC4GdNDpkJQ5zb0dw/lgx22NNEMl/fzC0Nnyp97VSp0DBhlNBI77Vuun95NLAZCqPjbL3tEb2EMP7pHgdMUDyDRED5USVOJsuGGVu1JXEKVFgispAWgmi9kVJHmNSjz+455jHSmr6wNY31+2Xv/yFHTq0ZG+++SaBp3v3btn161etvdtkojs5PWUXL15kxQ9VfIixwD5vb+/a5OS0HTpy3M6efdlmpuZtfKRgpXKZ5+Pil1/ab3/zG/rXmfkJ+/LiJ9bb79qVqzesUKhYrV6yqamqjY7Dh+yyl/nA/EHb2mhavTbJlpdWu2n9vR6rs5NTDRsZ3bNeZ5fsqPm5JSuVG/bKuVftH/7hHdvabtrWVtOWFg/ZgQMLAhB3lq3T27E96xsECFdX1ljVe+ncK7bX6dn65pZNzRy0V19725579iUmnKk9BXHWoGfd9q5tba3zWbCfqAIuLR20tdUVu3//rj16/JCJ6IH5Obv/4Lb1B11v99mzanWCd2Z9c8O6gz07ceKUPXPyrB088JQVxqu8YIpP0EvpcITbEe0rBrh/dC2Te/MqRTTJ56tQ+VJbCuY84Oel93kqgXr4HfeL7oFynmYVCFeO6ig0xk92HPRcUqCAKXvlLDnKEgdle45IeyUkqkFxGZTkZEFPXKp4vZTIxOeLqiMCxTBe8TXnbcMIcQCv5/FhkNJrOiIYKN0TiV2ukqnqa9Z/JwQthYf5D58GhHqRI30vaKfxeYXI5ROk+BSZMYnGbTcx6X8CuWM8GoNTZXk8aMx6o8IRBQWADx7VtZxKl55Le00kIvjvblxgleGwicZysGye0invqH64rE8pPrx6ZNR8GxS6oNPJcasnNVBhno0kAuHpwxCUJjlZUk4cMcuPmFClKqMR4rMg4WNPoXO5WZUExdQr6nAa4LeHKAtel07GlQ1DxMTdY6LlUK0w5PkdMVVAkCWHcCq6H+pDwffFvdceh3KjklcPGOCcxqFCKWqp5JnNamWIvWDun/aBgz8d9EM1tNNBQsJyuhJiBhsS01AAI8qCnsnvs99bORAJzCTk1OcGUs3TA4NsSK8CBdGEVNmMXkGxDvDoOTGIEBRy2q1SKFT9s5+JsyIgU5tItNcpU3S+nmgRZWdS7NVAqh2K7qc+DT2fzlSMTIjnCmqk7A2qTQxecp8z6H/JsDhFibQZr/glpVkPXOKuRgLJHljsO+nCek8FlqE8GjLpTrVzRF9WRT2/YesjEG23OqyIrawssxK3vbNtrd2OPf/CizYxMUnFUvQ0wvHhOQrjRf48UMp3f/d7e/bZ0/bb3/ytPbx/y0aGmFU2Yt12x7abW+y7QLAERBa05na7Z7tNVKsqVoAC7NiItdtdBpCj40UO6MXzsBIOKuTomC0eXLSx0QI/48x0wx48uMdZePzdbtsG+33Kc/dabSuOl4AVcU5ToVhk4I9+QCRm2A+IqOztjdq3v/W6NbfX7data9btoG8I41CAHCPRGqd0d68r4YGjTx21pcUj9sbr37XFxcN81kuXvrJLl7+yra0tO3b8uD175lm7fOWy3br9tdWqFfvkk3et1Wna3rBHwSOCJCPowS3aztamdbodq9fqNj+3YM+ffdEOLS3ZW9/9rv3m739lf//b31ir3bHxUsnpckObqNdsdWONNqpcLtvTx0+ygvrwwYodOXTYFhcWbWlpiZTOCxc+t8eryzaCmVUH5qzbQm/jgHYUd6pcqVu1NGE//tFP7fatu9bt9O3osRN29Nhxm5yats3tLft//sN/sI2NRzY1PWlbm5u03RhyvLnd5IxLJPuozsGODCifPm3FUtXmFw7ZidPn7ODSEpPbq19dsqmJCfv0k49sbv6Avfn2j+3kM88woUXS9f7v37GrVy6yyvf40QPr9SFWs2eFkaG127vqY0UFcWTcjh47bWfOvGRHjpy0p546KnsXw8BBS+0NbLQwbq1Ol1U40KUePLxHq3D8+Ak7cOAgbSXscAW9UahwsK/WWyjcjqi6JbsqeqRoigJa6LATpTFUbfO9O3w9qTR5cqLfj/sWwBTOs+IRvSztDsFY2XJHhRLNNeu5czsZ4KQL7al65cmKJzsaeaI+wzBgEfMQbKSwjPuW9ENSUw32TlQ/AzwLAEnVJH9O95GpPzEnqsJqI8cnoeIqSXomNl7NDFaRetp8wHyI3iQauqqBAHApAoYec1DrWbEaFxuKjARv/+A2sUuKH5uJIbUqssR1c2Od/hnVdiQCcZYiLov9EtillgPYMnoZZ+2g9oj+UIxgqpbMNh4v2zzmvgEMAIgGeuQA1a4R29huWw/tQTlHkqrQXtGUDELWdgCfLDG4gpXHR6zI1gDFxvInDpx6YULtFDm2j/s9VscE23ms5VVyntVoe8gKOFwDZ76EoJiYPaKe7rY6trGxaZeu/MHW1lft1VdfI1AHEaqr167QLiwemLPG1JTNLSzYX/zlX9rjR4/syOFDtrL6mPb66eNP2+07X9vk1KR97+0f2pFDx2yiMumCRxK2+uyzT63d2rX7D+/YhYufW3e4a53evq2ublq1XrGJRol3cWN1i20yExN163CeMfoKO0yI0M+Nil21WmbCvLW5Tors/PwBm52dt6OHjti1azft4eNNGx0r289//s/tzOkz9sVnn9lHH/+jbWw9suFIz+qNOkGlXnffJurTNjZUj+RgOGZvfuf79uMf/cwwxqW1u2tb22u2sb5qO9trttfv2vo6qnptHinYkdnZaX6+ZnOLz9iYmOQ53Vh7ZAcOLtpgb9TKlQmCV48eP7DtrRUbjuK+jduhpRN27sU3bHHxmCuIupgSRNRyLB7s2+5u00Z+9eHVYQSDMgKKZEIBL+vdypq3I+AQypO/OB7weFKXgvGcKAm+poqAKBmRRPKtWQ2KgNqFU0j78HI/1QqffI5AQeK9ZDTRlJ4P7/SZ+CXvzdOy5FCU3DMGfSI46fxBcqVDZtqRGE8f2fDtam/xOZTnZQmW8qR8RTTQHP/MTsmIZyI91SmlelA9fLymCgO60PxWbl1iX1JzsO+HHif6f7Lniz0IEYhwFFli45TcnKIX6Tiu9ho1AlVAs6pkfn1l1xSph7OSMXWl19icSMn9WXk2nWKiPFycdiVV6oUIxzIOeo4jj0mEJVcNFUqq1iZVbYQyZuipRkVEFU89CPFL4TyVNIVAApIb9faJ3gP6JntBPNFl7cSfW0kZgn8FCzFXZXRcAiYxV0nr6UGG0/wYzDt6rMqVkhaW73l3ogcxS0iBfqtC6Wqi/nOk33o1FQGoHIuPVECfIRIUDOMuQIEymsD1Xpi9h8qegnJVaGI/Q2hGQLnQWDybKAda6ABvhBxnqCn/7ZUwPo9/LwNheHJTskvVVaKPGQUyzhtFApzaEvTWvC2KvyvIyQItBQo5m8Bez+iv8+QJsYIDZG5AVAmOirDfyUQp8uRb1V8IDIEeqp5TXduYWSiVUiHm+2zG7yeRKU/y467wN7Xu+IM94ByusDc+TJvqquxFkQ1lZSeq/5lRUXKuBbdOu23ra5hjtG/v/PZvbXt7hYE3hEDKlRpV0bD/Y6Nl9s5hW9Ez9tpr37FPPv7Url69Yteu/sGq1aI9Xn4AZQGOIpmZnuZ/CO5v3Lxhhw4fsVOnT9va+ppdvHje2wMGVq1VGOS2Ox3uLdoHqOaKJvtWi8+IPg70jhSK6KMatcZEzVZXVhn8IJkZ7PWsWi/z/FaLRSZ9w33cjzEmj612yzrdto0V0N8KCinGRoywr22/3+Vnf7y2TkU5MhpANRobt1q1xv7CjfUNJn6LC0tWqVTt4MFF29zYstW1NXvwcJnPOjU9xYrYHy5dstW1Ve5Vv9/iMyHBA+VT53TEarWK9buoZMouwOlXK3Wbnp62M6dP2WW+xpqNeZKKE1ipVj3B6nFvsPVTU1Ocq7nbBKI8sOfOnLUffv8HrPZ9/MlH9vWtG7bba1qxXKA4DuwVZoNigUqlim2t79jJp8/Y6WfPsienWq1ZqVLmHfniiy9IjWp3WqTT4szgzEEUAT0n2KfZ+UW7d1d9KM3mttmwbzMzDfYllitTduToU/Zw+aHdv3vPpicbtrMDeXSzc+e+bYtLhymWg3vx4P5tu3jhc+u2mqwO2ygMyh777CZqVe+RA3hUtNGxkjUac/bUkRP2L/7lf2/VWoNUKwATcKnoM2z3uray9pjiQKhy3rx52SqVmp09e86WFg/brdt37Ec//LHNzUxZtSAAi/PqQEX0Ngv6Kl5Rp2zSAEfFSz3iHB3lImIBpFCUhBR376VjX6QYJbQ33uvMmMuToYgzBN65cipF3pxR4SONwp+GH+V75iTvZOdd8t/9EOyb5tJG4if/Jp8Xsz/9PXOAGu0MgS39b8x9DnsuporD6YmZ5K+ZU2UNkCworALcslnMAbJmI7YAjCgGoK91Gxd9y3hpVO/xuuwz51gN2DwBK2KmuY9MFEoXD2LS5uKFoG+vr9rf//3f2dLior3xxpukkrNq4vY20SyD9YRKmLf04Fw0tzds5cEdO7Q4a0cPL1mtUrab1y7b3/7iL+zFF85YvTFhx58+YfMHDpoNIdg2btvtPdvYabP/lCnpiAoIoCgC5MLzIwGNmHSAMSAUu1EfKhJAxBoBNkerB+Mkr+5hVxDLMN5JMzvlBQkFevtKqtyyrxZnQXED1pzgF1W7xSxKYLWD37hn165ft/MXzpPCefLUCf7M3bt3aZcgPEWQYK9N1kdjatb+83/+rwSqDh86bI3JBtUvoep8/fpla7a27dyL5+zHP/iJHVk6ynP9wXvv24WL561QHLNnTj1tV65esS+++Mweb923mbmDduf2QwJOsNG4v+0meo3h0KGdoBYhzNObnJ7iuWisAAAgAElEQVS1UqlK8O3xyjJtmkHNc7JuxTJlbKw4Mm6ra9u2vdtnv+HU5Cxt/q0bN63V2bKBgTWAKnPfRkYx869s42Nl6+z0aJufe+GcvfX291ltvHH9ql29cskGg13b3+9auSR9BdD4p2fwLGXGNTs7m2BvEsRrNndt8eAhe/DwgQ3ae7a49JQdPvqMlcoT7HW+e+eatVub1t8H6Fawen3eFhaO25lTL9rM9JzPwWaFJoHYiA/QJvA3f/03NvJrF3dJyZw6eyI20pHPVfbi7xFksWoR8IwnJnnxBFWsorE1ysWOlOfmVuh9PMEQ10mVLy/rR1CYuFvfSC7zKDgDcR+NEIG7XitToWNy4wbqnwSFgk5SUhVrg59LpdJk5LJmXxxc9ssp6kxrGH+lylyOcpd+wBODFJBKCSZb95jDk6PSqi8h159ImkBUIHIJIVGpLOEMZC145/HvfAVSv5IlmTB+MqJB04tG8Uj5MjGJeJ1INkINMdYwX7EN6oz2OoJw0eyygF/Jop5HibeSQQEOEvCQ2lWcVfxMVAyx5qmB3auUGjqdfR4KBYB6mKOqpt93TyVjF4mLKj573stDZ0iHD4pnvhsqd41cQZTVEfQAeh9YcmTfkMIOZ0yHzMojKhDqFWNvpVMyWI3ygfFSCnWUGJ/JaYVS1pIKbpy/oMGy6uKAC9UEMUcOv4df8POFcx2iJl0fZo7FR5+WBFy09uKnyzGpnycowhq2rgDlyZ7PoIwrURbFRvPtohcvA4hYSWbs42I5HkTR3vjoiBQMufhKsim58xxAh3pvlNhSIMDVBYM2iqGvcHSjYwUGa0EpV5XWUVWeXQcRcuNL8LmCBo/nRuUX/QVMqCFe48m4kkCfe+f2JXqp8Eic3RbCLu6E8+ec9tfnXWZgF3qMtUboIwIEnAV6AsC4TtHD58cUaOP5Lz61y5eQiA3s7p2vrNdDhUUUOaie1ap1qorhrEEopV4HVaZor7z0uvU6e/bFF+dtcwvN9bvWarZJQdzZ2rF6rUJE98WXXrSFhYO2srpKm7K8/MCazU2bnpmyeqVuX9+6aUNqhUvcBmpq6FfrdXrsx0NgALom4hdUC0mjxbnr91VN5dCoIYMDBMpTQO4L6HnrsFcDz4D1RsUKIUyvN7SZmVlrNGoURGkyOejbAyStNmKVSsNKZai/IXEeWqGEEtkoq229bluKdx5goUqJiiBeD/sCafGt7S3b2d21Wh2z9PaZPO7stGx9Y4P0zwoQ5+GeddtQPxVIg8SWar+lklUqZSuMoodlmWcUYAAolI3JSVYuAdKgWopgAYAS+iHbrZ41JmZsdmrOnj72tN24fsM63a7VJ+t29cZl2wc1bThuzZ0dJlIHD87Z8ePH7KP3P7L5mQX7wU9+Zi+99LLdvn2LA5Gxz9gn3OqdJqhSLfb9QWEP9K4DC4s2zn67g9ZqdW16ctqaO5t26+uvbGwEvTUItAvsawuabbvVZjBKEYlKmSqpOOfNXVR+Z+3a1esxeZHrMj09xcQflKit7R0rlgpWqWAYus7l1OS0HVw4zOQTNmJ7c4u9ovi9r+/cssbUJHtOJ+pVzmZEX2O91rDRsSKDo7e++z1767vfsYlqjVVkqDtT5AsAl7MyGMl4JT2xRHKiDRwXRN8iVWT1BgJYc3/k1Xh8ZlXjM59H5e+gNwJ8zM3vwwJgCDWZGe7zBOgpxsjHZPSlZLAIRCDl3XvWGLO5AEvERUwOXUSH/XRua/i7ufEN+BkJpIkKGwlfVBOyhE3zVRltueAB4xKCnuovC4AZnXv4SVCjYacArhC0J5CmMUBI9sXyAMAaiXKmwYDnjFmJ6oGUWqiiA4f3kfg5fhv0e4ZPgz5tG/z6nTt37MsvP7dDh5dsY2Pd3nzjLatClAhjDahpEerThKEVn44IWKX/2R/al599ZMv3bthEdcxOnjhmL5x9wdq7u3b96iV7//3fWrPdtMNHjts///m/sFKxZtPTC9bum61vK/FD5bJaKVNlm4D23iAla+j3bzZbtAHSU/CxH4wOoPyN8Udu/+gk4RdUjYMwE5NFnkewFxDaRo+f9kMMFvlwRhyc1Y14Volf9IuJbgwRtnFVtlxY6dr1G/bpp5/azZs37PCRgzY3P2fnzr2kfu2xof32t79m8lOvF+3Zs2ft6PFn7D/+xz+z3Z22vfXW23bixAn7i7/4BVkDD5fvkgJ6+tnT9m//zb+1QwcP2biV7OOPP7d3f/8uE7WZ+Wm7e++u3bgBf9G3w0eespWVNdlt7AvvZYEA0HAf+zy0aq1kJ08+Y6+9+rodXDxiH77/CauLjx7dZf/c3Oy0jRcF4gy6+3b//iMbHavY+sauBNr60GcoWK2BPvWuFYoSbzMr2Msvv2E/+uHP7OpX1+zGzZv2P/+7f0dADOJlF85/YcePHbZDi3N2+/ZVu3//JtflwPyiPXf2Rdva3rZWa8vu3rtFTYHR0aLt70NddFYgTR8iZg176eXXbGenTR/Y7+7Y/Xs37f7ydZ7/119/y6anD1qpOGGFQtUVxMWGwuGHqmq/17GtjTX7xS/+Oqv4JTobDtwTYihZEhDBe6p8BWfaExIlRh6k0yI5fcoDi+j9CcVBL+6kSlAkDQryHXn3TAGhY1CS4uci+QxDkpIFHGw3eASIXDY5guz4+VAFC15FJDsMW12cIqXAOZqCaI/RqKyf0DMpsYsKUny+1JeYo1vGs/D3vAKVvpbljFq5VKp9ktJG5+MBrRQd1aNDVCcMkifU3BsEr6gMMLbOSvhP0jx943I9muyh4ucTnz/ROr75nL7PeaAgH6RG4hjrrJfKKhfZvno9M1UYvVc0RnowCPOKp4MKNPMhn+1rFqIr8dkzuqNTIn1NkHSw4hTqoY7QooLAYbFOhdM5ySJ+IJAYKh9DOXEkopITlJBIMkJtk0kiA/+gLYe0tpK5PE1X1Ut0zSgAgZFR0qderaDjIBBX0qTEikfQ90bD0LVW/Ls/fqyNPrMSmXAIaT5QVMO830yD0eGU9fMIbpT0ybgwMO2rNzOoS4FCq0IVdXYlTfw5JqgSFlB1VJg16brer6tnjvfRgQ6VT9FLM6CK6LqzEIJ6SSYBY5FcD7NXDOm44bwYGXgv5l7P7nGGEKh36GkbsampOalNuoIW1VdBhaXqqz4bVWt9fwKkIJsIyqkx6Jzqnz78yqXso2LKvWc/j3EcBtB+BPqIn6LvIm8jdbf83PscMn6fZzSn3kbaV6YgzPVKVWjRyvDeD+7dtl/+zX+xO3cuE5kdMSTxgySYUi6jh6LGClyn17QykhKKLQH0qFi5WFUPHvtOh3bz+l0rFydtemqOqm3r649sambaZudm7f6Du0RWd5s7fL1jR4/ZoGu2sHTQPvviU1JxcJYQ5CB7xPw/VJxmZqat00NFp2OFUpE0HiTZG2sQiBHdGUkchAUQmHXbXQagAEFmpmcofILkDPsE+t/mxqbNzs6yzxUoOgafI+G8f+8+nWa5UqUqHNYVfSG9ftdKhaIViwUDMFCvVrxav0dV0H63n8bkwKGjYgYxGVRaT548YV999ZXt7jQp9IQgB+MkIF7Qa6Gvbp/UHSRwQK7xPItLB2xrY5sVUKgOo49lsDdCURvct0OLixRmQSDR63dsY3NNtOs9s8UDS/adN79jreYuq7NfXfnKNrc2+FqlYpVVUNzC6ZmaTc1M2PKDB1arTthP/+iP7Xvf/57du3fXPvr4I7ty9bKtrq5oFMVwhAknbNjU5BRR+oNLh6maN2IVjpbY3Ny0na0163UxfsNsd2eTwdF4qci+Gt6ras3vGwQPUKXpqf9vG4nlnm1stmyiPumNE2bTU9P23OmzpMVCTfXy5UvWbm1Yt9dmhRgJ+LFjx60+0aDwD+Xj+z2KzmxubdvZF87ZxvqmtZtt3rGJRt0G/T4rNkiWjx45Zm+/9T178YWXbX9kjPQ7Cish0A5f7/6Nok9edcFdAwhCH4KRLhzVE2AO2hR014M6ipdAEB9sDdoLp9GHkElzt2nbO1s2UZ+wq9eu2/2HDwlsgBY2MzVlp0+fpugOgA74JyU+bltTT48zNQgiyy7BDnK+YQCHLmwjdpe3LQRkl6NeavC0Ej+0VwSDRf5C/ykmCiaNJ0vogXQ/FcJgvoROMZAPkKBaz2OBMfW8mxS8kWhyyDfAYAJYUa10UZ4kDqhqKOwxmVEROOViU/pNFkFUBRp0O/b44X3bXH9k+/s99u5CbfLg4qK9/PK3rVpvWLE4QUl+xc/Rm+3OyzBAHhV39CN37Vd/81fsRa2Uxmxudsrm5mfJeLj81R9s5fEjm5io2YH5A7a2um7DvVF79bU37cSps2bjRbMRCJFUqaKJhK/bEbVddkZJ2m67R7sa4DdAW/Qzo+cU+1MtwYahr0vgKk+Wt0bgvCFWIVMKfa2uJxA1hxBrZGxH8W/FQ4ydqNCs8QyMUZmUSsET3gZx1cYmBp63+My1WsGuXbti77//Lkf5bG6t2OPH9ygi12hMIgCyicaU3bt335rbTTt96pS9/PLLVNL84vMLtN9Q5jx0eJFU95PHj1u92sCAHHvnnd/ZtWvX7eyLz1Pp+JPPvrDVR8s2Nz/DGXvvf/ABfQNnkQIUA9W/MGoLC7NMjEHthJhXoVC2+w8e2d5+z7Z3NqkCqqR7jFW/Wn0KRUBbfQzVUTEIwKYguAiXNNyz+kSFfahItIrFmr3wwsv23/305/bF+fN28tRpO3L0uG1ubNj25rrVKgX78vMP7auvPrehtakKOje3ZFu0dy3b7+9Q9GZsrGiTkwftxNMv2vTsAhklN2/c5ZnE+oJt0mru2Mrjh1YsApDoWbfX4giK+sSkHTv6jC0uHmc/eja+xAjEXvjiU7t7+7rdv3fbRn71wZUhAi/vzkn3UomPgopE8/bkQgmez4RK1M3gSSuAUkKTiYKkmDmSCBrTSJp8En1upldU/LKkSkFrJEeRUCjQUQSkINvfN2gOGUtSOFTw3YPdlNST3Irx82aDdZUGqeqEP6GiyH/4l1XJ8ETK0bUYX8FUwRG8DIFKHoSvqoDYG2qDkuq0s9iQoP552qVncWIHqzhu6KK3MJJnZaERmwsJI1XN1yJC5kTzTCcg9iaeNfHBUqkjXxdW4pBRPULxFBckKqDf3DtVlLKkI7/Xse5RU2RdhQNKNUicT5MMkbYHn4mIfzyYJ8whwx/rRLVDHwivTxWorp8lr3iSpsN8A9/PHSQflI6Ej9Q9n1smUY+4NxqGzKQxUfoi8XLj7chp0ClSVVUH3c+rRCOYDJD6ERRQ0XLgyITGZrRpoXlKKEMtLdFzMs+bUFsCOmnR/CxTSU3BBKt9UCGMEQwjosjK0esFOdYBAboLF7AKlpLbLGlTwuefLXdmeF64b5Iz9v/v/6vAnT4HHsrvE0QX8sl9ABK6m9HjqdsrxkAcjBApgsw7AtYRDmCmSM1wzza21+13//gbu/X1NZtq1G15edle/fYbNj0NBUENZUVVB/1ThRLm9EhKWVU8yXmHCl7QlCkYwVmhokkJzJGcf7IlfhZxYrCOnYGSP+x9IK88577XIR8foFMgz/z4FJpyWXNPzLPKuc40V9sTXwhqfPj+P9qFLz601dU71txZtcZEnSqvrU6bSRj2H1UvOEgJEkjOGtUfKpw6qAHa4qiNW68DcGDSjj31DEGCa9cvUYZ6olGz/qBttVqJqpJYPyDRa8vrNjkzaePFcev2euz9ocjEADOoNHMPYi8MYCFc5EONSxzsi/0GAjtgYAMBlWq1RAomghFUWeG0Jbox5OfB7L69AZJAjCDo07GCcoRewK2tHVtZWWE1Ces6PlYkVQvPi4CLQg1AkknxHrdaraHkrLfH58QeIThH4gpqJ9Zw/sAMk+idnS0rFUtKPkHz6u9brVznnLh9G1ixNM6m/0q1ZLVamZ8XCUing2fEsOOydToIOs2mG5M2MzVrR556igHM9ZtXmHgVy1WbmZq2o089ZQvzB+zRw4d269bXTFLxTCeePm0T9Sn7+tYtGyvtW6VesM31FdvdbdmzZ84KQV9bs/WNdbt6/Rp7HRGQ15j817nfoMJSCXkwtGp5yopjNSZREPLptJs2MwuluylSTQvoTRwd8nWQkKHKh2ASa4tEF2sJmhvodUC1u13084FGhZEIA5ubOWDffuVVCvKAKnfx/Hl7/Pg+PxPiF5xTgABQ15uem6MYkEaRDq3VbpOuOz5asnMvvGSXv7pkJ585yVEfX98GYj5K6uebr3+HlK65hSUbL4qOBhot7iiqoxCYKJWrrEazkgfavlO88TNQ80QKFhV9JYwCYul7QqSNlStUpgTkRb8bfAWe9XfvvmMXL35pzz53hkqtv3//fVoGJMwI8I8dO8YKZ60+YadOPWvPPHOKSUMMiabNDoAQsb/3h0sgSmrD6m3OAMK8HSUjhrGNWhg0LyyzX/K98tAUs3P6ZQiWBSU0XIoo/zm2SS4Ok39RQkqRIoJrSmixRlnfOxI/p2j6LGKC2Kl325+HPgrNlw6s0szJB0inWn4cydLq8gO7dP4z2919ZL0eRDYwz23XarU6e0MPHz5qL7z4hs3MHbIhbDxjO6e7srgwsPPnP2eFqtGokr4MJsDd27dssN+xgwuzdukP52354bI1dzoEaX70w+9bp9W2q1eu0X/UG9P2wrmXrdsfssKjfcbopYGPBMkEVbo9VMhxR3T+8NkBIAGAIgPHReVI63chPYoLed9kiM4BmGOM4FQSbjXBRbFUhG1HC4f+DTBM++jntZ8NHFdcHaOf9pno/vmf/6k9enzXahPYxw6r9QBtAKCCClmqVqxartny8n3rdnYpbHLqmbPW3MbafG2tTseOnzhmNjKwyYmKnTt3zk4cO2k3b96xd9/7wL796mvs5fzlL39tu9s7BuXkh48e2PLyQwqFTTQaZIi0ui2Ct0jsUe2HjUCEwb7oKmjiDVtdXbfV1TX67smpsk1MyaeDwQGxQfwvxznsg61VtG67z9+FkAz8KGijsM3Vat2++/rbdvL0aSsUq1aq1JgsXv3qD3b3zg17/PCWlctgE2zZKG0OwNBtrm+9XCIFdnpmzqanFmxsrG7tVp/0/tnZJZuaatjFC+dt7fGKtdst63bbVq2VrdvvWHN306anGzbRmLDZuYP2zMkX7Nix02ZDKEz3SRmGyilaMNZXlqlWPfLrD74awoGOoe/I0RPdYwUkDCCCqhlYCr/vao6MzJNEkt91b9LxIFO0ogyBiMphvsLFINUpMx7x5lCbZGlSPKfYLmSwclXGeO4IXF1QJiU4TnGSKRAtIkWv/jY0xJ7k5dKdVIGICkeynPGasAugBmT4G98DDgLVEolM5KgZ8d6BrKT5PE5DdOMqlCXiw2xtXR9Fn4PBXSy4TJ3AGReY8AubywPT8/hvyTi6Eedz07rrdYIrkZLM3OeINeIeO5qoCk0GB0YFSkYm1F4zRTB+Bn/vFAx78kMjlEuI8+JDWbIZyaAH+RFNJ4ebKWYiiUAADvQSiGIsXKLx+vuR/jCqpC+qMqro6r2kCBdKjhkwEXQS/CwdrW8ZB2/z50MZUk3pBCyo3qjeD89qfUYeKg2ic2JgKL/NipfvldOQIukhauzOPp6NVEJXF01VrzwIEsmHX3s4R4T16iF1VTmuY+4e+rlWbOXUUySokB13dFZDe/0sOjJIal6MIyHyqvcIimbsRdiIVMWPMRppgHsGO6Q8n0c9L2PtClZOI0UTfjzrfh9J1749eHDXegP1SAHBbDNI///Jeq8nya8rz+9kZWVmZWVWlvfVDm0BdAONhiUBAiRADmc4HGlmtWY0sdLGKjb0IulP0JtCDysXCr0o9kURq5hd7XJnOOTSkwPQgjAN22hvq7q8z6z0rhSf77m3qih1BAINdFea3+/+7j3nfF3J3nnnp7a1vix9GoUIzcPM1KyoYdl+Dg+T3u3pS1csmx0UNWx3d8ey6ZSNDA9J/ygReRjQUDhBy1MxFQ2hQk5PPGiFioZ7AcWTg00OgMFwIdKmZWke6LluxOBTbn/ewhMRqEkx1Niv69Exim97XnR21OT+8Pv/wTbXH6vpq1XLNjDQJ/ojCBtrj4KXhgf9Xg9aKFmyY1vukAUNFN8b9IkJpA7PitnM5CkbHRmxtdVFOVOChKG7ofgXAtd0FI3X7utLW7PTlCFLq+lGEeydpXLJP4OaRKgvWd2Tcqlq1b26DQ8N6eCjqEBXslcpWW6gXxq2sbFRy/b16XNVqhVlqzFJzeb6dU3YA0CxCOzl2R0ZGdHnoBjAoRQDE6ILNOTp9WEDyGYb9C/jbo+nTpy25eV1fQem8Gjfpqam9P3W19csmdq3fC6tWIN6oyV9IvvD0vyiHZueVtbVQKHfinvbeg+55fag+yhqXfbn8hoCYIRDNtStG/Nm3ZSdPnVKTfOFC+dtp7hj1298YZVyxRJJqJy40U3axaee1l5y5849O3P6jK2vrVs2k5NxTrVRs3q7YrU6Gpx9y2b6ZNQyODQi1LXZbonuKQfAgC6jSfG14y5+lUrbTp68YM9eumIfX33f9jsN2+94s849Wd9YEzUTJ1NOVoouEEh+gYhB/wT15dlVcdqbVmMLvQrtISggpg8UaYrEMbOF+QUhy5tbOwZCRvkCovLyy6/Y6bNP2vr2tu1ur9vuzrrtFrf1FOKiSlFIUU+Rhs6TAUQ+l9E+jLFOPjdgyVSfTU0ftxMnz1hxt6T19uDBXRV9M7MnbHhsSn/mZl4uN4g0SE69mFkLguuGKIEJpAc9aG7C4CIOMKQrbDXtvd//3n78k/8o+nMm0ytq2vXrGAYRSt3V/wPZ4LqQdfn0pefs29/+CxssDDo9XzWNN1liMoSzw/fdIMkIu7syOOPQWueKN6lq3FTve1i3UD7++2DIHvTkwd7/kD0S9c9Hz+DAZAkZiq5TD2eJBmTezFGMs4tB+fW93/cXnWuB8aHrGAJNXbvtaKozFg55HwfD9gNWU2BnxbByoZ4JW5y/b599/Hsrl1et2arY7Nys1iWOtwSU57IDdvbCZbv47EuWzjBw8vud7sX9tdd69tt2585N++TzT62vP2uzRMTs7tjW1prVGiU7fnzaFucf2dr6trLpoE9/6ZWXrVGt2HvvvivDp1deeVnOxAwapmZOyukz1sIx45Dvo5xQGjqx4L0JpQbguZH7aaiH8TmIDDYXifier3oHIzfJQYJxUWja2acjAh0qycAkcXaP1yVRC3qoVT1sug9gZjWtoFE//NEP7KOP37d0qm2ZzL5YD7n+QRsfn7ax8SFp2Kq1lu3sbNj+ftV6kl2bGBuzZCJvgwOztry8YRPTo1bcW7dOp2Zjo2N2bO6YlUpluUCPjk7a+vqWzT9aEHJ47949S3Imgf6L+j2iIRZ7A3s5vyeyIduPhryr5unZy5dEmacxv3f3vjs8jw1Yp9uwcrksgx/2m70iEUGcVwwEfCDJvo/2GNYLzAf2NPaHVKLP5o6fsnPnnxIz4/GjBatVStaz37RWo2i1xq51ramGDZSX10XPyfnXk0qJNo8Osbhdtu3NojVaXRsaG9c9q+2VtV9Kv9hs6J4fOz5ru8VduX6yN/T399uTTz1np89ctFatJaSZQVwyiYHNlszalpaWLPGvv/Pz/Z1i0eaOz1m+UNCEMxbmEdaNjYUe/FBfxOn5kT4hlNqhQ4l6v9BVqKlTgRvcGo/oYaK1bhD4/MHreO8TCpaDRuBQz6UDKcx0nBrmO8FBwRms/yICyeYR6ZEHU7jY3BztgEKjEZsrR9IO0TO/Jo6Dg6HJkEIOUl7oskHEhsUpZMFowTuqQM1zFEuTv7AZRr/R+PAeRdXC0+0lXrjwR2mVwWslaODil4nIkaOqBz930Nj7/TpEcCP6613A0YbLf96/ufeCh2YdEbnTQDFMEw9Rm9D5RMQ2+qWEQzBmPsbmT/cofPzI1j/4nuHd/WP8oVmODoygIfBP71qJ2EQIfdSh5s05jZicQQPtwel5IbIBCg+uhYEaeRADEam80F7IlolGJAEW130Own0OI0dnvMh2a+1AzwvID82jBgMU+MFM5kBMrgwnL8yxDnDEz7OPontsXHERcY7/5kbFxsMPcg8Zj9cirg6+/IF+Njy6sfmP0R3evB5ObOOGL8e12KzEPKk4/dVzFho6aIfBvtsz6fwb+vqKxi/hiYrjx/A3ImUlDmpCFRD0nnEhHa65uPu4jXqc9aJN6XWkkDap3bbFhXm5ay0tPbKV9SXZ6KOposmhAHu88Mjq1YoaIFG3MPfI5iyfHxR6wYGAdf4LL33JxsZmbadYshs3bkjQ/+wzzyhcFapWimJBCIEb4Xhj7od7nLo74hrjIUL/RpRIoHv6eorPfKT6hOf2yD6gLNEDLaU2moOpvCPmgZoVi73EvrXqdQXo3rjxif3q739q9eqeNZplUZc42DgsQSZFD1SWXlIomdZZAn1ZzdrNrvVCj2s11bRkcynpVLievT052++kbWR41NbWVuQO6ttmNDHAZbMh1BATFho6vXZ339IcpKmUNZoNBZHjyEYxhLYPShQFSZsDOQ0dM6kMO5rBe/fRtNUs00czSURJnz4XtCkm6TRl0r8k9l0viKlNvR5MUhI6PEHbGkI63TETB1BohQMD/RoGQCEEuYKemNjvsWcuPm/XPr9tgyMDoi1iXDIMLbVes2qtZNn+XlNqSidhO7sVq9Yxc0lbz36PjQwOCuWDnlrc2xIyxpqRjX+geUUmh9OYe6zTIrevpsgH9g0c4HBYxVWP+76xiTkN+rmcnTx2UtP19fV1e+211+yDDz5QsUikwfDoqG3vbooGBe2WooJ9i8aYohKjhN3SrrSKXGOuDRNu6KkgbcU9qLpmr732lmzNHz28B15t6RRmNg1dR34Wqq4MUHC+7oKgVW1nd9f61VDTFHaCHqhHZkHoXHp7oQ9j3LNh4+OjVqntWbPtNN9zZ4ao8ZUAACAASURBVM5ZOtVnd+891PfKZTPKR33++RdsdHxSzq5rKwtCBUEZqWsY3BR39zTB575iOkMBR6HH4oOmK5OuTNaGRsZFl4KOSxg1xSzufEPDE3buyWfshRe/LAYAjQtrDBIdhTXNqJrAQOePQ8JYmMejkcYeCjKNjs64nqStb6zbv/pX/6etb6woDxH328FBp66CXLP383xAn+M5nDt2Qrqfl15+VaivGAvBjIt9XVl4mhQ67du7JHeS1c6oGII4mHPqpA+egms2TTj5rnHgfwQA8Lbw0FU6asZjjJGfKZEFFs4rRS34WaLdPmQ9H5xhQT8p465o2qWCKhiqBa1yHEJ70+q/fDgdfh8G5gIsDmqeOOANpjr7ZhsrK/b737xtuztL1mmT6ZaWDgxQo1apachy6omn7I2vftPGRics25dlfGndTtNqlT0xImDCfPLZZ3bt2g0h/SDP3W7NtnbXRAkkE3dxkcYyaVeuvGwnj5+y0aFBu33rhjSnV5571pvGuZM2NXXM2sGECvdhUZYP0LsQ7h0QOdfWufbRjc4iyudcM7+v6PowfvFhWYypiEMBv38sD183fh4FdaRmFH4Po+mP84JiherNOX+uzyitZs2uX//CavVdDdh+8IPvWbdTc0OXbMYmp2YUVTM6OmgDg0TnlO3Tzz62ZrtkjWZFe+tAbtSOz54TWlVvVGyvvCNDJs5isvw67a5QQ2IfiHAZHR61h/MLtrC4IPYJ2aB1qPxtHyJg9EPTyOCEtZDL9UvXiZ796YtPqWkirgf6P9rqvkyPNep7VqmVbXxy3F2i5YDMM52WVpq9kWGlGDCJhOUHBqSJpxfJpoftjTe+bhMTs7a9vWNLiwuW7UsZJs4bayt27/4t68smrTfDXprToiXncG1109IYaQWDKFgOmd6cdfZ7batYslqlauNjE8rrw3MAeigOtAy7RsfGZKZFJAVniBvGDFi7CQU4Ib1ku1WzRKIjQxmGG4l//e9/vl8s7ykfiGktC85h3h7BhL5h+aLhQ6Z7vTHMDeQPDAp4gJlCs6mr2I3VbXwgj/x3nOLERaMHMxSIypSJJWGgfsWJ1NGNU8hkqPAcxj5sE7ToA0U1VBi+I4RppRY/G4jQiRBQHBq/A2ArZMWEHuegUXQNHWYJ/mTpISCQkXw5fV6mDb06yBxJcrSP7wxUzoMqJEDNhm+yEnQzJQ6TfedMHyJ8Bxck/iZ22gf6t8Nm7mhiaXz4D1BVh1XCzhjbIj8LfEt0Prijs3EzPaJXDBMlNRwB8neUyY8AvpPvwKEhDGiON8LhzAl02LCojvx9/21s7pwmevCFw1QyEG4DVdDf68h3P6DzRaQyAGfhZbR+g4OXFki4jt74RaMXHxjEhtazUJzq4kfMgRBCzaMsvsPmFzOFIjpz0DzpPjsFNQrk/XK4KYc7fIa4Bhl5eBaR/gYonwxkXFyuQG/p/LxB1TwvaA98cHBwDGpdekNB/MAhdeNoiK6WA7pEnvcQjRFpp0fRPX/Gjmjnws3h5/WzNBsH6Cf/5YWDPwKOTspmW2HkwfglcL8jMu1X99A19+g+4Msqug6EFeW8z0MmgZ7Fw3sXkb2Yr8SgU0VzT0LOlR9ffc8++vB3VqnsWLG0I7QH1Ij9D3SpvFdSZg/FHM+ohPd9uBMS+ErT0bZMqscyWUxLCro/FPvNZt2GBwc1uZuanLbJ0Sk7ceyMjY6MW08vtEFHUFvS+URKL1fBxf1Jwn9DU6VhQNyj9N0CLTqu44OnJBRZB5lh/nqOwPugKZrlxGKJ90Df8Ktf/NxqtV27ceNT21hblXlGNpe2tY1lNWTpVFKGJlw35d5xxDVbijTg+0DH6zQwWOlq7wO96SYw3PAmLpNC98ehmRHlDwQN9K0vh6kJtCXCextqrChZKB5kWNShyKXBcKMMrhv0S3RubrjBUCZp9VpDoes0p7iGcihvbW2LwntAJwxmBxQfvKeof1weuaH68y1zkRaOtpi1oONIWC4PSlhVU0aRR/FEQzk0WPCGL1rF7ydsZGjSlpY2pWNjqwFFpsFkQoxLIA1Gs7ZruPLxDNSaGA5k7NVXvmqL80v2eOmeZbKEsVek74vPDbSzWpUiw40kBgpZ0VJpiJr1lqIKaPCiHgiKI41NKp219bVtS6cGbKgwJnQKxLkvm9FkenVjTUUrMQqLS0u2tbEluikauTNnzli73bB7aPu21vV5WgxYoXr2o1OalgEL0/K79++Jfnbi+EnRRgliTuyDzHb0nFGnRtfrSAfr7Unb7g4FGusrrTXj9YbrlcbHJ214ZMJazX07d+68nsOtrXXb2FwVheve3Qd25fILNjE+o2t5++5NGyxQjFVtr1zWngi1mmeeoGeGOSCmIDigmaB+7KWgjx5M33RUoOymMb62PHDe922kWmjQsODflzbnwoVn7NWvvGl9ubzduX3Hant7KuCOHTsmJMcjBtxsy8uFcIIokDxQt7tdW3y8ZDu72zZ7bNY+++wze/vtt+32nZvWalTVNA8O5kWJ9eGIF+O+FhJCpkfHxu34idM2OTFjJ089Yfn8gK4fxWy5AmW2aeOT09Kqxn081ktiIej7uabOy7QwLA3oq5/J/meqZxTV482T+kgnUQhpYa+MMTeHZ36MhfD9N/ZnQukOzisfhGuQo2FXsKkLQ/zY+IXyItRzhxVCbGjj+edpErE2cKMw1ZuhIGRPpU4t7ezY4vxD21pftHararduXbOenpbMSLiOMzPH7Pz5S3b+3NNWyA3onmxvrdn6xrKy1gYHYRkM2V6ZoVFHhX69sWfV2q5tbC7b9u6GDeSdslcYmLBz5y/b44VVe+EKa3fCHi/Ma90RUYJm98qVFzVU4fugeWQPZOAYmXBxYMjXaBFdAf1erq/QvtlzfYitAaCubceyUAjJwGMP7cRG/TCayG+Bxx3p+hI5RcMXz+9wn8OfBv8Ip93qugfNJdcYKuKHH7xnlmzYXrlkH374oQYy6NvQ1sEg4HmCbnnsxEk1Rw8e3rfrtz61Wr1oo6NDluj22OjwpGj7oIRoHUs7JaFv7D/F3aJYHbMzc3ImXlpcsY2tTZ3Zu8WibW5v6vkW6k2kebrP/uqv/gtberyswdTExJi12nWbn39g+Xy/rawuy2GZs7uPfNc0Z0JXOsPBYTJOXQ5CI0b9zrqCdsnAcXt3T3mu6Qz3sGxDQ4OW6x+xf/SP/srq1ZZd/+KalUpbNjoyIOfS69du2dWrH1p/Lmczc9PSHu7srtvIyKDcjpXfCJqcScnMDG0p2kHC2gcLw9bfP2hj43M2Nj5lK0tLWj8tIilyeZuZmlTDurH22NqdmmpTzmuZf1X2NMCmZlH7wv72g19/vh+zmNAilIolbSgcJFoIYQoQC/Po/BOpe3IbDPQ0mikONoplHmDenCJWxha4IAb0hcXOhsKC5h8dWhnPaCrulWz+0byoC+QYedg1lrqxcYmpLM4rjmgFHzOadKjY5f3UTIVw6Ijk6CDyJqWJevPIwg+1qBY0yITTCPzzH91mdC0CegCtI9XTYxkcvcgmQ+BNAx2CYXX9FKK9r8Nem5geZofkKQzIkWpKxxMc/HjrGC4dG6ew68XNO9I/eWAjCstb+QaKtbI36nHvVLMcJ2JBAO3NYXzgg/vX4eDMy225fjmXPk75xA+PzqNhs/CpZaT8Ht5z1kQ09Yhtiayf0WdFI4rg4BoR0sPPFSkhcYQVJlDyZ/fvGvWn+nyybvaG2tE/j47w5u0QbVMBEpo42eD/wSHhnzK6j3GPvPEL867wJeJwQ/EP/hOBXuMHWjzkMC3xXB1vrzVVDagzBa3MYKRNBfHz7DW1WQElJssttNbhYAw0Dd0b3Bvd6l/NaxB1++cPGlAGHpFKGXj7ATI+iE+JRjNHKUluMhO3+4OFo88fp9n+lfhOh1NZEC41teQjBRoOVNVmqyuHSvcbC+ZNhzcvPoax39O/49qM//MPHXWj4ZCvS9dSenFMMeiobph+hvujrSCxLyTni08/sF/84vtWLK7r0KRgJsAbDRlTQzZLqKDcFzfhqEqXRUHQn++3aq1i3TaZZXpY1TDickrhyvMHKkWhmU3lbGhgwl5+6TV78qlnLdGTsr1K1fKI3Ht6JBrH6joHkoIWTXonYC134oy6YKc5OVodG+RDYx1vjDWUiQHDcc+SKyzXhubVHWU9y2rf3v/gd/Yf/v1fM6uVC2OrQaGQt0x/n20VN213a9cR8d59yxWyahqYfqJRobDlVaCqUGm3Gy1NljlcOA5oFsfHh+UCynS2XmvJupvrBfLGoe7OnP5sUfzTSCmyAbRTtuEAMS2RwECGKNpxtgPp8hiGXqvX6r7Wk6aJ7dkz57W33rx5Q00k65X3AvEbGRmS/o2mleYpK+0HFJ2UBiVyLw4OrxzyfVlcPfm8rp8ZKgzp+mqI125J3M+ao4CmVyvvNW1odMLKlaJ195v6fv3ZgralqckZK26tCwXb3duxtAYGeXvra39s8w8XbWHxlnX261ba2xZyCprF/WXQsLa2pXXnJlMdDXJUgHdc7wqNiYtAGDFULxpbD7cvWbvRY+NjczYyPGHpVEaoxEsvv2Q//+VP1RC9/vrrdvfufdvdLNnK8rq98vKX7KtvvWGfffKhffD+u9I8MRQ5ceqEfXHjuuXy6JgGbWR43GZn52x+YV7GL3wv1j50I6HF+zRdVT3DA2gmpcPBXa5tmXRWmhh3vvW9FvaEGsROW/l/Y+PTlusv2OTEpLRTIPQ3bl6XIU2lXLfLl5638bEp2y5u282716zRLtvYWMFKFSiRHUt0OjZUKIhSTA2AFjeXLWiP3draUbGHvIU1W67sWa4fZ9GGCj3ODe4xv3geQRtZm1CPCbdvBnv1yckZO3P2gq2urdna6qoQDRrVJ8+d01oiw1BDc86Ag9ghIgA88Ju1+Pe/+Jndun3DXvkyToMz9tvf/NZ+8uMf6VoyFEE7RtPOM8JeQV2FPpUmmXtNQYzWjyKP7LOTJ04oz3B+/rFMcIhgwajk5MnT0gvFPUVsF4Y6ciANDUNgLDljylHnQ+2WU1pjGSYGwpFhY6znHDX0c4EdSdROapsjEURcVw1IA9UrUjl5bfbOeHbG8ygO7I4eDodndmhWY/SEk/3DWcjnpbl3Vpj2S52XLq1goLC5tiY0d3d33X7+sx/YYAFYnkFA1gqFIXv1tTfslZdfsWa9Zn/z7/6NDQwQB1Oyjc017U/cYzSpz7/wiqIBNrdWrVLedTSU85i6MNVvp089bZcufck++/yOTU7N2Zmz5/WZqhTk7abOGPJRYw2l3Xzf9x0NBUM9CCLPANU1kWh+azY//1DMldnZKe2TS4uPpTMEDRoeGrRnnn3WpqZnrdvh++M9EH04uKLR6f4Pjdd0qkqZgLnRoV7fNYBen4R5mmsx2037xc9/Yh9d/dCeunTWtna27LNPPhd9utPEQKVo1XpFZ6dkE3NzaqwfP16yx8sLNjqWt3ajam0hb3mbnJiS7r5UrNjo0Kg9eeGimAAP5x/Y/MI9m5oa1XOB+2+pXJMJEkwAtOHsc9TYfRno/Dn7b/+b/87ee/cD2yty/oDMtWxnd9Matao9Xlqw4fEhGxohm7ZqnXZDyNlA/6AYHvkB5AgpNZ3sZ7AU5uZmtAexHxDqTm3AwGl6etp6errSTzcbbXtw/45l0mZjY0OqHRjEbW+VbXBo3E6dPGXbuwwRFiyZbGn/RE7AIFnmNAJTer226GUANGKtVo/NzJ63Y8fP2v079215eUHDK2qNi08/ZZXSli3M37BqZUtnCcwHhnbtRkPrBJosSGq3k7TETz68o+pashMmLu22NAAIT2PBfqC5Co2gmxg4HSdSx4J89xBVOnhKw9RZOWT+EHIAuG2s0xHYcLmJH3/0oeB09CB0+lCFsGMWJTOkUnIxmDZwSFBA9Pf1WTaTcit9DvmgneBBabc6VuGACQYbBwYXmmhQtLQDSuKKpkO30ZAXFpAgCgum79ENKWGgdqEcT5hl02nLph1OZ6Oh+Yu0iXjtJIKX/uMQRWXzYyNXw7ePIQGIiDd/EhKHDfQPquE4PQzcBhU9MqTx0duBADoUu57b4t9XgZ3hoPUTN5qR/P8IpQdNv/j7QZMUN9tIkT1ssrxBjp+BH46ZMUKAleN26CKq3weqR3RH5UCKlsGilwab6UgsEAYmSMf/7ZgY9y2gY2GoEA8Lvp7TECO90e+Xr1dvzByx884pNrd+WbCiDg1XvK5C0IIeL/J1Diy1j+rKYtZcjL7w6+/NqCNaXjR7DqEPNqB6OvUH2q9rrr2Ij6HoUdMXM48keg8urTK5CM5zscHUddJn9nsRKRyujXDNCe/rjUIId41DgANU2SeEDh4FU6BAcaXYFWITkFS8R+VWqbArb04c0XaUj+K3HaIPdLAHZzzdD+8c/VAOFM2DYcERKqMjnb7WNNjBuZcCOLaoAQnT34vZhawVUVEobpL2kAnv1oq9/fffs+Wlu7a/3xCdDQv/VG+/5fqHrFZvaYLNxLTVwFAkJYMRGjMKVjVszbp1cC8JjpjQUPIDFHq+t3G4CcnK5qXFmRibUlbZ1PSc1Wpde+qpZyyLiUC7o3wiAmnPnT1js7PHbWt7RzRBkCf2wO2tbRssFGxyctwLikCnjlrB2CQ7khD0o2HwofuWdLdZrl2GKBEVDQ2bn79n/8P/+N9Lb9BttW1zfUdFytDYiAroBhlGmawodr0ZJrCYrXREIeH6DgzmbWJyysqlkm1vuZsk+rJWMymr/Xy+zyYnxm1lZU3XV3rApFODoNxQ1PD9OLhoxkZGC0KJmKQXy1XRO/ms7XpVa5ZsvMLgsO1s79leqab38jgQ9FlOz6R4QpM3/+iRimNuUH4gp9BxprroMPkV90Wm5CpE220r5AeVybe8tCp64eBwxs6en7XuvkdBcABvbuzY5PSMmisNlHr2rd2syzr8KRp7S9n1W59ZMk1jmBM1CR1ibzJrGWDQMBTiOec8oEjhenb2QccYqLWFhNG80qT5QCihRs7PThqnXhvIF+RYCirK0AHkptWqyxUU2hIDJBBqEJ9Ub96Ozz1lX3n1j+ynP/u5bWytWblesnqzquk7jqzo81ZXaEybdurMCfvkkw9tc33N9kplUR+/9affsi+uX7Nbt+6qKL58+Xkhhx9/fFWuctCxoqYIaq40aKmsGiBMczAF5PmhYSZ+gnOPiTuIG+sSnYs0d6IL8/c0PrLjcycVsfDo4X0VRyCyRHPMTM3JLv7TLz4RPbbdqdvxk7MayPD3wOs4F2mOHEliryICAq1W0srVigZmFG5QRTla2POb5Dgm3PmQva1WZz060i/EfX9f8SSZXqil/Xqe0Z5ScDLYmpiYsGa9YV9/6xsa9HT3vbEi+Hp1ZckqlV01l2x2xWLRfvSj79nC44fSoR47cUI60fmFBU38GVh0Oy295+jIqJpREHP+cTdP196xxjkLBocGLDeQUS3kzBAaV+qpCXvzrT+SeQjRK5PoiORWm1TQOIwl9kw3S/Kzys2aE3ou9LyEPN3DKBv3foixR3wfZaURByQ6r6N2Tkn0oSbXO7JZpN0Ne5XOozA+jTVG3L/17SISeaSG8Bo0aBTDeexEGUH5oWHtWKtetVs3v9AA49KlZ2xgYEjsDOrLX73zS1tZXLQzZ55Q07ay9NCa9ZLofqC3DCD4XK+88pL9+p237d7dGzY4xPPmKArPKUwGTDp0rvaaXHO5H+OjE7LUZ4i4sb6txu9b3/7H1p8bt16GVr2Bdl7e01CKOtbBtVAvcM2JBAlDW+pjHzjhQI3hW1sDl4+uvmc3bn5uxRJ07bTYGKy3x48fydSEYdjw6Lh9+9v/qT1x+kkV/tSaAjNizJPiRnxY6r8cJeX60gwxNBwcyAezHzcy4xoyvOD+8+cwI65efd9u3bhm03PT9sUXNzS0fP3VN+w3v/6NogpAtRdXluzSpUvad3hmtreKQt/RGBc3N/Q+6KJptDxvL6s9bHhwxFZX1+zSs0/Z3Xtf2ObWklC2tdV129pk3wj+CHLYxlDGa2jOZfL35maO243rNzxnM0MTh+6N74GOvm49vQxZ8tJAckb09jjbgxxSeTzg+DyAKVnLirs06wxiMNZxXbpcT81saDhtExPjQibRjQ8PwTRwpgmuy5yNpWLD0pk+nY+pNPuUI7b0Nu6c7tpaDfEaXkNwrfsygzY1fdYGB2fs9o3bauyhJ9+8c8sHkD3sFRWz/bLOrGSfSyWIHZO2uYHOr2GN+r4lfvLBnX0vsgO9LuGZTWtr6zY9PXOgSzooLnRwxayYwynBYXMS3Rf/sJnggfaJ/SHHO2rt+P93b90WXefSxYtqFITEEKq5s6Wk+dHxCUHFHmjqxRXFDFlKaC4ootVMBk60Q3k91gE54dBO9dr4mE8JmPZx0DjVIC52R2Ji86IsrVbLVlbXdAjjAMdmS7Ppznxwpz13TM6JvUx2XK+k4jS4+8kNK1A+WBua2HVoOL2o1iRMCAgPM4U+DldHUaRgzRusl/WtIu/iCLUt2vjLzlfXwAU9agTih9JheKiHUvMTmgCPogiPffiNGz945lHkhTtuFZupQw640CwdDuHPfMGoEdCmfqSpiB/n8LMdfsT4/yKKqW3o4MfJUUGfECiRHQ/wPnztuAod0fBDzJu1eEA62uE/E7//4WEX84n8ulGUuMV+3A+jpjAyRYPmNbye6HN6cI821KGpkRmMN1oHur8Qiqt4BL2GG4x48La/qXCs4Kbp7qSRruEmLgccnCN6hjiMERx4cGir1Q5UXkfL3Jkz6mWPvpS7rTrl1b+7Gumg2/OCw68vBQY5OT3WUmYRjlQyAQnNtcyTjqB8EeSLvbPWs6iIvEd4/sIaO9SQhg+hv+SvB2IjeosaQGgxIC8UjH5g0eBNT0/qOb954wsbGsjb7Nyc3XvwwH7wg7+x4u6K7e9j7d4WJMqBm+xJ29jYpMJ/QSgoqAlVJbsWjjy0O5YDzn5raxvSKalol+FJRo0HxTdDBIpiikacAGEz5Pvzls1kpDdAL1Cu1O3ipedsdW0zNEtNowUZGhqxbG5ARgNbm1uiD22sb9ixY3NCY2gM0305b5zDMMTNJXjuj6y/REJGMwo3DtRbUZ0Din/j5jX78U9/YJ9+8YFCruvlpqaUFNb5wQHrJChwazY6PG4ry8vam2nm2D/ZT5N9SZs9OWdPnD5lt2/dtAZoRGvfD/IG2hKC3QdtZmbSxsfGFJK9vrZhrVDocytpUM6eOycUj+EfhQuFKDqy5v6+raxvCJHoNls2NDwgrd1zz12x+w8X7IP3P7J0L8YwdR2KFL0c5ExeBwtDimXgAMfwBFt1mr6DX12c2DIqdjR4USZhUWcO2jXoWeubi3b6zDFLAQDsuxMmqKWm5Wqk0W4yVUbniz6xaydOnrJdNGSNstUavJ/fD5zhREdtmxoGuX8yBOUZ6XbVVLJdyxVXjU/KHYw9sMVS0vs5XZfnjmsEwoNuFaOYeH7T4HMGIfxvNlo2NDiohnrfevVcjo7MWrNttr1TlMEOBQeNEhpFQn8VWt5qWKVelj6JxnK/w/MF/SijXDXMJ2g8YiNOhbW7s6GMKKG3YdAEEmL7SfvqG2+K8sU95vmgeMM4AWSCOI5qZS+YJ5EvxrnetN3Snn6WcPa+dJ9ACRCwyekpmdgQ0E5xx5n+4dXfS6NXyGft9Jkn7Mtf+pL96lfvyKCDM7jWqFofulHpFrNqwIZHx5SjWIR2nC3Y3u4eo1whYD5QaqoGYh+dmZ22Vqehgl7IdCppuWy/VSr+bPQmcZRlP+y1YhUGQNf2O02bnpyxr7zxlg2NTBrIIHvl7Ruf249//F1rNEoyqmFfLwsJwTyiafVa0+/P9q4affYbNnzcWTGjAWFd39i0Dz98X5+NAplGi+KV+qM/D52O+qojyip/B0MbmhOouePjZIk9Yc+/6A7FNIgMqUEknSYZasDgBh1GoI6ohzPKGTTOA1SzKF360XxdDxOPdQL7MQZB7jDsw0zVPkEyIibSEe+B+Izq/4UzMdaO/p8+IDw4G46UmRqKHbBd9q3Tati1T6/a6spjrb10JmsvvfSqJXv79Boba2u2u7VlT5w8Ydc+/8T2Stu2s7VqTz151sYmxjQsuHP3phUGssr9vHvvltBfaHnUhZxB0zg7p9PWl02JFg2Di8HE+Oi49v7+/ICiQtK9eXvm2VesvzBu1oNcyp1Mq5WK1r1iHNo8307t1HXGNTY4dXKfaYAw/OJ53tzesqtXf2+//vXPrNMu2/bultYUjD0id6hRoSiie5NmdWjU/tk/+6+tMIh+Fs2zU5rFWAp7kKI3xMLqivYMkvXx1Q9teemxvfLKCzKg6s8N2NzcMZlHsReyb7/zzi9sY5081h01VLVqXQOVP/3Tb9uDe4/su3/7Xbv47EV74uwTimlADFIqbet5XXq8Zu/+7n0ZW7388gsy4wJhg66fKxTEhvnkk4+Fsp0/f8F2itu2sbmkQRlDwkq5YStLRc/Zgy0VM417PGeQgQjnBoBSubQnOiy1O3tlKpOSMyfDHv6MM5v9hu+kqC6YKWnq94Sa+kQSkxpo6mXrSWRtZ6ukfWlmbsxSqX3b3d22uZkpaf4YcEYTMPoTmr9Wl3qDQRSRJc76A4UbHR1j97HllUXrTe8rDoNmMj8wZPVmV0ZnPE+wR+p1PkhOdcKpkyfs8eKStMCdbt169uu2+Pi21Spblkp3rSeVtL29kgahSPHW13atVtu3VDJniZ+9f9fn8AeC/1CANhpytCI3SSYWXv6FYjSYmhyZxOjhDM3JQS2uWjOIRQW9hIZIBZ7/f2DNB3fvaxPCvjhmokUkhAeArI+V9XUbkAjeKTBsGHGKrXwVVZddzwPTRuKZdaJMBMSKz8IG22w21IzEXLf41SigpP3rdGzh0bwcgEp7FXFycWFj4kyODnQWrPYzoQAAIABJREFUUTmPZOJEauDBe4tKSMHAVA3XMGhQ3uixoXggt/cUh8V8aP5CsyTXvBZaEKekeCC3V8Vx4uUGJ4e4WNwwoyPjUTqn40i+neteHKCHsbcJ1L4wWXPKYtRkHWrGHEEMDUF4vUhhVNMR7m3c4KOTlwfBBwpfRJm1cUfuv+/ifIooRI7aOooOaVTAzo1iqWu1Rltcd2+S/AP5BDK4Ocb3UihmcCI7YlQSyYyRynv4HbzRofHzo+bo4RSapuAwpkY1rH1HNQ+nkE5ZCRTZME2N9ydSN4QABrfP2FyL8snENAxL6CX9Xvg1jyin20tHyo1Paw961HhqxkYz9ogB0XRacBx6BGfSI437wTuF4YAiLeI0WPl9iKdrdu2zz2x7c9UGBzJqAN544xs2OX3c+nL9rmljzctQoyp9ECYLIG9O+fR9Z6+0J5v78fGJQMPm6Amk0IDo+ZLtKo9mdWVRhguLi/M2Njoi/Q/6Mbj3FKV8q/mFRwrIht63sb5q9XpF+VcMjq5f/9zq9T25MkqhGBAnPtHw8LDThZMpoT/oBiSObjec5krB3ZuxvXLV6pWmpv2yhu5zcw7ohWzoOB8yYJKGsjepRoRdFM3FPtl49boVCiOawLOx727vaoqRyvTa+MSkVStVKwV6XHhEbCA3ZN/45rft2Wdf0M+h7aLgg6bWnwE9YX9rqShif8owNVR0hDd8NDA019Dp/8Pf/j/2wUe/s93yhvX35a1SaqjwVAGIyyWBwXt1a9QQmaf13I2ODNvU+IQO3FJjz9a20FzlJTTnixIPAK2ztldTgU4B+NU3Xrft7U37za9/qc/W7fFmh0M5k+oT5QVkFP0FNOHpyQmbOTZr80uLdv/RI03e6+TQVfas3W3Z2BiGGil79GBBjR8IGdcPB89as6Y9HZ3VkxeetE8+/sh2S0XJBpaWFqXB4FqgC6Q4wVRBzyEhCuSkoUkzbNUHbXi4V0YPoFfcd4oCWXozGMX0pC+nQqMwSPYW1DHMSzCQyaqZouknOJ7mFhoX0992oy3qK80YNEMaH+hDrCcNfBRo7vRHOXu2mzY6Nmx9NHP1hgo/qDs4rbJnYR7EWcKzEfVxMmTpzzqzpNtj5XJNTfn45Ji0IImerG1tlFUEFAZzNjkxpsEejcW9+/csnU6qkeD1+LnCwKg1qmQ5VkRBhd5EoasGNQSVy1a8XlUxSdHprAP2zF47ffq8XX7mOfv979+1jz/5SNdFhW5fNpiPgLSn1cSwx0Qq4ha5jA2nO9KQs4JHxifs5Okz9sILL2qfJyz65s1rtrmxasODORvIZW16imenogaTPR96GaiH04t5H5AVZwlwtj/99GUr71Zsr4iOqF+FM81QqVR0LdKxY6KiQeMm66vZqGswAX19cHBMyD1I8BfXrtnW7o5s07N9TludnDpmT118XgOeUnHXrn1+1T795F3b38e0g1y+phpIml3WDoOrYommms/ab2fOnFf2JM/FxPiUaHHXb1wXelUq7epeQRHnv8lHTPf1SpfUk/KhJWsZJIL6CKQcTelrX35LQdP9/YTXkz8YBnPBpM77qqMGH45CRSaJBobUIWHQ7shilHNwr9wPwod5IaJBZz1IE1Re1wcK/eNgO4hz4o1j4xHom4cCCx9UBqPwcCIHhsihwZwzSZzBAgK+trJov/jJD+2JU8esWsPHYsQuXrqi5oV9OZXotd3NDVEzP/noPZt/9EDF9DPPXLT1rQ27c/euzg6eEZDcu/duqxakKcEsBKYE+t+JKbIrt3wA2aUB2LNOK5zSPb126eIlSyb6LD8wYa++/nUbHB7X8I/ugL1PpzaRMZy/vR5lEWUUfem0n+sd0Le6XKd3inv26bXP7Cc/+ZHVa5sK8y5Xq3KYjEZi7DdcL1gjaPwajbZdeuZ5+/N/8JdWKIxpz3EGm4MO7JuNesO2NnF03lPMwsbGmn304QfShxFrhJnZlRdesJdefsWSuFD2pOze3bv2ox9/36qVHUsk2oq7KeTRCg+o+dOQc6+swPVKfU+U2eWlZUUCcdYOD44L5WbAurq2ZKdPn7QXX3pRjsq/+93vhGpy9nzl9ddsd7dkyysrtlfelY5ctXpr39bX9vRZcGtmUeDezDGmWpCGqT8XmltMp1y/TQ3Z3m9ZLp+V1g59N1IHZZvumyJ4MPCC0cGADJSQ+8y/q7W6bWyUrFlDh56xY8dGrVDolXum7SPlKFsvuuVk2vaKVUmQJicwX+qGWAwowhmdlY16115+6VU9+48XH1q9sWudLkZmVVGCq3XMaUatVinb8OCQ1arQ0HstV8AZtWp5qPdkDRt0znXb2V6UZp9hpBzpqS+Vi5m0erVjlUrXittVGr/bodqOTZ2bC/CLC8lGLWF7QK0iMhSxMq8dQ8MQfqsGUKYS3pDJBjq4BDnXW3HjKm4eLyxYXypj586c1iSVYkFNThCY8go0SaVK1Ta3tkTV4MATTS84NDoQ4NbJmiAdQTJUKAdBoqIGgp2w0/xcXxDbIS5SaXfX1tcQvnft1BNPaGqjJqDDTavrz5m4uhW5W3JLaxUcqtSwqoD2+VMq0aODkv/XBrEJRh6HJiBhaha0XUx0mI4B6+NOxENCwDAFM4ULzahPFV17ByQeMSUt50Cj9O/GN3Nt2gGyecQUJv79o2icZ6T5pNqbPn65lk7IWZjQhcHboQ5LG65f04NCE8RVuq5DaqaLrD2A3akNweAifAnXVAa6CWZCQkwJRU2pkJUroyaNZo2268YomhTdE9aNH0YhF/EgSyma1kT9XRhlREQ0NkLREfbAEMVNWWLDekBzPYJ68mfRFCX+vWi2okl9yFTiC8fGLFpvq4mP1zTcP7loCQn2htwRP79gByzM+NwdyZD0tR7RyjA7DRpVR39D0xgoHQfoahgkxEYwft84EHJevw8yfFjgU7DFhYf2t//+39rSwj0bGx9QsTQ1ddzOXbhkF5562uaOn9TmhPnBvbu37cknL9jxE0/YxORMWKeuq/rd735riwsP7I+++U0bGBzWhgl3nY1LgbU9SekxCAC/ce1j+/jq76XDIJuHDVLU36CnwL4ZugvDKp5R6JoKiCc4XYiEMwOwlqdxYlIoTWAyKeSNoo6vy5SQSRnojAdeO3KmPCPRl3ut0+xapdIU7QUkmkm/QqG7PdbX369JHM0flA2Kfz/gsenHxMP/P00GhW+rTqENdSgpRIKwaQpDz7PyUF3oWaNjk/aX//k/N0ukhaRQuJ06ccyefvKimggQRb6AI6EUzp7BJXozhjLdhK2ur9m/+87/bddufmSJHkwrKGpb1mpwyKVEP6XQ70mk9V25nuxfUxNTmhyurKzYxPSE0DT2RA4xaDus6fGJCVtZWrXnr7ygJfPqq6+JVvrb375jO9tr1upCvzRRCIcLw9aXzlpvT0r23iMDBZuambGFpSXb2NkS1fH4sWOWSqZsfXXDNnY2rb+QUxMGStOoUYTz872Kl7CUKQsJUxn0eGTXcUiPDo0ItZycnLJCYUANzYN7D6wwQigwEQllZTwxyCCmoTA4YMNDaX03R+x6LJfNqjjiuYQ2A6Il6nIPGgtcTfeV6UZOIQgQTy9TXdwYacJBnhVDkc1bteKURqIOWFulvarV6lCmXN8JrRjaMDe9MEjQeFUFnNwoO2hg+rXnY4zC85NM9GpKDT0ZKijHHegWRT+vTZMNJRTTj3oN2/TjdvPmQxXDp0+fENME/SXN8ez0pJBItLAMZKCpan6RSkm/j7Ml/7BWnUnTYy+98pIGLZyVvK9cPPELKJXtxMnz9vWv/4l992//RnpAEFpHUHkOQezJVoTui025r388Bh49eqx8Q35JB83QJF+wF15+xV548QUDsb5/564tL+HI2LBUKmF5UPe+jJX3MMtI6VynWGbvY/AyOTWhYRSOnqAruDY+//zLCoengKVAW1pc1DAJbSu1D3Sq5eVF6SepNyiiabRo0FLZAbvw9CXtuaDrDx8+UB5co7UXaHQZO37irE1MTduDB/dsbW1ZQyoKTWitXM9qFXQWhBxjCYZCvhexzs6eO2/nzpy1h/fnbW7mmN24eVO6QFALBmXpLEhy0rY3NqSNRJubyfK9g6QA+i81XK2hohEX1yvPv2zfeOtPbXrqmBBrZ8/w1T3UT8yOsF+64ZTriv/g4AkxMFC33aU4OGWjSQNFCkWfXGmDVlymdSE/8DCeJtQl4fyL0UeH59hRRtkhtOee37GmCaNV1qyk0QxSGXwlRFV+/93fyrUY5thzV16wJ5/Cwr+gZ7FcLNlvfvm23br9qfUkAQTqNjE2a3/x5/9Qutbfv/uBDKVe/8prduLEMfvk44/t408/ko6Z8x0Dp2azZsOjNIMbQpHlpJ1IyLyIfQDTxLm5Ocvnhq3TTdmLL75mQyNjGnSdOPGEkc2H8Q7aafYYHKOp63x47VIU6lr+fGN93e7cv2n35u/YXrVmd+/ctVpl29j6aFR4pjpthn8MbvjvjtY2LtawzGh4//Kv/rnNHTsr9Ig8zpgLzGeu7FXs7V/83DY2VqyJo2Zl19ZWl9VIETeAa/KFJ5+2r735JtxHDQ8Y/N68+altby/rjIXxQXMFE6I/nxWjg3v18NFd63Sqek7Rqu8WAVQKNjU1Yysrq/bowQNJKqamxrX3Ufvev/dQzIXBQZDGnD1eWLaJyUkN3nZ2t9QrsBa2t9E4pzwSC+0mDWCQZ/FcUAewSkBjaThdR9/RYC2X7zcDJaf2YsDe9r2CYSbPDc/21PSIDRQyMtaCrcD+v7FZFFMiN4AWNG25TI+lMSoTuu2AD5KRaqUljTMDAtYXjD4NZtMpnQPcL74vVG7MIWEAsPdWqnWhfbmBYZuZGretjTUbkNv0oM3MnRXqt7Gxa5evPG83rn1mq8v3rTcJU6OqDEnVo11ia/zcqje6Vi13bGN9z6rlliV+/Pub+5EaFiH3OImnSeNiQZnI9wdXqGBOIapWQBsOGo9oNCKBtE9/eEQ1yQiSNZJ8oLbAYZ+fXxC3GTEyhRWNnyx+A/1LKCIQN7SuAEdTkHDgMcVzxM8h8fgZYvHqdbEX956BEvpb7ReuAVILEo0+zCTQRtsxRjjz7KyKLu8OfQrmujWzaqWkA4XiENG9X4fD7D1HrA4zufi9KD1ygnMXLU1YGg1Ned222xuS3eKeraxtarHgsAZXmEa31WlpUsF0EAqPi655/tCNhOYJaqa4j+gp3CzBpZtQQdjkvYlQw6ip3CHNTyhHoNzFjZfvWNrbU9GRKwxomhRb/AA8eqMtZArKyGFUQuRnuojbKRgedO3ITfwlTrv/z4MpoUxZEm6Ww/RUzmNC4Hw9Ol3SvwNjLR5gD2V3JAmzHJAdOVQFkx3WkaPSbrQTdYY+yYzN6uGgIlIb4/qKn/dog+dI3WFm0sF3CtdVrf9BBltoRIOLrTfl3vj+of4x6iWjY6VfrUMjnMMDUG19QLcPr+jB1/HNTDoKPyfVeARjiKj5jMifu/YGNDYgrjJJCDpEn8YHBJTCtgvFa9P+7jt/bTe+uGqtVlV/nk4jqB6002fP2te//sfSBP3qV7/U3wW94SB4660/sonpOetN9dnO9o59/3t/K6rIhSeftMvPvWDTsydsp7QrdI8JJD9388bnNj9/1x7ehxIO5a5hA/msbWxs6hrSRO1rypVQ8wXqxlwfGgerj81fJlFRkS4jmB65UrLJI6ymIATh8aYRilTKA3IRuMvUBsozz7Fv7BRLpWLVGi03+GA4QVHMwUtT6XQPN+PhZ4k4gKrHvQRhKZX3dBBRyPdgcEHxC40SCiOZjTADWq7xSiR47YQmfK98+Su2V67Z1Y+uqsiCwv7k2Qs2WBixb/3Jn9na2qaswCn4ud+nnzilxvTOnduamD5enLcPP/qdrawviPLSqLd1ADF1VL5Zk4KmaVlQrW5XTSiUVtVa+36AXnjqSRXAsrfuz8oWmwNv9ticcpFo1GlC33j9Lb3Gvfs3VRy0u1UZVxF0TvB6o9KwXL9Ph3HZ601nbHFlxRrtlq4NNMkTcydtdvqk/ezvf2aZXJ9cVR2Z8cEdDSAaDF6X8Hen6HANmcxuWyrpGgzCvUdHRzQkpBEsDA2KJjg01G99fUmhTrBcGAyMDue8+SlXVPQ4ldZxaLLeZLKAXq2OVgxaUFKslY31Hf38yCgOo2kVISDeFOsc/gO5nJo+1hX7V63WsVIJc52GpZKEujN5r4s6xh4Ky4QBB/sbjT0B78Mjjlzy8y2cPRPJoCvtlVal3fW4CZ9p9Wjaj54KM5T9Tq/iR27cfChTCwxqOB8xD1hfXbUTx+dEj8JYAWQDdz4MF0Av2Ss4i1gHFIMDuX6t3Zm5KVGyWOM8e2Xopaz5VMYKg+P26mtfs1/87G1ZvYPQcobRCNNUywE7mdI6ogmmcePZ4txzcgbZab5vp/qyduHpp21qesrmH90XPQvEBBdGsgOxg6e4yudw3cP4yik10D6hwc3Oztjk1LQVd0q2tEiEC4h5RmHuBLRPTYypuEaX+uT586L/3rp1Q6gDiA9oBjpbXBh5jnrSGbkTguAy+ScQ3npAbTGJQR/YsJHRcZ1/DDqgbmNGxFqkBuKaeqGKgVRaumC3im9J34pN+/TklG2ubdr5s+f0PuxFOBGyDlJpkBrcaBtWRnPKWRclLzKmyehZRXPI9UbvA+XvG1//E3vza9+QRpG9Bb2S9kViRBgSsZ+GgTKut76OAj8mnMPKkAtGLLGW0HkbjGycyRTkCNQdgd2kfweJitNL/7+/gqeAyi5YLGFYGrTjkdnjClDez2sttFl+vuEu7BTG4s6O/eY3v1ZTNjCYs2w+a4VcTtT5c+fO2drGkv3iFz+WEdO+8Zy2bKB/xC4/+4JcFK9fu62hPewBaiNQNBq/je11SxJX0ib6BwdF9ydgH4WGzD4Di6JcqdqEIgGSNj42Kb1nfmBEe8nqyop94xt/bL2ZvKUzg9LA5mEgKGfP0SqBLGghmy379JNP7YOr79ri6n1lT2b684of2d3ekA6UH2Lf4LftFvFJNRufytrxY0gLYBPANijYxOQxS/TkbHrqjD13+UuSDUCD9/Osa9/9m7+x5aUFoxzfKW7I+p/XBVmenp61wcFhe+21N9SEgZ7jcFqtbuvf1HLVStMG+gs2NT1qG1tLyi8FCYUCimOmk/V6rAadUowfN4mRAWRPUo0YzSZrlcEI5zjNCzKCra2SjY5NaNi7Q5RBHv08e3bVdraKQlAdFHBDIZ4jaiQ0mcPDPpimXmLPYbjBG3N/XfLlxmycsXOzUzqHQRjRpheG8pZK41IdXK1bMAbpa1Las0Dv+/EZSfZYqYwGfEzsH9Y3dT3fQdmuta7tlZvaq6HgUj9A4cVAhsGjGrQq2aJQVBNWqTZEJc/1p+U+zdmRSuctmRq0ZjNpFy8+bxcuPWP37nxh9+9+alsbD6w31dS+QH3GMIC6iLq7Wm1aZQ/GBoZCB42f34yDwjX8PurGcMFjI4hOn15sBoqZV81upKEpZEDrJLIMlgphYkR/0hbVpibnTnbEJ544rUmhOOPY0qJ/Y1eR5hDRKZRIf/idH74vzV9O08U+HbbeFQRYM7g0xsZEzYLybFzs7dDVYb5LdKZ68OChIOmzZ85YIT/guSehWYpaJ9f2AZsSAtuUZTLTuaFhXL+Y4gfjlj9o+ly3JMhV18Rfl+snLnHIaqKx3dzesfmFx87Hn5iULsT7Ep/AtprAuWUZQVDQjY6OB3elAw7gQbYdn19B4QcZfXI70YETKZcyCKHx1DXnlPXrC6rBIcN3ovBh2sIEDAtiHNYodNzshgeIIEunorKhUWRH++rYaEJZpNnSfEaUS1WQ0SfzoNGXuQsTz5Cxh06IXBxemweHSb0alSTCdjQ26vukJ2IdgAJCwalhveuezgfmQ+4g54JwN9Rht/lDJE8+kMGV7CCwPRiFCCkOaHW0V4700XiARbQtPkf6lgeavHCPQpN70PjFfLxgi33ws74XBXMVb4wDodnpuuEg5T8iQnhwjgbk23/oiNV/RFOPZmiG/3f0WsUhCp8RZE9NIuHnuqI+1OEZRED+0Ye/teuffSjOvtOPsipoyKR58aVXbGNjyz7//HPpcNnACwMFu/Lci/bSK6/bufNP62B+7/e/sb3itvQSuI9defFlu3n7pq2sLFi1XLK5uVm7c+u6EAqaDfjvUEOg/wrx08SI3DsvcDg8+Xzs/mlpeltC50HzONzd4ZVGh2EIMRnkd7mDFtsDP+uUby/03QYZ9IW8Hn9GfApuVtmrCXlGi4FhCXuXaMjVmopvpoggV/xZfx63MRpHR/Wl923WbWx0yDIpUEZHP5iScdiKoNlJKA4hlcrp+nIw8roUhgxmeN+sNIQ5y/UN2De/+W27ceOOra9vCkFAX/hf/tN/qqX+y1+9Y7/97W9sa3tD7pG9oihCa0OsTlFf0D7rJiw91oKmiDaiUpXeC0trvg+HNFNz9manOXOEu/GO4hxojusVm52dta++8Q0DkL9794ZtbC5YItXS9FkHPfes6nEMPNNEaIyMTthuqaTPQf4ebqEYeUxNztri6pItrS7Jzpv9V81du2FbG+QwIWz36BxE+OxlQvBauNKxr5iNjI5ICwgyixieYpxDEjfIngSHscc6MOmdHBvVsJGzg58F/YoDvrGxCdsr7ervo0djzUDRZc+t7FHYt2XDD2JNPAbnJsgjxQbUXP4RAttlP+qxWrVjW+slXVv2GXQl/Rz2/L0ejMVYA4TYl4Xo5HJolLxYr5Vx8GSddcQIYfghJ8tOS/NALMFpcFjboAuYF5WKNdsrga5hkJZUg6EipO1mTX35vIaP9SYmBBgN+OdifxWFSoOOXhkFYSBRq1eF3uGaSSwH6wI9fq3RtFxuSE3G22//xm7evCkqNI2T798UwiDsaN1q0kYxTOX53N7cCfIGClI3hJNFUyolN1YKIQbAMghCe5oy/Zv9YXhwzNZW0Mm5I9/mxpo+15XnX1A48sO7D/R8subWNjZtamrSpibG9WzvbG/ZU08+ZU9eOK+G85e/fNumpqakvbr60UcaoBw7Nmura8v2J9/6ltbqb999V3uOkBKGkAyBslnb2dmyBLpukLBESgU2iDLrln0HRJ91Pkco/NCwckC5jgOFQX02nPjkKFyp2LG5OfuH/+A/s8+ufW4rK8sy1NneWVfWGZRUlwaYpamlogdCcFJv1utWEQW+xwqFYTt27KT92Z/9hT3zzBWtrU4nmHUEahhbG/uK0w9jdJafXz7ICjTOMGRm6HJgthJihKKMJcQoH+jU48D1YNgpGqnvqVwbzESI7PBgezfOCLHwcZbsnyuRsP5Mr6V7EmJgEbeBfT46uy9/+RWnRdYadv/+QxkErm+u2bUb3D+QHlD1fas1Kra6tmqXLj2ruIHbt29aoot2Mm8TY5PKiyOSB7otodePHj2y1Y1l6+1LWr1RtuXVBevuYwbkaBHXkeeU8+rpp54SYkwGJnVbZCSBsO3tVS2XG7AL55+0/URG2r9cfliMk9VVGF7jMvfic3LPtrd27Ht/93f2/tV3LZ1lYMB+wHfoaDjBMHF4GGMy119XKzBa2jY5k7fh4ZRTt8mFQ+vVg/bcLJ0et5de/Lolk1m7feeOwuV3d0q2MD9vjx7ct0a9rOECmmmGr2jYeU6gTV44/7Td+OK2FYu7NjQ6YM1WVTpxBmzDQ2M2OTlhjx8/kA5vr7wlEyniVnJ5NHRp29reFisAVgznEw1ftdawYrFiI8ND0hlzPxj4s5cQ24BDcalUlZEOQATfh0abDFmGUPJFoHsOMXRk7snYKp2ygQIpArBdMJHBvbvf4w5602ru6A0YenKmnzwJOpsWy2hlZdNWljc0VMTkhT0eEGyIIUIGOre3E+ztDAXYgxrVqo2MDlh/PywPj6mhX6LWr9QTtrlJDVMPTB4HQTiDBofIFM3qz/wzMQAkhw+Dt14bHChYIT8kqn7X0lYs1uyZZy9bMoPvScl2NhdsY33Bkj2ghLBX6razU7JcrqDGGiMahtGwkUQv/sl7N/REu5X1YXHqyJk3HHTeOmj70oEv6pPfmJfCz9FAZyRETcqkIKIHvCLNnIoETQFTtvT4sSb1cJ85FGNjAC3qoIg+QEKi3awjMxwW/J2drU25f+LmBr8d/E7FhKiEPg2lEZOJgESfARk8QnmDcsKB55bU25rsYCVLsej5PRGN8YDKOLlXlp+0eh3B+wjsJwVBO2f9aEOgaVlAXWJDpAaHUonDTBl+bbeEXttQwCVGMipE1bhwqaMJvl9XCgseyFLJozc41Py6BeG1BK7uQBYy0g8QLv9bTh/Qz6gPdp4+vzic7t6/L1oUjn2u03PNHJPq3Z0d5RQx7WEqAsWLKZ5iJCiSgLllTOD3ij/nsOZBEv88mVQzJxdWGjjZePvSQ+DMYUuBu766buOjoypmeEidntd1em2gG3JtgPvlqBpCwrnX2B3rnkch45H1qOsXQk+9aA16grD2PX4BjVfIAQo6Th164e+4xvRQq+hISDRt8XUakbbowinEjiaMbjX8io2i3zu/CHoP2Zj5s3i0mYzopDdmhzQZ54/Gyahrbd21NISjh4PVm02nUod39NcPVKoDFNfFuAcorPRhgXjKZHV1+bHoSj/+6Y/t88+vqmmjmHOmgF8/OO7pLLodgqbL2oRVrPXi9DhtL7/4ur319W/a9Rtf2M9+8kMrFbdFe8Qx8fSZ0/bJpx9ao7Fnu8UNGywM2G4RlJ08M9cj4IiFJfNALq9st71SJUzXoFYzBHBreQoHPju6H+IIMD2A+tKFptQhDHbIqtIdBSQ+OIYqWJkNs4YVNRoCdDIFFWZcHt4DXzv2zR6ZjLjFOrePCR/In6hcFc8ASvelpanqz6eU20nRxwHGFDKf67OhQVz2eF2QqsaBuJ+w5Z5En5q/HWiDyhnDVbQhKiI28n1yAAAgAElEQVTFNwUwBzOfJZPOSTfEQSoUdL9tf/5nf6GCipywzY1N/RwIHXuvozRdHTjskVxjGlMGfQrNrmBVXRXyBoqIYRDPPvsLDVipWNS15t7TYPNz0Cn7swnrz2btxMlzdv7CJdvZ2bSPP3nXrKdpHSPzyxGtfSJ3OgTEozFs2aknztrOLmHVbUtzwDdaamApoFlPrCXMW/jOoC6OqJvVyNKq46gMHY+Dm3iDAWRupsK3WtH9GygQr9GnrCbu8c7ujgfspigEiH7w66+DEgOx3rQKBJwo2VHQ9pDJyGHNeoaaDyWnjA5maNDqonpC5cFVGkfNlLRVmyCPMhOAqg9l2mMwKFBBO5cX1lUc4t6a7U9bJs3Ed08T995kXs0bzzT5uaBwyqPDFEYT7V7tV9KNd9s2Nj4sbcrGxk7Q8rA+3RGSiTmoJgXAxPiYrglnHtextsdAMWF71arVQK0xS0uQtec0aehr2f68qKW7WyUNA0Qp7XZktT46Oq3BysbGuvRGbGlQbmm25heWbX19Q/ea7xTNK9DOyUGQoV0rBlH7EBcEnLOTBohnhVOIZ4cmizN6fGxECD1ueblCv40ME9+QsEJ+xJpoYVoN6ZS6rZY9+8yz9uyV51VE3715R66M6HcZWecH8nb52Yu2vbWpgeaf/em3VUB/ce1ToZQTE1MaYnGPGcgMDxc0cCLvcKe4azdu3tA5t7W9aStrKxokUbwmetrWm3a0jLNvZ2tb8QzomHjeiAHodMii3Ldc/7DduX1PTTSDi/xgXkUme0i9WrfJ8Un7n/7lv7T/5X/932x5ZVnD552dDT3L+UJB7wnVk2E4z3p/Li3qHOu5XW/b2sqmjIUYvM3MnLA//4t/YjPHTosyrlGr4kz8VOGIokCP7Byafs4G7jPPBk3Qg4cPtAahMR4/eUJ1Q2FoSGtDZ4rimvjuDC+CC3ysOXTgH2g7wjCtY7dvXbfFxwt27MSso5+iAs5qH3aTPKdTwyCj1sz0JqR/pQZYfDxvP/3pT+3c+TMajFEnPHz02O7cuW/nzp+z6198bqXyqqX6qFFgEhWkv0VHOjk+o/W6sbkiYyvC2r/8pdfFRJAJES6ZC4v23b/7nv7OfpIdrGWb2ytiujg7KG1LiwwYyFEcVSbd4FDelleWtD6pK2A4DA6NWLkC8ystt0Y+y6uvfdVOnTortOzBw3mt8xeef0HXl+v0xRfX7d/8m39ri8sPzXoYbqZse3M7DMDaNjycs7GxpGX7OpbPZaxcxiioYfnBrHU7IGsu9JG+HCq4EXWWtU4nZ9ubDGFA5odtempO2aC3b94Sm4ZdCnkV1wn3ycJQnw2PFCS32lgr2uuvf1V1PKAJmmlYIZeffcYyOWJokvZo4YEtLS0caOTYkwhip05GBwkCKqNGnGtxyefeBoMoavtuC4CF5ictAIIGrVqh0cZfo9dqFXTZnA+YqTl1klpReyt0d5yQYRh06zYxPiTAhfMDt1yGu7BpaM5hpkBjFXOi1VYtw9CQcn53t6y1yPkKa4OzF+kbg83R0QGvHXpgc6TEQuIZ6+1FjlTV8I8aF+St1aZOhi0DA8NrZJ4VXpuGsbPvrBtym2n4oT/SyMJeqNbKciQu5EetL1uwdF+/PZp/oGa2r29fMhtDF1jB0bgrB2IGb+zxDOtoTL0uSWnwBqU+8f1ffuwKOKZSKXcUilb8UdPjws+6pviRLhUbtCjkVkHfe+gSxUtyg10X4U2FXAmbBBt+YZcvX3akT5t5N+hsQqPlVgT6mZgRxoMTkbMAmtjy4mM7ceKEUAm3GfbkLncLDVqwrodgo8NRfl9A/NTYmdnCwmNbePxYUz44z6KI6aYEpqiocW6rqxzCqDAOjRtNK4u/tFe2mZlZR1jcC/mwiQ2uHJEvH21zoxvWwsK83bv3wJ5//kVL99HROwLrfYbTFyJFTzKhoCuk4GL6x8QPKouK7mBywgPk3YnT+4SWejvuuku9tG/ovAeb6cNHD2xpecmeefY5FVvS9gUtWQDHhFru7oDulESbEV0lGOnEwYHiJYL1flwfFNk6EKCdJvetI4Md0JCKimmKmIcPH8o5igYQWoxoc52ujU2MCy1iggsNjzUIMiK95wAbc8LaTehQHmoOAsO02d2xHP6PDVRsnqLW1JG04GB5gJDFiAEfOojlEq5U/Pk/QPdikxRcRGPDFiktrAkestg4Hv55WOMaZvh7OJoUXdZiKHugowYqplsdeJOln4LuGnP3gp5VeonQY8Z1Fr9DfP04oIjCfUU3HKF7enCvr31fsx1ZY7/3u7dtfHTQ3n3/97a2sSr3L4pOKC5s3ho68AD1+jMje+VAve00yYrLSdT92qtvCHX4+KOr1qjVNFGksF1eeWzVWtHqtZJl+7E4htNftoFB3LMwM6gqYHVx6aHTMWVVTGC0W49TMEKr6+63gha3V5ENUMwwCaGZoFHE8Y71NEJwbALjoD65jlHM0nBRsKeTGVvf2NABwVQdKqEjNxgrpEXBJmBbAeAdXL8yQjFkAFFr2M52UYcpxQhUkf5Cn2sW2201f0xQd3e2rD+bsqHhgppViigQKQpyCkZoLhSIe3voB5xyXm/5lFHDEzXybXcPzRekQ+C+0WiwD2ZTjnZubW1ZcRfkqseadW9KuX5CDNroC7iPbsSgNZHwjDsWLwUcyCVoD9NIaJEcljQuFPIsEiiWHGA02zMzoxrwJHCUHJmQkQkZV+12TVEYTkGhkHOUrVKt2f4+n2VADS7UN9Ayp0p2LNnvQyLiD8hYKm6X5HjKnk1Bjt6SIR4oItlVvPbk1Jg195EJNJXJxLWjSOyDCgM6zHuEbDNR4rHdJCcP05KePuWgYafNr3qV6AOmp5xVXnxi9oHZWA1jmHpDReLG+ppym9C+ccByPes1Yny6iqvgHrlzpxvvtFt1GxsbUXEFesxR6RlqHsPCoLRZIy6grYxJGgyKWihXn376uY2MYc6SsJoKFSb7Ta1L6EPdtqaGGtoyAefzoFmjUQTxGh7ErKDPxifG9UyBCnFfa9yjeku6S/6btYCmDUIL/x9To3q1rX9TsXHPyCV88ulLoh2KXt2TsCefetIe3r2rDL7N7d3wjDh6x/7ViyMqGn72hgANoU2amgSZzQtl39ncteIO9uTsKUkNlGSelIYiCt3OBzE0+ezpTMgnJqbt5OwTGmbSlGE28dabb9mZ8+fs3t17tr2xbdeufW6P5h/ZiDSx+zY0mLcrV57zwGxL2vVr15SvRxMGBXdoeExNwfnzZ+3555+3zz79VE3Pd7/3d9pXKAZn5mbt/avv2/YuSNyOTU0O2fBIv1DY3h4GM1DSORvRCfPNM7azVbO7txYtYf0yUwJl6evPWCabltMhtDT2ToY5oDLvvYfZBjmWvULkFY2SH7BqoypTl6EhqIPsUW0rDGO6gzHHiNUqDWvW6jKCGBmbsnPnLttTF1+ykdFZaaphcYi+ppgId0xVCU2ECLSxWtXm5x/Ztc8+1bUDaaJGANU/+cQTtri8Yn/yJ9+S7uxrb74VLP99sMo1deZLyKCVD4PXSCx4thpox9/97ndsaWnehkcGvMAeHLevffWPVVeRqUoQdhLNVjolNAjUj+/KAc1ne/z4sV28eEnPMcPzew8e2bvvvmdf/vKr9u5vf2nvv/crG58es6+++XVRXLc2tmxkeNgqpbL00lvFDfujP37TypWGfeW1t9Rc5Pv7RLHj+VxZXbXv/+B7Mioplnfs1797x+rog9Gk1fFjQL/ZJz0tDRL3enOHYf6kdUBbOvt27sx5e+nLrwtNXJxfso8++kjDlPGxafvSy1+xgcKYNdvspQxNGd732G9+/Tv7zne+Y5VaSTRPEH80i8ePH7eTp05atQaFeNmSVhXjrlyuizIPookWt6cH+nSPjY4WZNyic7+nzyoVolUwiyrY9s6e/Sd/9g9FBX/8aMnWiXKp8H6girs2MpazsQnYPB438MTpS3bh3LP285++Y889c8Xef/89oZVEVvUP9tiFp89KQnHv7p3QbNCk1aXD9boIXXddsTjSPufT0gSy3/BZuaewOHTuVJr6u6w3akDWTalY1nnPuS8aJOfGLhmeztzgGjEoZNBUKu5JQ4eWHZdL2GMM4GZmJtRE857sdZsbuzrLOW9Gxws2jO4OmmStIoYH5mScP5jUQbHFOI79WOzEZIiD68LEY/0yBO7Ix4R1z/ulMqDrnOddGxkZlbaXBh3zmFRfxu7dfaD7zTkDyw5XX85iEFWxbbpJSTGomevNPQ2LM71+hjBAg2ZcrXREsaff4ezgM/OsQiGnnmDQDCsi8Z0f/nrfQ0HdDS4WfkJvaBej7itouZguUXB42HBKNsjqWgNKxvNMMcLFixlLagSgfyTMHty+qyaFKRHaPWlylFcWssg8tCUIjIPINQh3pcsLxhRyyWy3ZKFKwShm+pHPT9EK3M0Fwx2kK0SKpsPxSBYXD/6D+w/s7Nlzmvxzg0BJ3KTEEZqYAydOu2ISog7RNVg0PTAe4Bw3Wx0bGRuNhDi9j3cOjqwhpvZanTmjF/jkTS0tL9vzV56XXo/DSw2AaImBEhk/S9AOim7Dm4oK2LXNzU1t1iAm6FGEMAa00mmyh02Cb7axoaDAcI3cndu3dW3Onb+gTyfqCFc1uLE6NZOD1ZtnBgGglCxSIHvPVvzDBkkIacjwk9lPT0ILNZ8lEsMbWAoVoP/FxSUbHhmRoY43bKCFLavWm2oysVCmSMUaPja+CKGzWXjX+5oAR60q94HPf1SDR2MStQjeMB06lqqwDeY80R9VdW9oYKMD7QHV8ogZy+FNdgTQde2Huj09UyGnSIODqCkMaB4/f9joxQBuf9UjfzU0hf7/o4HOwdUO7p4By40Mz8Ch9+vs7E+naIfwiINn3T9TtOR2RzrWdQx35Wptbm0KRfk//vf/2RplpoBVa+93rN7APALeumt3oUUwcWOKTrMlPRf3A50tBbwofNiqQ210sTTNPjRi2AXTM5N2/eZ1aW3FIpBbpr8OkzUydDDzaDAlTEAFYkhQtGbNnycOXb4PWh+mW5gy0PxkMj3W2W9K2M0B0BRVBndBnLvYn1oqgDXtw0GxBi0iqQNfWWd9WZt//FjPEpN1Xgf9qZw7ccos4hKK2UXS+vIZK+T7Jca2jqnZArVgGtmX61NcA2g5lu00zTwD0HV4tCjE2YtBUWdnplzDkkxp+lipdm11dVX5Uo7oehYpRRr3isaMz8r78N1FQep21ZAxRKH4h1XAR25UaZQxFPG9lv2DvVKmM0k3xuDg8nxLN6zimeezaYAWA5EDHZ9rDq2Oxhf7+7HRARsZpslIa3+EcglLAYpavgAd0OnyxFzIdrtrVi03XPsk2mxWOkEaKp7dwkhORb910HB21SQRTo07pgYDO0VR9ClgMRaBUTA1PWnJdK9t72yIFQJFkGvdm+hYLpvU+oSCC3WeYlpmFlzrdltrFuSLNYqhh1CGdNoyWRxda8qP4pqyS2b6M0JCKc559qemxqxaLWk90yhBvUJuyeFMQ4NjJ+hprVIT7Qikl4YfWq+iEkAHQsPl+YJcI1gzNJ00Tk7LxQBAJgCtmr6bEUOyC5LbY0OFnOi/nqvYUDZith9HSzdkYaCGHqhaa8mxmsEEmZUgPZ0e7rtHptRFv8wr+oC9mOEDTd9+O6Egc0oE4hK4z0PDI2r2+X26P2tnz5+3uekp+80772hiD42MNcQGRXEGGoUr7B5U4jrZhT02MjZoo6ODViQ+oZuw6h5U3l0NIdkDuP5+fTIKKxfStrWteuLys5ft2rWbwSQFd1ZHoLi3/+Jf/Fcq+BYeL1i32bXbaPe2Np1WvN+1N9/8qj169EBnTdJ6hRRCLb98+Vm7fPkF+9lP/15uqax/ct++8Y2vizqNY+1HH111F91svz1enrduomzTMwOWy3O2Utj2WqPmqGYmk1S49X43JaOdM6cuWjKRtU8+uWHb20Wtp2SKeKikXDqpoaQfzvarRqHBgJpd2i1ZdQ/HwB7rZX2mWc8MChLWl4MV47q1bBZKbq+yEDk3aJQZlqQzeCTk7dzZZ2xwaExUb16boHfyRtkrtA90u3brxhf20Ucf2vNXLtvS4oL94Iff197C4GdifNLOnr1gKxvrYgewRv/JP/4nOssTSVCQEC0VvEJ1Fum88TMShs+9+7fsl+/8zO4/uKXBELmYFPy5/JA9d+Ul+/Irr0qnefGpC7a9vmpz0xPSd54+dSogJjyzDi4w3Njc2gi1kSkTlb2XoTLyoq985VU9gx9e/VBIyOkzZ0QV/Zu//Y7tFDdt9tioDK7KxabOqDe/9qa9+MJLNjRYsPff/8CuKreyYUury7aysagBJc8u92F3u6rM1tnZY5bNpa3ZqVmtuSf0leeqXmnY1MS0zcwd01m1tbFpyWTaBguTlkhk7ZlnQKS3hRAdP3ZCkREnj5+yhfnH9sMf/Eg18tbOruJinjh9XLVqq10xS7J/wRio633YHxnYw3hrNTHnkoe9hgKi1UaDEUzHsuwbPba5QXzRoBV3GpbLeEbo6tpKcKzut6GRrPUkcefk/IIymrOdjaplMwP2xMmTtrmzqsa0TixJa0+NDY3U4mPQaR858zwS8bO6Sl5oV67VDPDRCYOIMQyjRuB4QR/NQIyhwcoKcTEwGlqiwKN/pu5wVMysXOQMpZYEOcRNd1T0zuLeto2PjdvS403bWq84cpxKinECKwUUEI0szRBRTs7a8WxgdH2qeZM9ls9nNYilrsbsin0x3ZsSrZrPTXYqw2JYIWiFT5yYsoEcz49TPBn0ZPpS2v/5nNT2rH30g5w31Cggi1wXHHxpbtFJM1Rjn05neqSnRuYB2ENfw5qlXoA5IFAFJ3hlGWIMGdxyid0i0iXoqanrqBHU+L3z/vV9R5discoP+Y2SYFYPKUUT2i+6UxYbTSJWUG6gAS2Cw5siyGFlb3Q43L1Rc0Xv1vq6VL5woFmY7qbXq4vrRiOgdv57ijFHrfxn3UI42GEEDZ0Et6Tc95jls+h3YnHPSyEG3bD79+7Z6XPnLV8YVDYXGTxCLdsde3D3gR07fkKLNDa8ev+D2IRDHRpflyl9rMYd8QkoZqDWocHgJ2QfG6w7QucX3DVdc0YNSyNMs4N25OLFpx2D4/VCvINQoqCjVJEVwsgldpb+OWhrAgIoOloiIaqQtEvBgU5GJke6iIhCRZSnXCrawwcPbGZ6xmZmpkNxwW3yKAKf/NMgHurM1CSFBnVnd1cbjKa+8LVDw+oNtK8j/qHhk0FGomt9FAe9SRVcODrxGhj8QHnifYWGKFOqTd0c8mY85Hltdc0G8kxDXOsEh5uilNfjnjKhwj1VOF5AgaWBC4iYa/c8FuPQ2CVo8aKrZoyjOATaAt4X8dJ4V2OD5n/RYx+CUUy4f/JFDe8VkbeI6nnz6dpHPwij/6lfswPEN/w+Nm4HlM/w+dwgx5FLYeUB5VU+oF7E13HgDeu5dcG++3X4muS5826T/9bnljgZdKxon3z6sYqKf/vX/5f19eJmWRYlsFYnMJSMrLz0Top+6dlXA0aByz2UMUbItRRVV6gvQ519Hb7DKhjZ0DOyr4eG+AjKizQOCR0CMtCQY19ZhTmFCdbK6DjQSTXqNJdkzQUWQQvtGOgAmTk0hEQtYHlNo+eREuUam6bT1Gn8+P7j40NC/rBhXlxY1brCqRK0YXl1VWudAhBqR1/WKeFcQ4w++KwgKnIkDWL7RAdaat71yt2O7RQJdnVUje8KdQrqGp8ROiJRBYjGq5Wi5bJ91i/dH9k/oKdJW1tf1ySQqR5rnf1PSFiaCeqeDjQQHQ530Dg2+Uw/phFZFXJk9RHUjrNXG8Am5B6xfiksZAgThlUeBu+DPX6ezwpadYgCkrvmVE03hfD1y31KWNPmjk3oHrGmRkfJVMzb1taaDi81Pnz2HiI/OJBp4He0h4vyQ5MMTRdHu1rNsnnMLyjwPJg86qP+X7be61mz8zrzW1/O6eTQ4XQCGgBBAAQDSIAECZHUgJQ0kkZZompsj2supmqqPJ4bX7hqrlzlKv8BY5c9mpFsS5Y0kpVIUKJocUhEAuhGA50Duvuc0yd/OUfX71l7d2PKbhVEoPv0Ofvb+93vu9azntAfDaxUxtq6bQVs2mczqx4eaZrH1Bv9IM+Jg5dnR3M+6LUsn8X6PqePysTGqequY+MA5fPgbsqeFoaDQd1kEkMhf3RYlyEK6x+KK9M+gD0OehpmPrfeq1jSDg8bEuqzP2dxkQveR6JAYGgocDxhAkSZWPIm8/e5T6DeNH4gxwBa/JkoqKDc+aI1Wh3pHCmasILn6wr5tJpJwAf2Oz5z6BiJ6QBTTajAFAnkYPEMeWY0yy5DQAPkLpuc7TArWGMHR1i256THo9gK1Bui6RI+jgab+w7FslAqK2rniccfs3Qiqf3s9dffsHqtruJOeXiFtM0vVqw/7InKjWGbQIwZYef70gxRCOE4SlQE7wgW8BRbxJe88so3tI4uX74sp2Cm3Uzdoe1Bu7196459+ulnVGD98i//kl28dFFnwva9TWlreQ4XLl4UcPDUU09JkweA+82v/6waz5VVrOYf2MH+kYr53f1du/D+BVtdXbWvf+PrTiOdjuzShxfs5q0bWptM93KFmS2tZGw0dp0xU28MVLix1Bb8ajSgjY5tYY78xJkMmYjb8HeOqQ0UMkCzsaYCvINyGk6n9A5jZjHoDm0ydDOURCYuAwrMesS2gHDBPc4mAv0qBWBabomUVaqlZjGrlJY0eej1faKwtLxuX//6t21j45zuP2cWjsxvvPEjmX4sLc7rs7LOkerQ9EF/bnU6eg9ptDnHn37m03J07vb7Kr7J0HMwyWsLvQMzs163a//u9/5n2968bdPIwDoY5/XQSyUFcEEfXVtetclgZM8/9xm7c+umHV9btfpR1X75F39R00AAYT8/za5evWIXLrynZwVoB50Xp+C14ydFVX737bdsaamgInxxZVX3+OO7H9vNG1fVKK+tz2mfGfXHlkllZYDDBPnMmTO2uXlfVF5ckdnv252maIScsdARCcbOpPL2la+8bP1hx967+LZ1Bg1LZWK2ODdntaO65dJ5V3LYVDT9UnHezp9/zuKJgh0d1ezDSxd1NhYLZb0DCwvQ+9IC9fPFin10+bbdvn3Hkmn0moB8A+uPmPh1sKTUu0/jBHUS1hMaTiOLEyow++mEs9enpMlUxMYz9LjoYJuWTJRtNslY/ahjo95I9481jcFUNDG2YjluGbDMqQN20WlCeZW41XaHDZvFZjZFr9dGIx+1eh36J+kAaH2JzvGcYgwMSyV01TRVgFqYv6ApJH6EPZvMUPZPHwipphuhfc5YNDq2heUiu7ZYEJ12zzpNGsKCNRvOUCgU01aeS1u+CDMsbvs7Ldu6W9d0EDDFom4AA+0atiANGwwfBh0PDQRnZL2y/oO9ikml6kg/HrmH1KPpLPTXguopppDUrsuLZSsWM5ZN49BKvc6ZhlM2dEyXn3FG0/Sq+lNPxdrBYM5jKgCSm23OFnqkmYLtiwW0iR7L1CX7lmluwqUI6DfFDOkTLzUVDbjV76oiVG08nahxpC7n3Y2888H1GdQVqChuDunNmnJlOLgCiiXcej4dGxFFfpdvKidFCh9GmC7GDbPFwoI/LHwnw6G9+ZPX7YUXviTaEQd6mO9G8SuTkSDw1rVn/gGdIhYUxEGh61QRp3RxrSAkZE0p0gFuOQdbp2nvv/eO7Wxv2/GN07Z6jPDTfe/UowkhtDg3nT17zoY4KKnwDXPmghpZxheedaICIWgeVFCHU0l+nuijXkSDenFIQWMNYyRUsAcNEIc/D3Zrc9Pd8TRhC//Uc/68i6CYdzOSsBH33suNdNjclV8XGOFwT6CI0f3T/Cm70CNJAhfLT2S8KXfHKZsg10uLi3Ito6Dm6z1cNZxLuuDfvSzCDdupnKFuDQc+XlwcWimadR9VCFJYeqZOMi5CpRuxxOPKNdp5sKUN/tjxE2rguNf8BFwSKbr8p3kzwoGiuRRTpsDghudfqpQ1MaI4k1ssaD1rJmx0AkG631T/FTaE+oRhtAGaVb5H4FQm/d9DgucjDZ/eDRXxHqb+SVMkPZeAZuyNe3jHAnPY8MB7ODEMdHwgcAEtV3YiYei5vn+YTRTmKAbPZgpi1tS7yLTdLeSDdRisIX33gKqjGBIOkGIpCHx2Z1kmtUxJwgY/ND7iv0GWyMt76403rFbbt2bj0G7evCRqAg0XVAs2OtYxWih4/mxoIExMkfQ9Jui5nNYm9Drp/4tmjPdD7oYYJEnLycoDCfNJDxsSk0R9DAn9oYmwabvbFwV4q9FS5l6HDDozTRBwsRtPhmpW2PgdqHJNn+cIMnFguu4aPr2TxC7EzPL5lHKbKGaODmoewpvJys6eQn3vYF/FJ2gk9EpobSOoW9j3R9HYJfVzKKZBmtGXLc5j5U32mzdrOGzxeUpEEyRTamL6g7GuRy6eGCcFTrZytOWdSaNbSXrzgvBb1FYPmXbHyJSMJSjeReuW2QANMkVhQs+G33OKpxf9TD6hi8n8JHAg4x5SIEDHRDiv9xwKK0ZTeg08EJdfNJbSy9KIA/RQOqlxowid2dr6vHRGNJNQ2/L5iu6zYnMwRdF+6q6+GxunZXGO4547FrsTqxfKvhMwTWZCCnXYXeBc6zi/SNyN7w/QFetHrl+kASG4d3lxXlNA7jPOh8MRJgIZheXK2t/7qSBWheiQiWUzKTFRWOc8E5pmaL6E+EL9UgaZRYz4EK5NU+kAZde9AVSQNNsBTQAOUejQfooN47Q33l+oOLjf5XIpi+qZjFXUsbakEYxg/0+ouGnqJrOQOFQeB1Z4V0COAVXQfDH9geqE3oemFgTYC4KJwoFLpaz+nUYV2jOFg6h4NpO7Ju8WezvNIboZ7uUa8R2EnjcoTHw9sE7UxEonb2oAACAASURBVDTbsqjHtILGEVDuM89+xq5ev66zAOMSnteFCxelQ6Hgx+49X8zYNMqeAP11ZJORU7O5d1Cxs2muc6ipBOwOChYYLTSInN8bJ08LkLlx/aYKdOIZ1o4fEwOIYm53Z8+Oc7bEk/bz//gX3E11MLLrl6/a/fsfexbo9pbyQ1dW13S/mZifO31GZ/S58+dsb2/Xrly+LJ1YvVG1nQd7ytOTs+uoZ8src9btN+3uJvq8vkDdYgkmSsRa7ZrriuNQrnGk9iYOjSzvLFNPniPrxI2kXK86HkJlI06FbLC+QK3JCI1bXFNVzB/kOKi1KcsbPXMmhdBDcWCUqymsl8TEYglqO+z8KZzdtbPLJHg81HlAbAuTA86CZDJvX/7KN+yb3/h5AWTs7e+9+6a99tpfKQsV2huAAPq3J88/ZY+de9yOnzhu97e27PLlK3bmzDlbWV6xJ596yi5eIi91IL0a5wNsBs5majTF78wi9v6779of/dHvW6uF82ZW+l6aec6RpZUFyQvITh73R2qSu+2eGsHdzS37rd/8DXvxpS/r3RdOOZnZhx99JC1p9ejI3n7rDYF0x09t2Atfekl7zv/+f/y+nTtzxp76FNKenKibm5v3pMtD18UZhKfC+tq6pWJQZd0Mj7O21W1avpzVtA9qNEAQDZW73qZsgqCYvMm5inwtRqOeTSNQs+OKCMAkkf2I+47B4fLiks4W/k4+X7JuD0pjS2s8kUjb/u6hGjgovKwjQMHBIGHXrtyXVnM27VqugLSlIyo7DJRiPq2zhfcJI8VYIq5GgHuNhIazUbrwJLnQZr1R32bS4Q9tPKB5iFq/q8Wj86NQyEgriNwIII3GnL+7urpsvXZbICB7EPcnAphPCgB7CaBSZ2ixSMJds5OEknP+4ZbZ0DuNfIf16C7c1KuYomHSRV0PKO7ul+4ZSN3M2Ta28hxyD0wO+Vmc3e5+ylnOz6U5Wlop2Mp6waLxmTWOelY94D2a6gxhmkeGrxgYpbK1Gm07OmoEBj1+9sAGoSYBSJMJVR4JlhsgUuPipI25I+ubAZWYKRNvrtCMA7BR9zDgicfRZhMPNLKjA4ANH5xhFsN6SEPfRBseA/xF90vfQWOJOdlI74VLOgDBYe74ngv9lTqKs4es8E7gDg1IgKdAk6ziAU61ObH6oNa3u4BoMYt8dOXmjAU7YFrChE4i2kAfpvPWA2IVOxAYiywv+SHgNFAvgkUNdD6ZT2mEGtN0OIXz2uUrsuc+tXH6kflJoDoL6Yj8bFE+RZl75LzpjVdYnPp/KcpBeXARG+PqI7fKmY0QSdrE3nvnbdvffWA3rl1R8PviyoqQ436nK747yMxXv/oz4qergRLvGWtjR6/VagZOoT6RoQ5l8QU89bCIj3pEghe5vOx+wDL1C2MDlMvDJhxMw7h3tWpV4bChpjKk9Wk2o4ljEFKviYU7oCmjJgyuDyMDBPj5xIf7z6iZe8HDlzlNQLFQofEJjWK1diijB4w2QJrD7tILABdlCwhQ8+aCb79GHxOF0yJvUr3A5wVHl4O9u5pj2S0jwEaI7bmOICz7e7uyM1bDubyiqa8XQj59YpLEvfb2PmiKobwF00eC3KEhN+o1Ndq8oBg+sMGJwkTvFHbLAaXykzTmkBIaBt/7BM1plvpHzXLQ9umzh+6gIZ0TqpSbLdCc+/d+1Jj5e+DPI5wQPxoe/ufBC2GjKEJuQM3jIOezyWV1Ota/g0KS5wjCRYPPgQxtiWDfZ5/7jD8PfQw2QX/qW/fvGu8qjRuU4k99+mn73Oc+5wGxWtO04hgMBXQc4j+EN/j3aLUa9s5P37YPLv4UJa7t7W5ZtbajJor8O7Jz2PSVbaYA1JH2BJolZQopgiSqNcEz49+xm6fAikc4kNzkgrs3j4siAmjo2cEkxAfLTk8IvN3VyLHJUuTK0RVa48A1UByOTLyYJEv7EwiauScU7zSUopEzIWZ6JIq752jqECigI0ULUdLhSdHPWuJ9gqFAEQ6CzTvrodA0lUMdCHw9VDIy56CcUEihZURHx9exK3KIUWxgb000i/aaKMJ1pl9ePCSkHSP8mz3DXzSmI2zWmWxK025ZxXcHKgpdN+q5n8lMSp+ZQ4T3iekL2gJcORU+DrCBSQj6ogh6AQpERz+hBALcMeGicAfYw2WMe4BzpKOcnmUY6qClRfwEiMGacXo/lDOzciWnAzOkApNXxWSV587zYI0A/PD+Yw7S70LbgwZHY8vEw4PMaaal30rQ7HlUBv/494jbwiIOnNBlPeiY5o9njP4SNzTuKUYZNMfKik1wQLvGEHorhy1NNdfCe8E9yWcyCkXW+TaGRsMaIS4hiO3QOuxbp9fR/eI6eV9sCsqM62wnoMkyOXN6rNNumdigzXLwrURx0etYoQRgFrFBt68pIIg/GkaKSGimvPeYA+wf1fS+AqywBgW8DDwMXMwdA8lGC9gTTVpmBxRNQVYbZiOlEhpWs0q5LBARKmStVhdVkckbe4LHN7hLIc0fGjbQ+F4HVg20RqdcMUmlmcZlVgyADrrVkp3eOCsaJRNnilkAB/Q1yESw1Gc/oEAjl5CpjtZBwDrgPkJZ8wgWpp/kcJFVhg6yY2Uy6YgCwYAJoLA3supRS40njqtEitBMcyY0mk2tv5e/+rI999xzmj4c7u2paNva3FIjyn1+/DxxKMRADOxgb19n+omNE5bJpbW+mCRhBERECNNACqlIDF2tWbHMBLorrT/PGjqbMyH8nWcS58CKm8y5WU1Uml40aky9BEBS++L4PY5aj0lsf6rsPcw36vWutZvoscoKt2YPZf0CwkB/h1KcSrlLIpRQ3DvFAYlNbPvBPQFuUA5pNqH4EmnBvUDDCGgg8yKYG9mcnTlz3n77O/+FDXsDu3nzpn300SWFm/M9Qo0Ujf9ceV7h0k889YQ1213b3tq1n/3mq7axcUr3HSlIPpfXNJ6/h7HJ4VFVboSAZzSff/Dvf8+uXf9Qwfc0OR5ZEqzvIuD5yFLoLjHRmsakbT1x7IRV9w/t05962n7nO99RvSEzwqnZ3t6+6Nns7f/Lv/23ws/BuDbOnNXXES3EmYgUAdOV999/xxKpqG2cPOFU5GHfWu2WbZzcsBPHNuz8Y0+JZfT+xXdtv7ZjmXxK65ppJowU3jgGrDiR0kCJgRFnb+B9hKk2tRMnABWGVq/XdHbQBHGmzZVgl6BdjmmP5tRGL5hKuMRJLozmkhfANACcG9e3rNd2c7xKJWn5IoyJic0iI7lJRswd2vl+00hM+ybnCGB7VnTuvsxq2CcAgmWBp1iZsdWrI2tUnSZfLmcsk41YtgBVH21b2trNvsBe6kUAJOQUGBQ1mwOtT0xjWJdcO0wLvlaVvK4BNk6GIk7MFp1rSeQSnm9LVh/zGGjdoqfiAq74AgDPuM7E6YQ9dCywhexVMjB5n9AqEg9HwxSe54VCykqVlCZ/gEgyVp04QwipAbKEbI6fHbV2syf3TjEtMJucTaXRrFRKkoOFUUzpLPROj5eh2KImc9bhyPYPqjoLabhgPOFdoH1aNS+6PRq8uH5Wt933+J0UkoaczOHoHeRu2u1q2s8ZrT1/yjlaEgOk3yP+iWmoO5YCkjD8wLSHxr7bHopNVCiUVWfJBGxmGoxQi9EXwQZT7Mv3//aHMzZsyEleyFIYofNxmiWLiMPVByg0HzGNHUEqjmo1b4YC3jb/DjpCeob0VUHRTf4NIc6fe/55n5SFTiGfCBynsKAYEg0umLD5pCyIcghipMIpjQioQXE9GfZs0OsKjegN+7Z6fNV+/KMf2eVLH1j1cN+WV6AQugammCvZ9v0de/pTz9oXvvSiLa+uWzafD5qMwIHrYeMX0Pb04X0apWDNYCjnOTV+hR414f+tyVlAoXIhrRd5NIBM2EBH1tbW3NxGrorePIT2K27u4pNBXlxRSGigA7E1roQa7nzCMMSbRb+3IUqBfTlFqHQ63qGpeOGl2n6wpciIYrEc0PtcQxXqwQIu5MOGVc9F7lWfNBwJDGwCTic0LRYuG5sbZBC1ENFGlmRqkUyoAYFOs7FxMshAxEjFNzo1neEkUesvnBu7ZtH1lu4WyhezmfDzsBtmbI4TKY2f6uVgyupL2vNUHpmZBN85+H5qUQPKrK85dKc0Jf7zFVMRNHOh9k8UN1F8/b76r2CyG1ite08cTgH9/gUzTAcSApdNoWkiCNKEYVUdtZ0Hm3bv3m17sI3j7J6KPDQsN27ctIPDQ02Kr167YflCWbk6JzbOuImKbFynVj/csz/7kz+0X//VX7H/8Hv/zu7dv2/PPvec/cI//kVbWl4NqA1hX+1TzPBjhM0oHP/XvvvXduPmJRsO2soTazTY4JgGoB/wcHrWlyYjwZSWBknumRQ+NC0I8eM4fZElFdM0iR2N4ldrPjqTuyDNGtq06WgmHRr7Ds5c6J6gmfMMoJByiHLAFEH+A5o1mYCa4k1HcnWUHo1pRhIElOtkIozQualJxcLiokAmjFsoKCn8OYTxMuHQIIeNd5o/A70lmJg1iH4Jigd/BtqJZk+GH8SNoB/DkCSgyMxmMW302lPRK6ZiQt153jTM0p1S7QRTdrkCT2YydKAJE+Wzjb15weIpALmpLS7OadMXb38Mx9/zzwjqzhcKagIIsJZOoZjXAYSGticjl6QCxPlMcttlvRCBMMbV0zWBfF+eXUjXU0E4nuk6tFexxjkT4gTSegMTaml5L+UoG+SGho2BU4ah2aSFgFJw8vk5wCgQOFgrlXmrHh76cwNFJwMi0NlSALDXYo7jU66JrMcxzWHvlEMoVvQx6DIUNz7Z43nNl+dl5IJ5AHpA1h4HLiYiOEJzJvC9fb91ml3UYtZptnSI06gRJC5KMNEMaZprJt24n7p2g3XNxPPo6NAGXSai3mxDxfQJb1d0KVF0mLwGRltyy1OmVNTmF8tqijMpmi0olnGr1Tpyjuy0Glat1VVYdgPQQ3RbI2eQbCqoXKxHNzCCks3/5qH9Yg5CptXAcwdFoYqSG5eQ0QfPnHVIExuN4QgIpRQjGZ/qMi1j+oS2heKvkKsIhKi36haLz6xQzqtB41xR7mujK+0aE2We7WA8sF6n6+ZoZM/Fo7a0sCBTH74PpjQ8Q5o5QJ1utyXq6/xcWfeNRobzgTXv4KVfE46xbMuegze16mHTDvZqtry8bpWFBdvf3xc4tLu7o8948uQJWz+2pokZKM4aNL+ZZ7299dZbarBXV1bscHdXrqfpXM7mlxYtmU3aiY1j9u5P37Z2u6FGJBrFvRZKJ+tupOkAa4R7B0MBEIX3i2vFRXZqFGQuk0HXS1Og51PAvAUd8UAN4gjWASBvJGb99sj2t6uWTOcVAs66Rwc0m6RsNomaF6Fk9WEuV7VWY2jTMXsuoEvSioWSO65ORmLWYJzB17JeeV9rhzW9v6xvJru8bKwV9if2kTNnHxMThPuIk7cztAC3fN1zlhbyTAtN2YajcUQxGoCQxF8QOwG7gr0Mg4963X0IAOjOP/GkHCGvXb1qP/i716zdbSoHkr0MIE2NHOHccd4lohrGFre4zoXlpRXLZfOWjCWtmC/af/uv/7V0xQ76OD6oWLDxSJq+m7duaU/6ePOeHVWPROtdWVq2e/fv2sHBrjVbNVH+2Gu6rY7FUzFRp1mLi3MLtrGxIZfxRquuSIgeQWg0Y4OpXCyJKYJSTX3J+0GTxpFG04ZEga2J+wY4jYEIzChADQCnbCZpc3N5GZihf+b9Yc/m7/kkjD0Qh2qAPY922N2pWe0IJ86IPfvsGZtMuw6KyWMDhkJLe610XrGkGAJcbwwDoyKTciQJXqNyRvCeiyU3Neu0AUcZ1NAsEMkkMYpAAc49NMhMnzG+Yu/k3bu/uWftrrNYnNqOFn2grwVwAiz0iDZiCwDe3G2XKRXRKEzHaGZ4cFBIDw4aosd7fAy1pvt6MEljEgi1en6hFGRau3FLr+vmR6qH0bpJfoCGPm6rx+a0pqCjT8dRXaf8MMo5XQNrDgCVKSfGLQAh7D9cm/bXVkfNlYCTfNIWlsoaNPH3iBvymjQh8zmBjVNidKaaCNLQuzOvG1BFokNLJ7MCXTgv0DYqyB25Cr4IebIZB5I84Iw3ngASDQXopzP0EC6L4TrZT2AgEH+h83casWadhpr8bmKpps4AhDpLLjE6dIh4mqBGLfL6OxdmaKIoCjS1IBYzoFKqsflEfplnvnlI5/nHztoHH162CUU1iL/QcygsM4W/hg6GfO2N69dsvjKnjZWCWods8H01XQw0Rm5xDTUwMA/gA+GwpqBTn0TIKj7IFFRsALqUbsPeefN12zh53A5rh1Zr1hRE+6d//H+55qGEHXzdDQ6i2KyDbBXs2PGT9tzzn7Nnnn1OBfOjSVBYzH8iLE3UvUfTRi/WwqlOELjJb4oGatIiwbMVEhUUQ6AWd+/eU8NFdpLT64J7EWjCQkJlqOfy2Ac3lHk4v6OZkIGLt8j+NY8ooTy/kIYFbYCvURxCkNt38eIFhdYK1UW/KWMdGlun4YXND4iFPudDTR9uUy4YDUEACixeJNlvi26FtX7DlpYWRSmgCI+TL5SIyXmLwxy+vOy5PxmlEFJ/gwmGmqggVUBPI7ivYfMXDIvdIGYylq6HIm79+Ilg2ufPKqRb+gz6USaRf4ZPBM4GhjfhM1ER/nDSHLhuKucoNH3h53oe26N2Lmz8AnJaqBV8SPP1RjCcPj6aQjJh9kBccqTazSPb27mvsPLN+x/bYNDWJsGBTMGLzgttKpP6Rqtrv/prv2lPPfWsnLKUqzgb2+6De/Y//g//xr74+c/YrRvXNEl5/PxT9ulPP6ecvA8vXbHj6ydlbBQaGnlI+6OJ5M7utr322l/bBxfetFa7qk3MB9ERZe50FEbK3gHq6I27tEYBNZMGguJbqGag14WOxBegHQL9B8nCxY7CBo0wTch4gEEH69CDqT0UnT2Fn+W0F4qD4aAn2l2707NGE/csBwNWVxfVABACLdMQwswHY1FdQOKhmbBmOazRyw1GZLfhFAoCTyOE/gdDGL7ukR6UApe/S5HChAMwSAwJNHqyLHeXXGcFUAiCkHp+jpzLsuSKJUVJY2Inl7IMTpY5FeXQODncaJS5dhqbyYDiJ2XJTNyKlawVCmmfvgs0Y+9wyndDTqBY7mP44O8LhxeFNEWiU/D5bOwFMx2E0mUHbpj+bvj+GhpQRUQTmlgSGm+7p2KFn0sTzIsQ0jxFN5UboBeVTsek8EebCC3XKfkYc8gASJEqM88z5ZlNpu6CypRKaCZahYHOFcAx7vmUKWmS60Pz1bV+d+DXIst/E9WNxg+6ORMUChUKQtD4YiEjRJyig7NOOj9cOLNk3OGCmQm0eU4fhX4DJQpqIIALBRJmMtKaSJ/G9MRNDjhQWccU+6KedkaafAm0yGQFEkDNhUKI1pCJhqzzo+i4urpvCgDHtTgVs4X5nFzaxqOY7e3VNFGhYMTpDx2I3q/gfvO8yGOkoaaJ9/0d+u9MjRGUJtf2QTMcWb3ZUDECIl0uMlnwBpj7BBigyU9vYPUa2WCu0YZiT3G1fmxdYC+FGNmcaLpyxbwaBfIQRV9ED5pgItJWA8j9IqgZuvKJk+t6x5mUkReITpP15Ag04BrFbV+NEjs3hQ26OO63dC+K8kmKGstUh0lBucLng1o9U1xBo8bUKuZShSlAI/RzMtPSmvDw84mz+OzzX7SzZ87au2+/Yxcvvm97uzv2xBPnRTXtBNOchaVlO3F6w4aTkR0e7tr+AeAbTBbofS1jeLG0MmfDMc2eU/dYmxT/nHHcS97HTs9jQHg2rNtsrqBzirVH40weGFRQwBvuhbTy8YSMQA5263Z42LZcoSxaGKYu6WRBzzQaH1siBX0TkxjcfYs2HaVsa/NQBaN8EmJMyEq2v7ujglx7maHHDsAqTYs93gAmAsUoMQWcA6xhQLdKqeJFZr0ehIrD2HDAxanLUZkuZTJF+9ILL9nVa1fs+LF1TZP4Gqz+7358x2bowvIZAXdENJw6fcbee/99+1i29EwSuzYeuCEbU1aaaRpmgGaMLQCfeu2uLS+u6PM3a2jSUvYbv/Fb9uJLL+nskYkYLAqmLZITJGxr64HieH763jtaXzhUAsignbvz8S376PLFwKAMCiTGVH2rzGPmRSyMG4sBigFsArxMIwBe5MdNdD3UEbgIMwWksna3Vmok9i4YAhEZAAGw07jxrHgKHjcUtY2NVRuMcMxlghuRI68y7JJpaf7Yl2GP8WcwWQC40e2pDiaqBqomXrBqriYC3WmaYQd0B0hmnNXA789XijYZYQDDe4+HAsCTP3vOMdgsqrs4VxQpAJiE9s0p/LgEsw9Cp+TzdzpjO6p2oVBIJsEEm/2tegSdm30KUyLosu7eST41RiitTkvROaydbNbdeZm0c4a2WgNpdZFSPNjes37f338aVE8HoJEhO7tkxVLeHjzYtdoRZkAYw63ocx7s74suzPlAw4gGeziF0p62CX2w5AwAZxOdNbBumKpTk7A/Mg3EJZ41yTnO3pzMQIOO2Or6kpWLBb3zAMtIKFgfNNo9NHZj4jVKipsCYCPigcaL7wEIhku4GETjifYz7iv0S8Atmjg1/EO+79COak0ZiVHXzC/kJQWAaYUxHWcWWZLu1jyU8T+sCqWFUzfRF/V9AMXngfnTwtEVgyzAtDcuXPXuRg6GzqXloAsd/UQvDOziKcJAgfjfx85s2P3tXethyy89lGZw+lZcqE9DpjYdje3qlcv23LPPaoN4WPQG3EY5CAYBrfxluTMGDp/ixQe6LYTtopRO0HA5Wh54WNjezl376P337VPnz4sDe+suKA9fP5aIOstDIESxPxCfd2VlTVNACqBzjz1pxdK8XmooR8pvCxqhcFrnbm+eiRbSAtn0hIIFAdgqiAO64ENtk4JFKXz8AHuwDTe8Z2fOnvMpm7JuAp2X/q6/0HxfuZYqINmblzBXMXSa9KmjT6p8WPMJamxAGRz2e+IZh06fFPhvvPmmndzYsJXlZSdRKgLBkdPwM/qr4SNFN+YIaLzhbCuYbIa/z4upnle04Kk2Izm/ktUXBIijlaDAQRjvkzfut+vM+Bl+ULlelH9nQcvkQVlj7koI8qK8eFHr/B9pEkUnjok7zvibpkhLOsgTdFpqYKCiRhyBM7RZzx8MXThDmrGa3YBC66hT8Ix4LgpV9u/Fn6HLcr1fcP/1WP5zXV4IpITNaujiqRlvMEkln44N/NrVS/YPP/yeDXoNhZfjogYNgoaF5wOlBN0Cbn4YZhwcHtlj55+wV1/9RSuXlkSvaTQO7eqVS3bpwtuWTceVWQYvHYS23enbV1/5hv3kx2/afHnJ/sW/+Jc2k2Yq0Hmhq+UQHY/s5s3r0nZcv37JYlE2YH/3PIuLDQ9U2908w2JUmjq0DzM2UZ/80oAMBl29jxz8fG7obEzJNk4dM4tAt2sHMQcTO9iru/15jOLYKXOaXGibcuojlE4osD5FJVB3InSTNZSMRUUr5+Ch4BV9aOoNoxtpACQ5TZzpXzQ6kTHBzs6Omjhy0KAL0nBQePDzmEB4TprT2tmXWCMg+4AsFBKsXpmppMjy4b3h/fIMNQ4KJvgU/a1mV4ghxTJrBQoWkyRodSDGBMWz7+5u7dlkMNOhARXQEqCCGcsh0uc6Ano+zQDrr9MaWKPG4c1mxIHvBebSSkUTU9eQEPpO4UchmBANplHD7tkNUziUxBwQZd/fL2W2cu2SODjFRToB9NWaFjgbRFTJiEe0iNIkTSLX43EgrAeevSg/mBLjFCrnzr4aPxwuKdT5XFwL7xjgGc+ezCJm4rxrNM68e9K/BRpdNEw0OtwXdJ9cDzTK2Qw9Eloxcukw5uHZQKNpWipFQeUW9gAN7GNcO4fqfGXeWu26NyVB46dQYFxUYwl3pcwAHoxFmaS4Yq0y+aFo5l7A8mBPYuEWy0WLJ91wh+KNYg5wkPsEKENultN4ou6sOQE4aKsRisYytrV1aO0ODrNOQ2YdinrZ73luVcCIQEvE8yH7cjBqBY0q+hIoyT6dVV4qDIzAEZU1gj5UmnQZiwCUBHmERCfIRAtKLnRLJssVw2cGGjPPgb28Ve/YdIgbH1pTf+fwDeA5wAQpFDPKZ+N51at167a8UWICQvMsyqHWFGHUC0K9q1UMy6Ak46aJttFlI5wjrE8oltixq2EZzaRxqTe7mjhwXaLWQokr497HNeRk0f61r31Tjczbb76uYpk94fSZU3rODza3Pf4imbLFlWVl5ilTMkGGMYYYYyuVuSdmO7ubai4BNByUhZbK1NUnqLDNq/WGcrcAoNHxJpIZFcFcN8Yr2Wxck1fuL409n4W8v3Ix7w65o6jd+3jPDg56lkjgysg0qWeV+Ywtr5WkDT3YP7ROc2jRadb6PSbinntLvaVmfUokSs+SCQdnpc/uwxqiscF0xac80EYxp2FiAZhE08+zd/M+j45gzxKYEbgF82ygVTKhoKbCjIqpE3tSubyoSfH9u/c0jSpX0LORq+Z1VBsHZbwllDc2tQ4B3Wls51NqQCnO0XLlsrjqujnN8iK5xRnRaifjmK0tb9hv/85/aZXKsu3v7dmlS+8ryqTMOZnI2N989zX76td/xpYWllTMf3TlI/v+335fjf7f//AHot1riolTI01TYmZzi0zhaEx8DUFfxpSDM1rO6zgS98hnRZOa0T7V7vZlvpVMZlWniAochRkBoMFUsBQwK5jKuJkYjeHJk8uiXstdstHQlIrriER8OgpIsLw8L7aA6HrjkfUG6GyhOI+lHVSkUL+nxoFJHKNPuDS1Rkf/oFMkggCK4mwCFZn4Iqa3OPYCUKFfY7enjnPNaLftjaTOJTHMcJAmR29ow77XE41az4bjmDXbLbnx8kwP9qGie2QB7zqANWv28LDmtV2csxywDspoRqAMzSf7UZOInlpbAZC2uQAAIABJREFUFE/OQP5Or4vmHcozlHL2vLHAWq4bcyjOia3NqtbgmTOn9B4C5LDHiXk3icp9fBrFrCUr0x7OLCZtgHfsK3wWJpMANjJAmZlAOdZkKAPJ5cklxWcgYadOHbNiPhU4JnttXJ6r2N5BzR5sH7gR2qin95tnGzaTmO3QUHM+oa1lLwawhdEDGAHbCVdmgBWdJRMGVHldA9muvIMhkCwXaDgUxC9B8QegZS+CZRE4QAPOQ7XmOcyi5OwGcojxxCJ//dqbM8JPZcMeZseJMmhC8JQ9F7j8qciGdkhWRaks3ctBraapnyZX0NSC0Ek2f77n3Tt3LJfO2OramkcMUBSLsuiGLSEHmGJaTp58Hw5Xja5pDDDccGcf/b1gGPfQDVGWwAO7f/2W3bl63R5//Kx9/wffs7tbt3Uowyuv1qtCn7k+ClU6YJqfbmtoTz39nD396eetVFl0kxpR/PzrJLZWseaFP5sdH1XifJdxBYURjZrr70QJlT6MwmtgZ05v2Ob9+2r4trZ2NGlLIHIO4gPEsQ7y9+j62fhphCR2DWiNgceiI/E04XCHHzZ9rj/0xjCcQwaUSTRWCg51w4m79zaFQD7++ONOWQ0yB8PP+5CW+NBu5hNOquH3DxwhwzkXxVzo6secVossCPuuVQ/t5LHjCsbFHQ16J1MVnh2NvJviuJAw1EBwX3gGIDYsdCFNco+lIUHXA5p8KPoFzaWagmRKWUWFwpyKDbRSoPZhwcn9xpkR9CukjIZ6SY+Z4HMGRjoPmzyni/LyeWXrOXxcrhvC+FEvMX5oPuQ1sjeKAUgQfDytGzV5QQQHBQyjeKZqC3NlUXHIR2rVD+3qRxfs5s2r+jmsBdBgGiOMS0BSMTOhQKcBJKuOgmhl9YTNV9YUULy7t23o3TE4IlcH51Y0S5Ui2TQViyWhXGZtsbJiv/ar37FMruQ2YMH6557zTH/wd9+373//rzVx5HCEcklDyPqXYcfE7e+dSkuG3tSSuFAmoSkMte6YfExmbkJCgafsMm3I/v6vry3J4p8czF5/ZPk8DRZ0qa4tLy+rgKJIk4vjlAmEU9Ch7BCqyjQBMyUoMZweFGiI7dlc+Tw0aDw0aHXcu1whI5E/WgCKd4peUFaQMGigHDrQRVkfos7JJMZjQ1RsTx/Rr0GcHclviCqmBj+Ip+K5wd8X8giaitU5QeltXEh9D1EUQzKiaR73CdcxfjFJQks0Q9OAbJJGNp+wSGwq7dY84m3ckAFMQCgzKTs6qlur0bdmnYId4IRCjkM9oUmyHMBwSUz4Yck0UdRqRV1kRVva3zsyznhf7hzSj6aYcmF9mEcaFW2SZnl/b9+3RwEtnoHKAcYeS/NLwyn0nc+Qy+mwDVjT+jusJ9YS62OuUpL2GeobfyinUKicMAliU1tYKNlg1HMdZw+32Z4ojjSH5J8dP7Em7S/gHsUt9Eh0WzTUFLKsYSasIpkQw0BmKgcM4I1MMmjdMc8ZWLlUslKlYINhR/s8OYEUdZvb25aI0YwRY5DSOlQuXyRuc2ViHDrBXkZTDDjiOU7cCwrX0I1ZmW7o3IIJK9QjQI1mo2nJeMqnVEW3OYdetbPblLEKon81fkz3xlBQp5roYh/P/qizA81Opy9TCFm6j8eWyWVtbm5O02omShRfXDtAJ8+KdcD9KRRLbto06OhZ0bwDEFC88vUEjOPOSgNDIdyqY0aRllMs1yZwRO8n+zUUM9fx6JqhegL+UsglCRvPqPHjOVPosJ4BlqA2yuAjkdYZ6lThscABir7d3T29L57pyvsBMArlN6V9ALOHg/2qKFbUERSWXDtaTKYbL3zxRTVPt27f1LXxM5XdSFGviCinQeYLRXvwYEdupWurqzaZQVEbW7EA+IHLOTrKjJocN7mgOfCJKysMZhHNHmcdGl6o31DSKZQxCYK6jK6YxpMmgoYIJ9+hYlnS2i95ztFZxrbu1213t+Z6n3RUe1YsSa5oTJ4F5LHZOCm63miA4QeGUzM1BkQ6YHY8VyEwHFZJ3ZoN8jepbbgml/Kwf1Xmi3q3mZLBNDi1sWHbm1tu3BV3cyr2LfZUJqg06x3o+ZOI5bMZW5jLy1AMSjOMFGi40IwTiZk9/sSG7e1vak0ySccFnalRMoUhRtIa9arODIAX7qMAxk7byuWiABGs/KGr8jxd/pywXKpspzaetK++8m2BxdtbH9sHF96xGMV4Yd7efe+CDH/Ipeu2Wyp+d/Z3tU+F8UrURBT67EtY6zPtq8zj0kvDQx2HkRYUasBoNGFt7Z80U4p+mZjVmujKOeOg10et3WoIpFtaXpQbKBN4KOjuEomsIGmraws2GjHthy3hlPXpiAgrQuGRmzhTq4z+TZFeOGROpKcUbVLsLCKAvCmgKQI840xh7wYcHqEX7U2lAdUECNfbNAByWpozMpAF4A17NoviTZHSdbgenHUJqOQRN7yfvd7Mjg46chrmHebcoQ6iMQNUbrUA+mh8x7o+gDYmomjMawptn9rx48esWj0QxXZlZVEg06DnZkYwmMT0yEAx7yrnkmw7Gi+cuWFWsOfJFZjPkM4KFGNyx3nLxI/3SVm+AIazmHJWYa/AijjY3dden0ixF6T1s2EmsQdKW08tQeMHi4GYFOr6eMSWVxet021pr1paIhezJb09exJ7V1Wyt6hAP6aHvCNE2xQLaLdhycRlRKacwofsPqQH7mtANAvfCx06ax4DpYUguowz4uDgQGAxbqk8dM4xmlDWMDUq64vah7MUQI6vJUInm3GXcfYSZRlzDQxV/uV/829m3/q5b1kG1xrRDp06iFidpoGLfFTzu1uc555NbGV9ye5u7XjGlrRFXpiJ6hREHdy4dk2bJoi4jOQCy/qQwujox1g/jx8+QidQreqlorCYMj5Hw0AjBg94RpeLvsjDHYuFnDVqB/bhu+/ZweaO/dyrP2s/fuMf7K33XtdiVkZROhWMl316BT1FB2wsZysrJ+zzL3zZnv/cC7IcDhvLT1Ly+GBqilSOuO5Q6LfooYEOMrAgDyee7j44soV5RMxt++DSJavML9nyylpgHhLYWgQNgYZlXok95Ch7A0GD5s2yI2v+fNiAoDbg9OSayTCBzq+Ve4QpAAVsJpmy/d19hayePnfOqX3BZ9JkguksOYvBdFdmoUEzycvuDZRPhMIJGS+E2h+5mwaqzIBuGmodaVixYebwZnlQyGuiqs/sU+JQR6c2QNS10GDlUQSDPwuoGxO78P5P7Kfv/CdrNRDSg6pBw4xZIVu2Z5/7gr340itBjknEysWKCqupbIGRT3nDRjPk0z6fsKqfVmioG9mofQ7iLGT88/DZ+913cakjY6EDqmjRYe8daKHcMybQAT4MR3fdKMXY3bsf2+XLFy0aGYiOdu3KZQ+Fjpttbm3rYAynsCB/NC4ewtnSAcyLT9GHG1YymbF2E1oBG0czoK/19b5QDCOQT8YiduzEmtUadVtcXLFENKMcp1e//csWT5BV42v7ypUr0hZ98MEF+5u/+Qvb2dly8xK50vVF5XvoWqgJLWtgavkixQpFaFoNEpbvNBTw15nGoGlh46QxQIwtN0kyaUDnyKnrIHo2NbQ0fDwrqEpMhaCTsZmCDjsjHOMEGjcaMp4R9AaC3B3B45BlOfLc+ZkU53I+E7rurrsU4iC+5EaxzqH6sDm7hm8sehgbJppCRPdsrOAAIPa4H5JHyLPk+lnfNLy8q9IwzpwlIAp2SAmfgqQOrENQM+Yr6aQl0hGLpX2PhXYJos6mr7d8EvODV1pyzGvYuIcu1KeQGI4sW8iKu0+D26z1baQ8QxNdCVMJ6EF7uzXtg26uggEUzYkHhBPyzrtN1hNaIQo4LlnxMTQmTOaD+BPea/YJNYbkG7H31gEXXCfov6Dngp57wR3q5/gTQCKaGQf7fMrAimNt06hQ4AyHfekZFhcxnPKAW0yjiF44fnxN6DYHJRO86mHbMumSniX7h2iMouNHdPiR7Qf1j/gBGl8QdowBCONFx4eWx/fJmKzr0eFAH2x3GpZOpCyCAc+USYfrP/hs6KwaDRzcRmqMgq1Xf5ZOUbC6HpBmgf2Z7URrr98X9VN3SGAFDRfGNIBVINCAfW6ywxpHK8r0hXVBU9FpT217G+MDt2OXZiwWtUqpII1QLo8ekXdjZrVqQ40GgAjuyBQXcmVVXqVLKZgQiOoej4kGJGBjhnYtZtVqXZRbFZUEpdMophLWaDYsnfLJMEU9hRoW5twr9gOmR9CmWQpyqZSJkO+p0ithtIGpAa7XYnJQSHrOHbQqMV60JpOiNnLfKAs43yhucTKkoYACx72lgIYuxwRX7yHTLWVqEpUwUjg37wqgLO8UzStFXg46KZ9dGV05ARog/r0B7y0NK2wApvkj7WHSxzIpzSYsnzerzKUsjRX+yHMUmQLxvdG+YYJD4a2pxsyBaxo/phfNJvc8obBmafrGA6tUyqLbktuFiyY/J5eB7udT5UG3o+gKJih8pvmlBa1HuUpO3UGX6U+r0dEkhmzOydh1Ydj0c95WKlkrFpjuYZzW1/vM9KbfndmdOzuWiKMF9CkfzZ5yNpkOxyO2OF/WHoJxBBPMcMIgEzt+MLohxclgPJWx2AyNWxDxEoXWDiWbM2JsuQINJvpkpzNyf+t1YiAqkpDAUOh3ffrP39HfndFUpAQaAGbxLGVYFGQ7pxNZO378tE1nSUVQ4HSKqV8xV9QU+t1337Mp532c93Kos0kNJy6mMkJjX0K3zX7R1js6nCAPYr+kmYVG7RROzmx3QI4qRgOTMRzlcSxlcolJF+CXmggZ+ERsXprsnuoNGkFAJddJz2yuUrBIFC0goB9F/VTrlefK2pZDPO6vgEYpZwEoekMGXQDcEW9uYLbAuqKuGOBMS2C7skMskcToKWpHh03b3z1S85NKo+3jvXcZEPsyQAv6RgAn9jRh2xPPduTMc/9DHKindnTQssmQZgJWjTtuQ2cHTJXBUw9jM9c9u8Ggay/ZkzBBYs3T2CtCKQIDBKAe0MZBfGoHDHZwm63XmJxDO+Z98NqB85ZIuP4AYxki1BK2v1/1gQhUfbwEYNNNRloPQ6bXCdb4xPqc7ejoU5jXZNyZFfOalJuk8Az4c87WUikvLSDRHOyT7FM0VqxdgGnYBPMV9IYJNVmACgA6w8HMGtW26gxkLvwMahQYCpyL7CeAWtRTYR4vDTk0b8aNnG8+FPNBCpr4BzsHYkFhoMP7z55dKRes0W5ob+cmu29A8BwGE035VleW5SYLF1RRVzCFkGz8s//6X81e/flv6+HOLS554yMHN3f8C/OZwsUqJ0DEq6OhLa8u24O9vYfUNzVCHjagJw1VBYrf+tqaKGpi6MrQgYtyN0wOjNGgK1MFLOerB/u2u71lC/OLdvzEKcsWKpZIoy3AvadpjSYWqj3RZLgxp0+dkmPU7vambd3ZtC8897x1u3X7y+/+R9s/OhRVAdcwUDYmgGQYsZFgC5yJleypp5+3L734NTtx6pQ2cJmCMGEKjD+EPAeaNq1epiJSEKvrkX6Nmwp1TVM6ytyggaHgZgFC23jt+z+w577wxcB0JOguQkqh7ltwSAa9hZq+AIXzBiLU9QTdif5MW+pDCmrYiLlBCy9BRCPgXCppt2/csvnFJQXrBvw4J+c+NEEJDA4ksnWDlIdN2Cd0nl7F8nmDyYDMPXwKpokIyEAwCuVrPr51x5555hkVdDQAnh9klisUBRaoIZMmzAeroYGO2uLZ1Aa9njYBNhcCSC++/7r97ff+zHIZ0A7CLJ2aCKc8l523V77x8/bpZz8rc4V8tiBE10EIt8oO7zMUvlBHKeMOBZg79ZPPp8+Oo1/wSYNHEDhnyjvaXTEBOgKwxGnA/n2l99INdjonG+Xdu3dtbX1FhRyFy7XrV+zGjQ/t6OC+jXpNqx0dahPBxa7V7sqy22lBIEggye4YCAecgprJEJNCaM2gTqCBTp9j4/UGQtMiUevI2xyJxkjTRHNSLMzbxonz9iv/5HetvLAUxKLE7T/+yZ/ai1960f7vv/xze+Ot19Vg8kyZFrDeeIdlx0/sAGHbBRq9vp08vWLxFPoxd0Mcds3qhwTcpixbzFgkMVNBJ20uh1hvaN0WLmJsyq5DctOcYKLOBFz0XqcCK64D3RsaqihuiUPZl/NLtFv0xUOf1rCvUChxv0IQhsYA+hMNlHQuyteBwjLUAQGyiIMhKGKoJ4glzQqlvJB1Qno5hHgWUONAzniWPGv2Q2ijTCBYl9AueP4UB5r06P1OSC8FkomrKYdzupiwVBHqJDACoJkXoaCS9Sr3G1fAhA5MFUCKiqCxSos+SiED5ZD72q73zMZxL6rpUyJTNXO9Ni553uSxp9Nc8KJx0PE5iqWyRWYJTfxYQyxtMlyhOYIwcqBSZGiWrwm4g3BMw5j42tRzBgUQiaJEMRQRouvPz5+dDJakmZwGrnHu7DjsO0jA/Y/FJ7Z+vGjLq3m9hxgEVGtVHdKYncQTFKXQi0eWiKUsmy66uVCfNdnRRknhRXi5tHzjkYw/QOw1KcGNDm1otqQimAOeoorGHjALypOo9hH0kV0VtqDZrBNMAHh2MAho0ENWirSv0EG72GsnAnMdd2XltrhpkWeT+WHuER0qyufLOr8gykBnVdM/TYiiRM5jKuWRJ73exHZ3oEBTrExsIPOWjBrkVIJGeiTtDg6doPvsr4AYTFvQn1AQQNmj8AuLDdYn1GuuRY1GHCrnQA6Z6FScpkZxi4FJXk0eGjZABpwh41GyEiMyuJAZB+8S2YPSWvFOeqC2TzddmzihYUN+IErkyCnL7AXKbYWamVJRL0p94Cod5nHydyjeMHJgI+bdo/hhfalQjMVlGAY6DjCG3hNHYX6OgFuiUbBzL+Ws2cKWHrplTvsZk0R0Rjq/OXsw+8Bttz3SJIDMs4XFgqXSAAyAPbBz3J2W6TP0O6IKBEblKGA50+O6d+xLABEAObV600YT12DR7EC70zpEb8UUlelshn2EJgxPgogV1Hy4w6/r/QEOXb/FvSPDS+YYMrXA7Mbs8KBj1HtMI+cW8lbIu7so31O1gW5u1Pb26haLpq1WZfoGmO6NNPIY9lbcHdnT0E/i3jgZEzfiE0yijxICr+KaXgI8ZBIwn2DzuL6Ia6KoLhXRrZHT1hf1msZbQN3QQ6wBlKRvkv09uYdTGXzJc4JzGd1a4L7sthDubExzwVSfvZWJHzRliySsUlmRNvn69Ss2m3BveY8GOhOYTEXiST2T6ZD4q4Ke0/5+XdPs4bhnlYWsFcvs73EBR8P+TFryUDup6ADFZWD4xDvhTtecaUzMuL0yGAlowJirkGs6HGOUBIg5USO4uICuizXU8/KSmkIMAfZqAF10o06PFF2bKXsH8NWBJK5PJh7Cp2M6x0pFDHpgNsSt24cuChgQ8TzMCPmZKSsHNGm5Uk+i9mD7UOsehoi02dxr6cHSqkEkzogkRC+FaYHeT8ZL7N8yQ0mKnsm5KYOpaNwadYxXOBeJbuAeYXCk01o1Zpgt6sOY7MMpF7sw7r3sYy6VwDSwI7CCemZxEZ0r51VNAAcgFI07unV+0ZAp1mjCvktNgSwgpfsj8zgmkRno9tRIMCKGavJgBNA4czP5mkolb+X5vEAH+Wb0oMI6eyBiTAapQzzTT8MgwNlczEb9mdWr4VmU1N5PXQcwTr0K8Mt1sydzpqaZ3gOyzmK6n2RxynwNVkPMG7/t7QMZt/B+sEdhAiQAMcoU2IEC+hLyr1kjYDLsQbBoiNID1GJNCbyG3fK7v/vPZqfPnbVjJzesOLdgnf5IAZwqtqThd0c6R6292eAXB7+Q+SEcaUSF7vipaSBjaTPbJqtuMJAzklzI9GLTVHj6PGgqjd7Og/tWq+6r+G7UqlY/qtnS4rLlChU7vnHWllfWbTTp2a1b12x3935QEDgN89Sps1YsLtjJ4yds6+6m7Wxu25NPnrV//x/+VxkwcAO5KRyCdPagRnqh4ikrZRfsH33rl+2pZz6rnC4hSYFojimRMgqlBwsiLjzcTp891H35gw9MVpSH5gomNns5+gyGdnx91S5fuWmFhXnRY9UgBD9HTUtg0iIkPbC/DTV2QSv08P6HE6ewdQQR804r/P+BoYloiVzJzKp7+3Z8fUVOVBrYBvEP+jvBpSivMAykd/WfT1KCqV7Q5/mET3l8fq/ksBkQH3VfNBCmE4rYndt3lL9z/vxjQmFqzaY7V07ZYAhPDhxhwyiFgGYpl0vG352Wbd27bffu3ZHGbWV5ye7cuWZ3blxz9A/ziQkmIbhI4WyVt89//mX75qu/EDjBsQmWAxOJYFL6sDkL7zYtO/eMlxtKHKBC0+bnFzRN5RAJ4hsFWHCrD/Z3hSaDTs2EAPrLEWr3Qh2oN+A0IxSYPfvBD14TSnb69GlxvO/evaPGb2/3rjVqh2roKKY4RHLZknW6Qzs4OtR65XtSoMpEBEAhyBRjggU9YOfBjsc4EIcxGgplZxPOgUCDVPVHQhMVsRh3BB2a3OLCMfvd7/xzW14/aVeuXrNzZ07Zd//qL7Wx3Lhx3W7cvqENmf0AC3Q2IZoPNlD2hnQ2psKCpgfkEvE2GzymGbFZ0upHnjUogbi5hTG0FtYHAcTD7sjisbRHJyi/xq2mZYggrSvrjEMo2Ft0OMbERgBYoiGjyZI+Tfl+IHdM4siKa+t+eOPoEyGcGrkvNKMS1IsemrBmHct5zyCieORruU9cNZQ5NayRuBojDhBoThSWUGD4rHL/SjIR4DB2iiO/WJtyboRKhssaWh9+DkUiNM18wuK5qKXSMTkdMhGUZpKJVJ97QxHhLo38nLCRRSfG56BAg7LCnjpDIxTF7XMa5GENdPBySCu/MNAPswbyubQKNQ4KJkwUi40GBi7Q2TE2YIoJoEDDGbXFpZwbkjQ5tEa2sjIv9Boh/+E+TpVQTyn+nZbHK4GTJUULez0TMA4k3u1UampPPnXM0toC3DCmjytbFAoiRSeTXOhGZLSCogIAzWxra88KpQVRnbHrZ0oXMwo+pkM4nBKn4/ponPam04EojhyMTIxB5/n5oLDFfEHTZk3CoNTHmPB4AS7d2pQwbPIbY5piAQhIOG9RS+XQd/R1L9ivK3OI+YmtcIoNuj7OL7SIFIhqlAJgIwynd3E+BYEHpVM4F0s4PvozoFArlwuaCjYUg0CTYZaIOvLPeTa3WLZ0hiDsiZgyIOHsAUxJcaqmsOZdpUiXU2eGIh6NF4YnREEAjMQfNr2gy1wLIJUKVnITBwMVyvVGW81ezNiD0MPA5PAcRo8V4Dl449fu9tRAQLmkaWLnpbGS/oRJvuzeye6jEPQcXN4JinKnC0Ov8mgK1+GCYoRusQmf3jJtN1DynFPrYEcwCcckSPlqHkNB48dLDQBA2DL7HoAZ54vTkWlkKOhcW8+6J94DYAxt1HjAvgFbpWhIcgFgeKdFlcu4Phz7dRpqgGOo4YALMAl4D6NRCnh3KEYHV601bH+vYe0Ok5mcHAozMo4A9MAZFW43kw1iYGKWYdKJIyf3djgIDIE8agO9aZ8weyZoxGuIcUCDZJqGTyacX0mFdMfJp6PgTWFQM7Nc1nWe2hsjMWs0utZujOzgALCx7+6n2OyXM8p9lO19u2uH+01r1NmrMeOaiCkWz6Dnpf6byJW2kAtAxyiTFT7XTI0fuacUst4QQpH0vdQd0b1pVXQVTAlcgHF3VCQYenE3mgoBBExpMAKJRqb67GrCdL4x0cqLhsxey/PE+h8AnmaxVm2KWgqLDPkNmi+MSngepmKernKirDjONgr1vZ0jG48Ar9zDgLMM4E3mVuSSisZe0HkjFlbI4jJ0V+6+i98Be2an11RNLNAhRyYlukxosRPVm+kklL2U7e3tOHOjUtR7BZjK/QGUBBhG/uHDAIA5qioonThXen0KewD9JeuJe0JzzbuuSRhShrj/PTczi9j25oHFAF3E2qJBpzFNq5kjSJ6pJucieyBDl37HdZ+5or+Hcsoscd+9rkdHfrRf076PJlP1Ak1bkH/bH7FPdsQg4LxjWqys24AS69IH5GJxPVeu9eM7D8TuOHZsXmYyD7aP5OhJUSPgTYyhqUxjAE/YO6FbV3HRlIO1n02weErlgvwPmJRKTw44RaMLYCsJwsDWj61YLOlnr0cSuWmXepmZ7zlQxnleCqSPTy2Rnlk2lVdz14JVmEpaq0MfgjSHZ5CwQYcsaqZzACdRW1yuCLCbjKgbRooXacn9NS3zp0hsZLUaTTRrJJCBwXgKvC94R5hGKzsSl22azBwGNJjFAaxy/Rhp4bDv3gmR3/7Or8/SaCSi8E1B38w2Tp2xc+fOqdtfXz+mG4bOZnv7ga2trms0z6FB4c0Nu3fvnrrJuXIlEAi7Fu7ex/dVgJ85c9a1cNCZJBLt297uph0ebNuw37TtzTt2eLDrDozQPQfYDLOx5u3k6XO2unbMNjfv2O7uprIsePnC0FmmBQvLJ+25Z563u3fu2pWPPrJf/9Vfsj/+kz8WJaTdbSv8lQKt02npkOSFImQ0EcnaSy9/wz77wpdtFpgVCL2leQ0jJ1R8sihA/L0RCvV0ruVzlzomASrKqBgCh1BlgZGh1WzZiROnrNZn6uWaPmcMhuYsjqb7r9D10aeLYcB42GiqAQ/ppkHXFlJxfdLKJurNpbJgBn27c/2GvfTC5+T21eEahKQGKr1gOhdmt/nv+8/2qeMjd0xNxIJrcp6yNzsOCriuUVM/mwodvn7tuj33zLMqSKAytqF0ydrWc1BCQxSZ4gQfPyC1Wr12ZG+8/g/WqO3awd6mDj6MBfSCQmGIo78i7H2ojVRIV2nBFubX7YUXX5ZTa7PdkKEJyKva1YA6JXAmCLIV/jQa2K3bV21r654NB137+M5tBUp/42e/bdEY4nhoV1NrdetWr1btzu3rdvb0KVtZpXjFQCK4iZ/Q9XlAOCJ8AAAgAElEQVSwJ5u+2d27t+3Bg7tyNrt166aaCnQLOzv37OhoV4cBU73aQV1IP9bCS4vrFo+n7e7mPXG+KVCgwlFgMklmg3XdoYeSg4hxgCoYOBZ3sxSaniTmLpgMceh7XgxNOF8n6lMyb6987R/ZE089b7du35FO40f/8EM7ffqkojeIjiDnCroKDR2bIGtSRjvQxKDvRMeaBHHAMG3kUEGzwXvExu9TAqgwNEfucCXXy2bLIlMar7Q1CGKH6hRNaF8B0QQVVAREEiqiU0PRwSneRKYyIIJQfxy9ZqPjmii4MM9g+VKo8Xsu5Eb34tNpimBRMHARlslJy4EMvhaNCUWJvg4HPe6j65Dgq0PxzIO4Be8yxRwmKQjXOSyz+azeuxCUEP1E9CVs9ZmOJKzTxAQmbWMbWSJDqGxGsSegy1B8EHtjWy6XU/INJ6CemLVkHjW6WHIDSiW4h9CBQDmn1u0TFNvS4YzGwfOknL8DwskhTbFELcr3g2aHRoipGSYZAvUokFUENzWBO3maSTFNGtNqEE/2uakd7rft+pUD63c9RJlJDbsEzSXTSB1KiM15WXVGQxGd2ZmzSzaN4uqKLoZm3fPkmK5yv+rVlrWb3rTMLTDVc20DTQjTxQETvGTSsmoAyP1jzyHnbWKlYsXyBRpXP0coJJlyusHATDlrqWTEpkOK75LWAI06a5d9iFDfETlc0YnoiRyaNKUU90Kj+zjXNS0Rc2MHpqGlEnoP3EMjysSjRaTYYgKBmU8uV9L6p0F3zSj33enLTJ0oNikcRLYOQtwxe2EtYRwRgkrepFCQl6zZrqswB4TjQGeiB42Sxscn0GhQZ4pdAqBdWFjUvWCSKT0bFNakUyE5i9AHUbjStEDHQ7vMu4hjLgUkaDHFOE0o08dmA/2m7+M0BwJ+DDt3XPYoLJkGeOSHngOUYqiexKCkklatHgXvGs9vJIdJCisZNFGAibkqxzmdqTTKFGYg+LrXYiR5YUbxzOQLYI1CmT2Qd5KGk2/BM4smiJRJy5pdVvtyFnRX2MODqgAjznCKNK6bgpBiv1TGGCtmrWYt+LxEvqDBTKkJhX4q8Dca0T6jpA3D7Kdrc5U5vRM0ys0mVu9mezt7Or9oiObny1ZB3xmdCGhAE9hQpAYACY08Ez2YDxHlUfrk3ONgesOxDSasn4xVChmbjt2ykGxCQIJmmzOooJgO1ozcOA0AEdOtlKUS3rTnc7jacg8ndrDfVkFOk8raLpazmipjBsJ5cbjfsqP9vpqFOFPQ1YKlctzHhJvyyR+BTMG4XGyJvIjHKZgdiKYW4FmL2aHMZD8j2buh2FO0Uh9NMQeBpUCDErCI2Es465j4onudTaETskczzRuqcZJTcMSz71grfE5nmLhMielVkhD16VRTzlYDHdtM00OZzIyhDCNXYBCAZj1ljVpLhTpTRUxbaNLYN5Q7PQMkCRg6taauAZaDAAUmYdB6aVxEEaQGYppeFFiXSrLOU3Z0UNNZwNQf0IV9RudWzJQpy/tI7UqdwTuYLWBqlBLrhmYnRe6CRazZwkGY+0zQO81lTM+We8BUkGZToG2PM5GpuwPBTCqbdQA9lytw3vK1oqwO3Jl6OgPoZFILsDCyyDRuh0dH0syL6RJFg+kmMZ12S3EinP1pfca4QBhiKHAFJVT9+Kk1qzVbCo6nIHX3bM8E5yzj+piCAg6QS8nnrTc8K3NtZV5n+CFh6H2fHGsSN3KZFN9rYbGsWgkQDnBBdF1FPLgTM8DtQGHpNE0uvYFOyjHpLvZkYResN/Qpr7sKpwQmsHey1wigMOQl3kjPzRM71LN4JKZ9GEAGumVvOLIHe/vaT5LRtI37AAEeXt/pty1fKmivgnDAvjkETJbPScRyuZicRAEuDw/rqpW41zJhU98RTPk1UIPZ4wxA3ivZDVAXDZ2Cq/0cxkMhZ5Gf+5VXZyxeAjd5wAoRTiS1Ma2vn7SzZ8/pQMacY/vBjp177Lz9zCs/Y2+++Y6d3DhhK2vL9tprf6OOHsHnsfV1W1xespvXbmkjSeeK9tLLL1suT8ClW+HT+F25fMEuvP+6jfp1i8zYdDqizSH89oEU4bYYUVAIwi1Gq/JABy9OVVxfON7PZEuWyeECdGilQsG+9IUX7O233xXlZnvvgUb6HqpMkCObNKYHafviF16y5z77RXvsiadhcWnhgUiyQWTg/j/MrvPGTJNPNp8goxDEHZHq4d6+bd7ftK++/DXb3tuxY8dOqLjiQWBlDKf3y195ye7vHjm0rO/jbnEyhFAP5lM250yHVM1gmvb/EwHAxYSaO327YLoUTuj0fc1sa/O+RWczW1tetpMn1m179yBwcIVC4TpD/7vh9M/t68OmzqdXj9pNkUuD33vUAFMsPnK/5Af/5Mc/UaYPlEM+xVw5JxOgRqtt77z9jow0XvjiF71A13ERBNGLajW227eu2x/8/v9mswn5KOg1sLzHdn+gF5zJWDxOJprTEXa2H9jJExtyaH355a/bcDyVqJvcsvnynId9qpAgsZKyzKcTnsnVte+99pd24b23LYK7VrNh0XjKXv25X7IvvviK7JMpYqAZf3jpfbt+7ZJ99StftpXlE7ayftq1FBE0ah1tctyX3Z1dt2hPpxR++5PXfyTHLdliTwdy3Ou0q3oXuHc0Mxw+mHlMx7hILtnq6rpdu3FdVDcmIQsLFR2ErGGmL2T/CBljCjcDoXMhr2IUAu49E0ltVgrBhQbHu+3B4zRMIHNkAaYyBU05OZh//OP/JKQZJBRAw4X6IEY4kbltM00TP0Rhu1EQSTLy2mowmVRUMMbocz/cKnln50iHJ5NeJl3JNMRGp4LlcgUVo5r6QQ1KFDRRAeVF0wUYwwRSjo1NOPo0MJ4bRAMLgiVu+5BrolGC+pCwxcVFFYXkRKGFEU01MG6iwZNZDPohWWSPbHFpIWjWMD7wohyNIQcyeWVy6utDl3P0FOqsgzNxBV/Lih7nL7R407HcDRUIPh7JlEFgzBQd18BqRxzkHDo4p8UsX0xaHoMOacKYxCDeRpPnujq5MCbj7piIjbiuAZMoqG9tFf+rK1w/odZxq1d7cvojhoFCJVvASj2tiQzrYTzAYCFr5VJetCMcWhtNAAamBD6NlPtjYmAra3nLF2kgWaMALegRRzJbIdLj0sVNa9Y4LP3QQZuRyiREN9X1Q+cWWu5728JS1pZWszYYoWExWVWnkmNLAb6BI0SwDR/Z3TtVGw4jdvrcScvm0Wk4ag9dVjoNNS9OfYlGk9ZuTW1/t2WJWFYIskWHKrjZ65kwYC7APa1UclakaA/s0cNCnyJDegkZcwxEe/IGgEkUQcIpa7dqckTknEwHgdkYTfHu8/5ASd3b39MZUcgXrNshHqElEIe1zBpQfAcUSlGTKJhymkChsePswzWU+wQ4RLg7luZxkF8omemUpZNo90ZqVEVfxo1aFDFowjKLt1arrgaWvRWKGlM4CiDXzAY5mEXYABQ1rImOZdJuVsB1iB6NC2/WDYpEbU2Awg/1zHd3m9as4xILDTJl5QqfgYYxq8Jek7sY+XtoNCmuHeEWuBKEWPOcQcR5b7WHBf4BACYAPsqnijBNcFdfGg8AGu49ewPPQ5qZPprjgWz/McBiosGEheKHf8jNxTUzE+StAaTRyDBl8zytgoPEWv8pUdp415mq8hlW1sqWSnn0DxNlziEKdxp3mlUHNKB4s9ZwC0xaif1KFCl3UmXKt7vXUBO4tFhWphqAAdfHc0R3yr5J0cfPda0TLsGY6aBHdq0QiD80ZoD3eqtjEZxtiSzJZS3CpD2YNnFvDo8axhKLx7Oi+8ogL9BUUNgnyVZNM8lBezYS4DgeJWxvH4Mll1DwHhdLTAkmMorpd82279MAc75WLJ0fWyIdgNTSBvOuo5miAcOLYGoFaKP5tNXqdU0cqS+1rmXggzbVHWM5TwBZZEwUwZAmpevjvZfcA1aPzjbAla5VD3uiyk5nHr8DO4KYFyhv6LNZM1DWeQ4CcpiKQS1NoD1E04em0CekNNM0IKL1YiaFI2fSdCaw9quHdWvIcdIzK2UMY1GtK9YDE3XWoOfjOQtAVH/Oar4yYMqRYVesFGxlZUEUVAAHzJR0ramogAQonDTKxElw1gbGGh5/wvODtROLu6FXE+d2YoeIDvFYgRhAa5/GL2KlQtYqc2WBt3IoBywfYFyUEZWRchSAQm6U2bzNzZf1XnCOaCIqkxJiacgWdT0fDRHPgnMHrzVqD3T1NIqYuwlcTuc0ZMkxzSYbsT+xw/2O3bu9p8iM9Y1FS9EIt4eiRWI8A2OGiAZ8AnBzZboH8Cf5gEC5qUDRfCYvdoDnPs5sGpmo0RTVH9Zd1IEZ6L00oSdObngWJIYvGFmx16ITJyh+EtGQgnOFc1vMIO2hnNkVGUmxJ8oMiAkvbCrja6ntoMF2dX6ynxw7MW+ZzMQyybi0oXyvAQ73xNrgFMzENZKyMZRR7QtR6/Qw8zGr7vflyC3X3+FImlE3ZyPDkEksunEiL1jTfo95fxRtpIllVOwl1qM3udA9mfhFNQWW2ZaMfDCVSlvkv/pX/3z2wcX31TBxU0Gc6eyhorHJcCAsLC1YJAY/lvDDtDQ5J0+e1uJ48csv2N//P9+3O3duWhq+cbMpU4350pIVi4v26c98wZaPn7CI7NhpckDrx9ZpH9mbb/69Xbr4lo1HFKaMWbGi5f13K1iKSrcYNgnLJSJFEClKWFILBaSJPCEoPYTZIoReXFizJx572i59dEmFM1OUhflVHVqXL19RcckB/YXPf8Fe+srX7NiJDVF6ONjeeuNtW1k+ZsdOnHzoAOkatoDrylEaUNAIdKUR+ODiexaZTe2ZZz5j9+4/sFe/9QsaYXNo/OT11+1zz3/WlldX7KBRN6pIdwTVuCYw7/Bp2aMmy3P7vLEKGy+fqoURBSq6pSN79Of8dziB415RMEO3nC9XxGM/cWzddvZ3tDGiX1DOoHSNjrY8miqGCr6Q4OmNoAxdgkzB8GtDdyw1boENPJTAvd1de/LJTwUi1ZllklGrQmecjOztt96yDz740B57/An72Vd/ToeXJhISbBPwDN2pbd/9m7+wO7euWb2+r8XP1zTbHRWzTIbg9KOtkFB2MLDVlUU7efKkNinW3te/+S0rlCp25tRp29568AkNJ9fKi9TWFPn+vev2ox/9vailoz6oGVztvGIOfuM3/6nlc+TT9BVFsX/wwP7oD//Annn6U7a2etzOP/kZW1hc07Tnzu2b1uu2FV2AuJspGbbRW1ubdufWbbt23WmTWPzWG/suwEa3wdEgGl1HOWujAcLvec9gOtwP3BGx94X6B+XHzSaIrlhYWLJ2u2W9QUe6HDb5dtcdp8gWyoWh3o2OUE+aLJoaGkAa7EolnNLPNB0XBXI4kN6WA6nXgS4G/Y6sr7o2N4LIgRXcrY7DCDpW2ur1ljbkhXkcVqHfDETXGk1mtv/gyPA8YeMCaMKhDeSTYqpar8kOmUkABy8FJbQ9BWanPAvOHct8wyfjjvXPIYtRE00wqBuvCgdHt0NeGWYGKTlA8lkJOD+qNgTI4G7IGuV9oYmCvonjpBwWVaxAfXR6XjIRVXj66vFl2azjbpdOeDwMPxAzAj57G5evEg0FeWERTRdkgc/7joFJty0hK8BX7aApvZp2AagjcRB46J7Q5LGdh6aBJbxbqKtIS+DERmM/s/29A9FjAUC6faaAOcuh/xN9DRZGXIYuszG5ckxqZ7a4vGCJVMRiCUwTerLUZ6I4X8JGeiA6IfvBwpJbhwPkMdmj6bMoaxnTlZQO23ZzLBAhkZja/HzFhoOokHMFR+fITG3ZnTvbNhrSkDtFl6ENe1J/2LDPfv68Ndo7mhhkspiFdDWBK2Qp5HG/9Ay88TBhB0dtucJSXFIcocNgj2BvZI1qKlHEDbQlU4tMqqTPLuBtCs3HkW43QXCzHbR0Swsl0SvRoaDv4To4TzgjaIxpiChIKZI4B5kgUIQqpLzek+Mj6xh0mYaEiTXsgsWFBU3GAWugU1JU8H7IQkp5VeEEjHBnJgg07h5ZsrK8qHvE84EeRVHLOmUCxNqmqMooIgVnXzd9wYhFlEtpNtH2ZCF/BeCdC/1xyqP5kgNyDIdn2ALQM5NeBERg9HhhSMwP567rWHxKw33gPGbv2N09sp0HhzYZMVk0qzWatr6+LCmGa16Sahp4fqwX4gwoIKX3U1agm4Xxv0wmeefC+AqZBDHJlzzDsz+lcUq61opnyvdCv60bMvOJtWjkcoZ1Aw0mJBT8FGfcyxSGHTQj7AfoWdErtxpaR8qBnEGpmxNQLOYBhWafInoglHxlbc7w5WFNwDBBt81av39vR+8gQLQMUzBOic8E0Hkzi8YS2htZcCPRwTdOr9jK0pz2M5pzGh+aEAqzpeV5Nd3s80wUoJyy7nJ5L9APDw7koFqZm9O+UGsAKCQtQwyBnjmGN0ze5TjgXgZ9qOgU92PRdaUFmjB1hbLm9xewTE6AbaYIXCuUOejaEelIMQ/CeRl3xvEwYpt3ATVTdvYJjOrI3mSKn7ZsyjNkOWeI1pHejiy1LO9NT40ywADNOVEC1Hy8o6wxZW7KBRjHYY+V0UQ/ix2+u44yzaJJYcpMxmWzObRKuSKTkqOjQyvk8mLFyPgItkYwiZK5hSijnDU97WFIQDwjDWOTgX4mEQq41qOnHE8HVp4r2NLygthEBwc1BYuPRm6yBtDItIUmnf9mDUHBVONIMHnGQ7Zp3HkWnBmSQIz6okcW8lnlzaXiNAgBDTOJSQsUYaaDCZ0jrGVqVd71VIzzBDo1E1UorGPb26tqSgSNWbmxXUCTnL7/3FzBhoOODLio7WmMoUiL3WUj6QDVIMXjdnBY17ph4so+4WZoTO7RQFak+w0GylYsAvJ4l59IxbR/cRpSq3NeE+dBfVIuFG087mvtqqkfzKzfYpret1wJIAxZiFkVPWqXvRQJhdnS6pyaRdZgu4WuuqNr4WzlLLl/d0/7DGepguUjM7nF7zHUCLJdaeLYC2Takkmr8fdJGaAEDWpK1wp74P69bc/gTDoLgu8FAs9Zo8imwUD7SLFQsEq5aEdHAPberAOkKjtScSVxO3EiL/0v9ajHsRHqDngFqIsuPWGC6WB40OPMknZw0LG97bbt73UtlcrbiHphAFsnqnttka5YR3g1AKSS5SxeniKd3EQLUEeNH7ISSVLcgXmxsqB7xqAlxgR3yNDALPLf/U///exHP/x7LTYQC6ZoldKcPsxcsSxKEw8KTnGpNC/x6+lTj9vZc4+rwGSje+enb9j16zgSsgBmVsyUrZyft/XV0/YKdDmaNwUIO88ck5a7d2/Ytavv2507V2w07KrRoVNlM1CGFEg/np5BthtFLgcbyDEomwJm4UDPlSydSyojaTjCMj1i6ficfePrr9pf/NWf6uYz0mfRHVvfsO3tHcvlPQQVnjuZekQ7rK+vicf8ve/9nS0srNo3X/22I44BsbI/gDaS1XUd7O5YgziBftuq1Qf6DLhMgrovLBy3Tz39Wet0prZx6qyK/a9+9RWNkiPEKsgx0wsBWbo8bNweBWcrXFwTRqdZil4aUBNlLBOYlXxyUhcM5XxsJxOGqTJBKByYwiJk7bXJNMzYjZvX7P1337Vzjz9p5594Wpx3p496GiM39v/zvQOzc42Pg2sOc/QeklSl/zO7cOGCPXbuMQl2PTgaegF2vRN7+60f2+Hern146bKdOvuE/dpv/Y7FUx72ChpRrx3Yn/3JH4qjfv/ux1arHYozzsGA85kiBGh6ofup24SakFYGFoczKBeTqtWVM/bqz/+KVeYW9HMLuaINKcCA8QJXwXt3btqf//n/aQf726JSQIfgc5MbJN56MmnzC/OiDc0vLNqnn/mMpmxXr1zVBIYN4uTGGTv7+KdsaXlNn/G7f/3nVq8f6HpwnZqfn7O7d+7Z4UE9CLp3G3AVFQom5ln5i6vGp48AfWxzc16Ag6gBhIgKWiOWxBEfDkUKCZ4bfyaTjBGIUdw3LCz8h0MbEH6azst2nUkne5HnoqG/iGtjwTYYEAcgA2656B7xuDWqXdvbpiDkPcvb6rGyFUsx2RrT8E0nRDW4RomilIODCQfrGvSf4hI9TTKTsOpBzaZDt1ynqNTEDFoG+TlyIESbkdRaaeGkRxhpxDdjrpMCCtojf4cia2lpyY6qVRUtogxFcTglFBlLbpoD1/iw4VF45Ysl6YurR0dq1BzFQ59DQ+1TSw5UnjsNJyiZwmoxFZrLWzyNKUTRMgncU2EOYBnNZu50NhY+z5xDCLqZgtoDUbeKwBGOq043AWlkAglliekCRQ55XPOLUBoxlgiobSpGPHsLejMW1xyALhRm8sse6VOTTqup7EHc7Ji+AlSw4WuvJFAYl2YVegRLUxRl3FocscQMQTk0s16A0gO01XXfT51ask7HEX4F1cexqK745LJb064Rj7mDG7Q7MSLicatVe3b5oy2bTbPak3lGUFHPPb5i8cTYJpG+aJ0goXKpHfZtYQ7aNOJ8zE94rjAvStIo8fP394/ccr6ctXyOz+EGI9wHCkLuJ0HJ6CQpYFutoXXVjyhBStMxKJmx2MSyGaeygZoTc8FWorVGs9fHeZUJg5sGcf/5M4WH7+5JmM955rQaTB0GCidmYsTuLrqZPLAwLKJJdfG/tIhyo3aQj0IJtBwmymAw1iRQGaNB1hUhxq12U4wXGnzufSaFTg4amDMz+JnQ09BkUQR0cIGEqizLfRxTKeBcY0lB7joiwNKMCilf8zTVrqMBKIGqypriPBBQVS6KBUEji4kWuk5otQpXHo+sUEzZ3DyxGZy1LU0GKLYo2AGfaD7D84TJQBjKjkMxC4YmBN0QFQlnLu8WP9vjL1xDD22PM43pZqfdU1GoqJ0IAcXoVWmgcPHGHRKH0aQ+C2saqcfhYVXgDs6f1Do8Dz4z7z16UWzPAfzkYguQ1Ce0u6dRXq6YssefOG7N1pGKKSZQ1aO29TrugkkDyd5Es45xDOcUxkzs7YBjrsXi/yZ2/okT+jxMCcis5DwH9JNrYIImksZtGmjoPR8WrTOgRB0KsZoEws3d2p9/KUPdMtyTYWw5aGIT1mZEpg7k+u3ttNQAUij7eo7rLBPVu922QW9kndZQkxrRKwEg+oRue/A9z4lGiHNj78GuLS0vWXmB2pAoB6aBCUsleB/l4i/AJbTYTypQHX3VTDERC0sVGVoANsCwojahEPcpM8yNYGIcwfV1oN9nT+Y+kacHDZV3fTp19hRnFywJKGyYpTDh7bTbVirkNXnFwh4mw9hidnCIIzY/A7oqFD9APjfLISR+xH4ZI/g7ZWnonriLdgbKrwNgm8wclNCMc4aJD94VuCejZXWtFU0xDsGAijyzqGE2lRfohn6rP+roDIfOyroJGTjoz935OiJ3Yd5zckVDAzFYFoAkuN66YZQbN1G/MXWkzh10kS7A6uEddMALd2NqGk27NLSIW6mCYdnUeLTUidRQsCbu3ttSc+hURibSbqIEGN1qouWeyvSH5yQsKwHjivghn9pLOzj2uA4oyshS+P0amuxkUnIw6jM3YvPmngaWf2pH1EgxO3ZyTUCqDy8wlWvb/HxODqkPtqu2v9MU/fP/Zeo9nyy9rzu/c3POt3P3pJ4EDDDAgCTATDBIa1ve0m7VVvmF/yy/8QuX1+Vy2WXLpV3b2pXIJUWJYSWRSEQggMmdw8053+v6fM/T0KKKIgVguu99nl8453u+AQAGGjx/yWBtMtVnyWUyum+raxUZcyETAYDjDiXKBBMYqPZICPKFgr18cah/R1Ez6FZTaSsUkqpHVsH5IFAtldKZS03BWZdAJxuJ6u6hPqpWWcNojZE8eSQWFFlRL5WVDEU4JT2sFMwoCcLETiQ0vW5cDm2KmZpRY9Hg4Wg6txu31nQfKmd2OBJjSMaONNOBuzF3juR3UYA0GJITdyBNZPS8kRnQgCIzkXzrv/3v/8WKxcW/SOfIpcZlwUPav3FLKPPR8UuNstEpDEdLe/cHPxZXmoNxZ2/bnr98ap988qG6exybktGslbJVu3v3ob39re9ZRIWpNyS8nKePP7dPP/nALi8PbTQGEWTSMlERhxiRS4IFy8XFBcSBjzObQpdxvlMHDV0sqkkEGwoaGt8pvErYbBSzf/Nv/jv7q//4720xHwjB4pLKpcrKGcHRiTEuY+1KqeSZTgpdTlijNbBXH7xhb33jna8ahEhoab/82/+kgEhEoQcvn9nR4QshJu32qQ2GNbs4OxQVIp7Iip6UzW7Ya6+9LUTj3isPhMzevHlXhY5nFkZVqJE7wkHu/ZZP3q4y5tTgiFLgoeYuDeSiuDLJcfchd+jifXoAukxWKJQuLvS8aWzZQd1uSwjvL//2Z3b44pkVS1X7+te/bcl0wcrVdZ/6XeUZBK6iHtEYaBEDe9mrSeQ/TyDlaaQCkmkMQdh3bt9RocPvrdcvhbDeuLZtP/vpf7CLs1OhFvlS1X7wo59YKlewytqa3jcX2P/0P/4P9sXnn+hCBWGXyxU6Nl0CaPyg7TlNj4iM+688UCP24uAzmy0Q8oJ+F+2tr39XG+/y/Nz+9E//hV1cdmxz55qQIt75eNiz//1/+7d2ePBSVAjPigTZxVwAmkdZCCaHaLlSsTfe/IY1WwO5uLVaDXd2i0bt6+9820qVTdHDfvGLv7Z+r6FmVdOAMRMS+O1chBNRhHhus8lS9AbQPtFMMJigYFxBN5nKFhzKgxwik34Byh0KYxHAEaFXfhhsbW9KOAzwAXrMxubPe7gzzVZc1A8KUXQA/D5fqxTCng0obe1iZo1mI9DMEXmRsNOjmg4ObI2r61lDUiWH1FXExiN+vzu4jecTp/GEEzqcuIw5SNHGUTgkYjGbDufKaWI62ul6gYheiJ8hgyjojDKdgTfvLm/Se8hdxy8sinzOA9bQBiMAACAASURBVCyhaa6YdoK+Efw7ZFo7nyhMVsHgshIPy8gJRB1Kmht8mCbgHinj3H2aN00fklD6yBAaKESa3w+lvda4UONH08UlgD6Rc8pDyqfaV0zFBPCoW/fMSCZGfD60FhQ4ym4LDGc4jBv1jtP0uBQK0FO8SZMGRg6egYhbwiEcU0cSkl9NBFkzCPAHvY41a01LJ3Nq1AGxvPnA+MMbQcxl3IzD8yFdlO8UF9B/UF6aTmn5Qksrr+WMFAOaeJlcyZUSrS0ubjAXJlqPnDH8LKhZ0nNFQauh5oGKh4QWc8lhhpPOBA6lUPnYWOhkFnPr9jrSRHAu8lev66HyrM3BhIkYxY4XWNCNK+WMqH1hi9rleU1AibIjmRCzfmZMIed2ctxVgcZ7gEOCA22+kBKqz3OieMJ17soKXNMoUNqJU4lonimY+Pcp/Br1hp7hRO/Zm279c5mmjG0592kN7wWKJfcq6wH2Ry7LNHqoYo/GhMkHIIgKI02j2Y95NZN63jTl7imnaayMyvh7Aos8VmPUH6ogZo9TsTptnHgkCgo3C2k02ypqeefcN1CycHzTlIUpJCCr/pzTYtHYsx8FEMFhh4kRcg0aUGg0knK9zpBzsKsGkpgOiivo6uhE9dkDEzE+w1Wzyxri/bCHi2QBB8wUagl2uRBrfUVnvAC0ytSKPFDAMbTds+DMgP0jq+Z/1pmznj1Lj4YRantCTr7QmGn6mKDxXFivrj10wwU+n2iVysOK6T3yHLkT0F5ubBctFJl4YZVM2eVl11Zz1iTvl4YRYIgzO2XnZzXrtN25kXWFMRSFcDFP9EbYBv2updN5nUk0ByEMT7how3M1cTFpi9ER4UJKETiUPIM1yX0hYJa9G4rpeWdS0H/DNlm4IYyYMH2MT+TOp3rk5Khts0lYhj1MP9XgRiKix1G4MrWU4998YWtrJT1Ssu9onGhIqN+YrBEVwJ3IXe/3i0cAEUFBODjZzzTnUN95CYAGymmb0HxhSLWydA4WF0ZmaLsA8MOizAFSsp+YsDHZRE9cqzV05sjFGorrNIgL4GxIpvTn0P4rygPzmqT/+eGgb+tVpAs8R3IJ+9bpAwKkBbAALtH4XV52ZBIDfxKNHwwAQMxk0k1pmND0e9wl3hCo8dOUlE8FFZni2yUoNMWco+wt3jf3ODEbsL84J3FsZECRzsWl+cMdVftZLpdu6MU7YbqDtGM87qspRKfKeULsEI0UDDembBh5yPxKcROArnMbdGcKIIc2yp9VDNeS+zLnwGIkZLU6d7yzH7LJlO7MZrthlfKaTdhbUxxVXTKhrEZJFCJ6Nq5XdxoyTBbOGQAwQBpvwNjbptrIyL0UAMrzmWp/A8Y8e/xCTqMASZub62qw+Oe1C1g4IbGUAGP4WcoRjURse6eg+J3z05ZNhjKb0KBAfvph1wM648VzIAG5XKDkjvGQq/g5sBFklCWnev/5vD+mkuQbsi7Yw4CQ+CMA4pDzSL3E+uLer1Qq7nxvDi4DaFQqOUtliEoYCqCdLwGX/C+AEe4UAAP2P1Ew0sQG3hDodxNRMiGJglpoTTYa0NrdYbuykdO6Gg2ujL/QqsJG4Pk7nV0RaiGMazwqh/qJ9U2NBXDBdBvmjxx0OTJ/8F8/kjdFNA76iG7IczNAFqDIoZX48os/qglKJDMSFK+tb1gxn7eTk0vbv3VXDcXT519o3Em/kIwXrJBftwcP3rI3H33Ns7PE+UZ43LcXT760s+MD+/SzD63RqunAmCPkJPQdJDUaFToLlYYvrIKn75sreOMq0uic2WQcmpyH2JUj1lvNo/Yv/+zP7cOPPrD+sIb8Uh16ZJ6y6ShqsWTW0oWsUK/BoKOwzXg4YffvPbQf/el/Y7FURlNBRuh68quJ/dX/8xfWbtdtY2PNRpOujQYEdMKrbtp40hXNlEOCAwhKQjazZrFIxdbW9mz/zn2rN9p2++4rQuOV+RWL24vnT61aKlk6lbNUKisnNlkj4ACoIN6goQsWkHa0tptP5UCDB4RzZ7NBzhTNYUzCZS61+uWlfsbW9pbbyA761u7U7Q8fvmcvn3xha5U1y+ZKls5X7Ts/+JEHQgfh5Jo4qnD0n6XLUfx9EDEObC9ErzIE+Wdcfs+ePBUyTiPHvQ/a9ocP3rdm41IUGA6K3/z614H72sI2trYtX6navfuvSAcFNeHf/d//p7148UT6RLkc4WxIsYXYfr6wBO50QQQDVL/NzR0FtA9Glzac1EQXYFqUz5ZkUw9a981vft9q9Y6tb27a0cmBjQYDaRE+/fhjUSH6fXQV3oBD5wBQyOT4/0GlvOm+vX/fioVNOaWdnB1bODS3UrFoa+ublkhnrdlo2vHxC8WJjMY9R80XZvXLtg167owJ0sY76bYG1m27VgvUC7SZthPnSBpbLhcaPhpI1jcNDw0MKC8UUpBIOcWFV3bn3r7N5jjpwftmcjdUxhpIOJMlir3hoO3xGFBjo/FgKuiTN4oxt3gP29nZucAF9h3vU+jczPnoAC2y+KdIhOPfH7k5SzxhtWZLp2wJYwwKCwqkVNz6o76KvHwmawt0PvwshNtjJp4Ud1DyKMChldAscUGG3WApmC4LLYbmLUMA17GgdfJMJUdr01mKAkK921Ys56VNkSZvulCBxM+j4CHs/Mp9MiPXRs8PZfJHQ09RcCVuZ1pDMcTvgHaFbbeSXBZMjFIqcNxt013acEukh6dAoObinVLUaBIR4wJPqhDhSKPJEihxSXYeU4uoYhlovHgPPhnybJ6rLEeKA6YKomehjyRLC6e3VNJiIZplpsUgr1Deim6BvnTtTr8ztbkbjarQUB6naOcU+EwbmAbz93kcE9vd27ThrK0bk8tfnyPEeobaM5bhBcYiaH94KPxuih0+tLLxYoRMoz1h2kUDzDQIExy/KHlf/DJpNwLhPI0fBfuVSypZS4pWIRssjAMbQCAaLLKfIsqwoxA6PDi3bIacSIxcoCmCINNQRez4RVfTfg8gZqpHGHBKiPIIR9kYGlTXRfCzAWqUj5jKqLjSncTUFUMc5T4uVNRCj+eZwYjhncj4ZxW2Rq0uUELvEG3HaKK1DvvBcys5V90EhHfjwEDgQBmlMCA0mKwmB2JYJ5wjSUkZeg7YkM83GYt2TxMpJ08oqdwZTHM0raPIdKMjNIZMdJi28Xt7BBGHPYfR8+zcmEe/C30TUw6ajSDKRuc9sSZ53CW538n8RGs5svOzjlnYY0Gkd2WfsXb5KRT2TAsUPxNowAXkrDS5lOPogOgXJj2c6wmtIf436LWKMrJ45aLnU+PQ0jk47E3OkgBv1F0kV98oDpPcTQBSCzXbfA9AFqiqNLT/DCRRPyAZ8OIYMJt7DWBNDeQ8sKZHX71ZsFCM7+hTGk2eVk5BZO9zDjBd4GxDDwYFlGdOMYqmi2fPe2cS0em0BSJ5BNIimLI7TYszQjlsIXS9KzVdMpFgrWjCQ4wKEQho/jiH0sZEbTrFdAI6LjRgpp4AZ3629ntzq53DesKMhIgOZ5rIoRAaKnRYrPkho83natYwJmEShM6XdQ4ojwYxDzgVY/JqAsdcYw+DxN8lmn72Yr/PxNOnWZx/qUxGLtVUL6xxmqowLp9kfS5D+mfzIKJogrGXYmUcAKO5ApDgXIX+7kZgOJhyxjJdQtfJmh1o8EChznkkQEKB5Ga1Rsumc3dsrpQLutc5K2EFcA5QL1goaUdH55piIVVwquTMLs/bet+5XF4Ow9BfOXtVj7Iula/H+QItOiqABKB02EeHSPPm5wauptI+x00A6GQ4tvWNskWjPgGjaWs1BwICOMfcgMgd46OKdYDttFIetiQ/Ts+SzpbGbNCbO9shyKiUFwaA3oL1wqvCsb+iz3t+0ZRsizqTZoFzXOYlQ8+ZBRgQJTIWtW67pfOQu437hnfCpMn3OOdIOoiAcAo+jJr5bCS6JPuSBhf3aPTo+UJJukZp+uQUmnXGymCgJj+VyNlkin5wKDAfIFZmViXYNO54jZMnlGP+LPcy+nTAonzRtcZQe1VbrTgHuUvpZ6JysqbpGwxw6PR1JcfwJABF2oqllNYLa5jP3Gh03DtgOde0m5iMcaALny58wgl13u84zniMs3o6gzkPqeuUUUzGp7KsQ5ZOoz3m8wRZpkHWIecxdYSct5eYvC2s0wHcIworrYB3ZBs0+NRe3d7IhhNAy7im/pxB6VxMtGykBaOBx14xdBBwMeE8dOM1MWC+85PXgvgQEAAQQs+mAeku4VwUhq7geg8oExRjHI5qChZR29u5qYPz6dMvhQxySJVKW7Z37bbdunXP7ty7J8txFjNoOxSaxvm5PX3yub3/we9tNIaqMrUQLnqiE8VshSgc9NmC3L1YVAU0L4sv7ZldIKKOjMl4IrwSgiru6yJkd+88sNFkasenjw29PijeYhS2eKhgmVzFMoWCvhcNhsKaU3m7c/uhvfLqI0tl8nbj1k2ZgYASv3j2uX30/m+tXjuUxW9/iD4macslKOVEnTYHuISUgb1uaJWyyTBiD1//miVSiPlXtn//DRkMoC3hsx8fHVi5WLHwKq2MPRomNgOHsBf2XEi+QDlgOTQDbFNozeHhc3v/d7/Rd8vmClaurNsrD95UrgmFwPnZia2vrVkmC43FKT1EI9QvTu0ff/1LLfBINGVvfu1b9tY3vi3E+Gqy6BM1z2Ns1GuBxbJrokCf19bWHfUSKhuEOodC9vzJU9vc3LRCEdE1hfrMnnz5mX30we9FF/rxj39sP//Fz9WUoFVgZH98dio++7Vr2zYdDew///a3usSPTs5VPGHZLqfGZEaUJ963OPwJ8svI2WKKFLbN7YI0BxQNIHiyvg3FpVMrFzftxq3bdnhyaKenB0IzccLjFKX4RuSLGYOsjAnIRDsWARrx3En0EwiIwyGaqZiFdDkkbHtzU9qFXL4koS05MASeQ7t01BlzgYG0s1ygUJNpHJq1jjR0TDgoOCn+QIBl2cyzKZV0eDApBZGiyGPSRMGOjsAtpaNWXmNam7fRhBBshN5odtj8oL1upZ/J0qCAPHoBdSWWJu8uV2BylrKDg0P9HlkXz6Df4MqJ5tKpqGrKKDBm5FL5pE+TDPODRpQutHLKrGOyklbz3Bv2hYpluDgmFGuuHaEQZ4MpwoHPiXCaRkmUPG/0+V3SlopiCNWH5p8G17M1petTdMrSuf6KsJjZ1k7F0llokVPrd4cyZIlHkz4xjUc1DWWipClrgNBSBGEoAwWU9cTahWLC1InfoyYL4ymc4zCEgPYWolBCE1CQexgGEbJYxpglE1eB44i7F4ycVVzkioeRWHyltQG114NuF9JMXDVhNNt8N849iijQ7bW1sibSXDbKxyPjbTyUoLxUyGu6w1mDNTnTAhlyjBd2eQbij6bURd8+TY0I2eXiT6bcSIO1uZhPrFItWrqI2UrYms2eCh9Mh6Bt8r7JuMrmcEsNiuQFIbtMQJjQO82XyBMPsffMVpocbKnR5PK8uQ9o/KAmU6Sw15my8p1dBzRVow1yCSBAoUVRwfcGEb9yQhbiDdVL4fBzNXU4QsPuaF6MLZUAGENTx5TLHe8a9bbcekGnFFgvVzp0nmHRGzVRC0yv2AO8U85LvgwmCrh3uqsH9Dmn63KmATzwc/gdfFbeMWex0HX0Z1BzZDkfVyMn5Jg8NsxvjOLLkXNN4GTN7QYc3IesX6aTCnBnkoh+KsW69qkyv+fK+EST7CQOte7UiemFaNUEf68In0+ryaIoZ+/J4GI+0yScSRlaOtYG6w6TmTA0RMyHZGCSki18o96z8zOmuUlluvGBYmH0YIQ+OzXYpwA+baQhZC+wOl224eeBzMxUFMctg709xioTpuhkKzoTgrOcaCTuH7FaqAcAI3AQThNTwXnA2eUh9DQUCl2Xo7fr4Sj6HURyZhENrRpSbu0QE2+aYweGePdQtH0PzxXoPVsR3wHLhn3i5wAAHWcIy4Hfj7kV9G2cEvl5ULMpylj7YkMlEoroYV9euQdfxddQyLIHMX+ZjvtBM4kuMWtLMuhYly4C8biaTl9LkOaWRopnxT0qoGaKfhHjnKX1ezMb9QHXOK88nxatMmcIawAtJpR/pA6cR+xPGgIAfVgsvBMaQv69NUWIUAO6Azv1CEAMIIbHCXlUEN+PmpH11e8NLVsoWX8A7TgABYmeUEg8QM9MTBTOfWpFfBxoDAAxaUaotQBt0CSzLjGYUs6c4i9cb4tGkc+PNOPKHRJzsUpgjlJvYqyTkIsqdzsguGf7crfxLIfSI5+fw/IAtERzW9K0pFHve0YutMckEUZutuEmRURXcFdg8uETJ2euIBeY22QEowQXa2qkuaRRmp6mkV90BKbkCkQZLK3bxGwmoAaHF7a1VfXJM5o+msCYU6iJQuAv7gXXtyMfIGvR3Vb5DNBEAXYYxsxWfr+QoQijgH0JGD5kCsfkvcQk0OdTcpckziXB2YXjpgPfZWnwkzaZreSOTKOOizf3OM+TNecrE9120rrdhozD2KOdzkDrFoYBjSNn/wyauMAJN25ieoxpViScsHarL5Yea0jPU/e02eZ23qLxhbvPnjvVV5IWJqdxs51rRSuW8XsYWac5sOUM4ACAmv1NfUBv4664fG8Jk0JmxWrK1rfzlkfuMPKYqmF/avULz9FNZaK2uZOzre28wH7MxdDmS3s4JsIkZeks9y3rfSzX2C7ri3xC3LwxZoENook0Ezo1T05hTzLRpCFMSP8N+EZ/xXMwg92AkzV3MhEb3CUOanZ6aE0zbqA2IzIjrfpMQCLgEPtnOLHJkPOVXwgAAEABkBm20KNv31tRIDD6hDu9WjFShsbimhXlMlEE9QlMZ3yM+JPNwktK283rd4UQfv75p/oSWFMTrLu/f9+qa5tyULp+84bdvr2v0NQPP/gnOzs5tsOXLyWAR5MAig+CH8edj4OZ/Ct9GdysAtL40htODgcOLpBYNgQPkgOEjaNAQy4K9D6Zsq1v7tonn/5eBxVddiIct0QkK10SCxC9F2GvCijGCS5TtWJh3b7/gx/aG2+9oUwyCn8al1/97X+08fDcUlmzwQSHNDeqAQHi4NZlPCIzxRfjahGTM91bj962DrbSubJt7d6RaxeHJhzzdqtjuUzJkvGS3djfl9aF5oNmiItS0zS3yXPaqd+iFg2TezSwX/36F/b4jx+KCsL7Kxar9vrDt+y1175mkUjCXrw8sPuvvGLtTsvee/93VikVxBnnQPzdf/6Vmkz+zKuvPbK3oHymMjLx4Z1TmII48lspZv7ul7+0119/aO+//5G98soDu3f/vho/PuOzZ49lqsKGILuExo+ih+J5SjbWZGQfvf97++zTT+2NN9+wy1rNjk9Ole+Yy2VtMOrYp5++Z+lU2KbjoYTG03lItAOnq4WVtwNKTDEEakohnYibbWwXLBTlUDZRKWh0WOiaJml8EbbVNK7g46+//bZ9+PF7NhjSdOHexSWztItaS4HDFEZOrfUijcOQdwWFjKKM4hTjGN5xBVcu80MPahTUunyuaOFV1M7OLqTb0Ubm81LEpHNar1CDcGybjaBzufKDz4ixAJbr7tSKjXNV673VwbzB6Y0u3PccITc7CFmWjKXoUsY1TN/KxapMkhC/MwkdTwAaMNY5V3EkAfN8IR0P+kO0QdlswQ6OjoREU5xA2cZRjIOJvcnBShaNNE0B2igjBqyjV1BPMQxYadrhphpkZmFF7zQr0TjR//XQaDrFyt3lcNGFTgJC71oCikNRHGksiWq48jcK89kd/eZw5MKl2XIKmGth+Jc5CyqVvK0iuISRWxRH1f9V/qgHoxIk7ZbtGOhgO67mIhS1y8uaCk2KMN5Fp9VVMc7HJd/qKq+R/ZFIk12Ut0Q8Y+12344PT1yXy6QDiiuW5ixSKKRpJrtcNG7EwaTKtaYeciwqogAeCnbPY5PeKaCc8V04GSkC05x5gGwY3CwxiehaLo2gPyP3RoKY53MmejHXKSygbeFaOBLliLXEL/bMUATyS7u1v2GlEhloiL99DbZHfVFEhoOFDfs4/vEn+E5JIZjx5MIqVRplGgoomKDd7AOnvXIO0zxTvKFLgQ7UbDfVBELNVTMfnCGsa+IkLs7qKgLLlbL+GVRJwBHesTdEEky5GZamdHErVjI2wURB5iKeYzmHeZIEbCBUGU2Px0Wo+JjPLJPOa2LlzppQ7bgjnLLE523UL3QWC2xUBEFAN8QSn/iDCFMebLe9qdcEAr0teWpMhmUi480O5zPI9M7OmlOoFGnjE1uem3R35HNpf3umHb+XYggaL+cwwA77hDMBXQ9xFpxV1XJJP4NnJKH/amW9wcApy6mIT7DRR3Gqzc3q9YYQbOhaNEysPQo9IhiY0GpdJ9xFT5PPtOfkLVc0QXFrNVtWKRdlCsG7ODvtWbdNdhfPnemv06cBl2HgsL6hmXvWotMnpVFbLG3FHQzDJ8Q0MWPlalExNOjAmCjQaAO4sfdE8ZzgHNxzJ9RMRi7Jiq9J0EQl1dSyX9HWolMDSOV78w6QFih3NTAg411rGgGDANpXEJydDow6dA9w5ojlgNaaiYVrgzCW8BgCmAB9Ten5PGiwxlCqmfDMlzoD3ITDZTH8b/7if3O+YADCOpHGFS02E3Ktwags91kXMvaAOijHX6eoCUTI4J4KMAIQ48HnfCXYCjRT/LwrOvd0urRMqqSmAOCl152p8BewbEtpoYgNuLw8l2U8RTINKtS35XIs999ef6gzuVguWlHGHEOtV34Ckgz2HUU8DTuaJdYX9VGnh5RnakuYHauozlA+v8yToL2LEQxQ7U03a8+Pcui56NJDMguD3QR9j7UgK3topIW8JBo0VgBGYj/Ildb1XjAIpG1TFidTZTc08ngNN9diX6Lx43nwc2BkaRKiBryi86N2iYkULp9h27u2adMFpi0jUU2l4wwyNlmb7DtFBDFp073t5j++jl3rTd2kxopGkQzEpGfMTcfujKx4lcjCSkXcM7kHTVmyav6iEbuoweTy/Q5DyFkosHNo7vwcm04HatItvLABkSMD6Lw0aFCB/b6lsabphvXAvSNAmXeDkVguJyqucqppwGgWOauiBIWHNMDgz19poKnjWP8gMqlMXJEYPH+au9PzuoCgTC4jarJ+/4rM2qHuI+o6vv9YGv6VNdHH6s72O1AskNnUcoW0pdPuRdFpw+bxzEdJjiIL27tRFhhJOD2HHXXZZGT29MmlDfruyOtyMv4xoWOsv5VtXytJwuKRbQCMI4GFAwALDGuSC1vfSloqDd3fzzGaXrmLk41NsDxraozJnnzOVfdJqyrHZa/bFQ+l9UFdyx0LVZO1EpaxGSxLGUkG+Yycr9IxG47VM2t3pzYY4cDssjzug3gK6ih9mTuEdjrU29RlgmSs3eio6YtRw0DPlq9AxEJ3Xt9f8VL4INDChCRMsV2PW6kMD32qi0S2qspDM1HHQGbCoYTtbN0Uivnk6Zf6M7r0pgSrFmx7d1c0uLX1NXv45ut2cnpkH334D/bRR3+QkJMPRpfPgQJqxcGmsFvlaZE1lbBkjMJ4rs2lXy4HKKeOelDyyBa4wgXUKx4AlNTxJGQPH71jv/v9r2x9I2eRyFQcaTjoXCrwzYdjRsoIpDnkira3d8t+8P13lfGXwO0syiE7tXb90v6v/+N/tuWiaavQ0EJoCoX8gVhRCbPhKC6CiRyW8kIbInI/BR3ACCOTKaFylCkCzqi5bFXOe/fuP1STw4VfLFfs+PjM7t29r4tCG0POZaDmC/vjxx8pxwS66U//5q/s9OSlF8pwvzPoXgp27+4D29i4bqFoyh4+eiRnyF/8/Gf24vkTu72/b5VyyT784Hd0ShJzv/vuTxSOvH/3vu3fvh24G/K4mUxd6lL+X/+Xf2v5XN4ef/nc3v3hj+3R195y/c2gZ7/9zd/Zj378E6vXWjLf2dzcssOjQ7t997b9/nf/YONhXzo7Qo1ZfBwSP/3Zf7JvfvMdIRXoPD/+5B9tNGxoLN6Xxe3Sun1cwGKatLHG0EKxaTynigbKbGOraGExNOFHw4vmMKEZY7Lk4axRI+sqbQ/feGjntRPrDTqiHHNggopy6UBfk207gm01L+g7QJ1oOPwyhcIiNNvM9m7u2XDc1yZlw9KUcJixTqF1cgFAX9AaAeEC6YczPkS0HLLQ0rVRFBgg/hiJCHwJBSYBmawOfS4/ABkOEndQhdqSchQ2MPfIExWgiQW5b07Jw2RhrbouOnSjfqpmnwYHm2ouQJBy1i6IGu+EZyeNI5ergtDNXdyEyq+kC2BvXjmKURBSxMkNzSJWLJSlbUJzhxUzAnAKohAB1YFDWwMqRxJ3M5zf3Dof6h8NF0iUKF2iZtAgg9xzMLuAnwkQBzxItVC1eEIFHk0ZmXfktBHbsLZWFVghy/YImWxZaWD6w4HNcLMd9hVkjwMcmkQQOVgIFHJQULhAAWeEzidxi8O+3yMn5AxHwWpLK5eKtrlL87+yp0/If0QzemVssxADIZvPKTaDc3Fnd8MS6Zh1e+5EiakBSh0QWaiBMhZaulibQvUqewhzBi57KDrxNNMpELulMtd4HryDer3mqCMamMVS0RmrJZcrBYXryaBaErcRCTm1jckVx+l0PrIHD25avoReDWaEU8gwwao1/NxnKsBFQo8zGlC0YZCxtFIFUw8HSHje0JKhzKxvVq3TbIsKzAVL0c+0gHOMd0Ljr1gW5bz5hchZAzV9a3PbeujgFuQ0YoDhTUM2Q57VQkUINL96wxtIGspCCQ0NuySk9UjxQ2+LZGA+7tv62ra1Gp6DhIaLiSeOmb3uxClFgQMkz+rKPp9LWXNT8vFk/OBgBfuGpgx3SOlpA/oekwy6R6a6Wp+iyHkmmU+uTdlSoLMUYVRzCmHW9MrdGEHVuZh5/66dXdr29rr2bavdCDTcYTnUAkCRjcdk5qopVcNLYwXir7gTL0A5v6DOJ1CiBwAAIABJREFUkfclww+MYigk2fvLpcx6KAYAQT17zPX1ajyYzM3nlkjShMRFu8e1eLGkUcxar7O0ZtPNdZjsAljorqK4AQBhoqp942i7/rk06G5JT1EHQIeZBesGehlAJQ6U/Pv8izJvwqkOp8jeUFqhUqVs6+tr0h7CUADQogjE2Q9aN+euCm4ZTVFMdr6in/rE+MrFz0EX3gP32wK9FnszyPXFdCmVjYkGxt0NcwO6lWjgcgEkhoN16aZJFIEruHhBrcJ3410oTBnqPJMzPA+IkZGZkJtDiK2w5A5HqwZt0mmn0nIrVzGmxlwuvlnolM5K4By8OK97CHYByQgUeApGB13RegHypdMFy7OHZtCRJ+4qTFRGDFfcjGjSTKS4AwEHCFrfv70jWie1ljRYl8gFQlYuk+sH44psN0xBsM0H1Fsqk47niAQDSiPxBTBkzi4bAuwBTHSWi/GxkHETk1WdxcQY8LykmXMwlcaBhoQ9wsJi8ADDgnOc5g0QgUKc96G6DjBXzJGQWDO6n6UFHyhgHXMx6kwmelDyYPtAgaXhommm5iLWjMaS/UHjx50DAAN4h+ELtQcAQCKR1nrjXIVFwz3BWQlYp6ZFhnymaCTA0CvzGhn00YTS6Cajop7LKE9YIJpSpoIry6U5Z6ljVpaAYcaAYwGQ5FNP2EfRkOu5ZCQ18QkgP6hQSFixzJrlzg7bZa0pSiDrBI0a6wYTnMl4pQaOdcgZDEugVM6pNvBweOJlEopFgF7O+RclsmFpVrtsBgZnITF6pDdemX4v30t3yXxpTFujibhAS94r9QImK9yX1FqcMXx+mhpFOgmY/C+c5YNYDM517hFMkKiVlwI3w5bKROzm/pZZeGCJJOZ8sJWgUyb0Hb784tRevujafOGuqABO7FHiHq7f3rJYAuZNR/VdxKhF0HPmLByaWKnAmqBBdydUpnMC56M0W4DegNV+t/Zw4Z1HPRMSKUXIgU3d56LrOrAoXw6Zg/H3iPdJWIqBFZ4mUO1FW/TGV74dK7N2e2ydLjUkET9OM8bDgJimmJ4H7qe48ZLVGEgKQuiWHRTklzmraSi6fOiVN17naA3MCJzuANWFTQ2FhYOYIozD0fnwPlUT6jsO2Xp1x4r5otXrF1rA9UbdBp2J7e/v24//5Cea6NXq5zICePrsjzaZDYQ69TtjPWCnTMSU2TecgFQyOnfqJJt2Mhro8qA4hEPN6uXlK48tQLimI5wIE0IJMDLACGA0NfvzP//X9qvf/sziCaY4uOoRgMmDWalAmuOgM03a7ZtvWiJVsv3bd23v2q5d29tli1l/0LIvvviDtZvndnL4hY1GDYsnobyxAXHsURCYo8JQdTRpYoNzaXPh48aVEO0olSqJTppMhuyydmKlwobskxHu3ri5Lw46NJ1coSyrdnIPE8m07e5cE4oCzYML+aP3/9FePv/Szk5fWKfbEqJAsQx1gdE8GT+Ea+5t37LvvftnduPuXVuCLISX9vOf/rWa7u//4F3RjD777DNr1Jv2ox/+UBv47W99F1xLm1HPermw//ff/6X94PvfsV//6pf6s7gzfuPtd+zOvfv26K1H9tlnH9uvf/1Le+ONR5ZMFOR+efvOHfu7v/97HWapeMRqF+fKX9J3xWjGzN5//327c+eOnZ4eaRo1nXWs2T7X4QgfeTgBtWeMTgGLa6MfBGwMNi+TJNYCtFsu1kp1XWsX5G4xdZoPRS2NTDyCtiorAwjc7A5plmcYE9CAx1VAUmjikpnPFi2TRN8z0uTy7OxUBy7PniIKR0s0aCCfIP9aB+geQZLZWIOhEBkm3xQFNGRQSik+KAh9qkeuYUVgB5+ZzQgdkmIDnSMIpU7cJdmBPQdkyDUiF5DiS7oIJhlM4onlAC2vBE53C2kXuDDQ293Zv2nDfs8ODl6IBokWFQoIVEwE9hRz7PfBGJoo9vZdTW3lXIZeLZlWI6aGl+JNFGsoTnEhroPewHrYioc8d06ahAjvyfVPdWITVAqGLRZxMxwuPpA9EDUXpbvtOYirDn1pR32arMYlRVhyRtoNLi+KP56rKHZM/XXA0+R5vhDovqO/FO00Tt4grDi3UliEM+lFXD9TBAVTGKY7ABe4QfJZJSqPuZWzjJgQVs88WgE01IPdPeAaNzWma91W1+lPHFzSaUC15bCOqLDaubYlWjgFrWh7sYiVy9ACoRnx3mZqrrAOB0JC08L3gS7G+ltDZxSGEk9j7qNQLyChnXQE/kDTkuPiiGfuhYy0A4AmS7d1duYGwBmTEhfOr0I9Cc+JuqAYOjw8serauvKwuEShlUEnms+I9Vkq1FsOqgX2BdmO0Kw5k3GWHGvKw/pD1E7OHfdILucZceiWmBK3OxiEQI9K2Hw5tUwiqskDy30kC+251S7QjtK8sLYoJJgIs1eJefAwYtZyPsvELGZdDAiM5sTDoRdjnxwTAcCaIMQccFDeNsZ0/jwo4rwYB+31i5ogZ1zcuIi9SaNp8+eOVojcKECZq2xaBxM1BSSziQktBQLrVA0gkxkAhYSKeppebnhp4KQRhRqcUhwS7JErp1n208YWlHg3PKB4HYygBNFQzFV4KA9WjB03/6I5Zu3xs9wdM+HZgEwbRR/lLGGdO8WRIpKCkAuV7+cZoEwFKW45E1oCgUHSMRzRXbOERk3+XMj6PadPstZ5B5wNqhloQv1Ba99yflxNeD1WwD+zpnYKeo5YLBm1/f1b1u62FTkS4gzsdNVQ8flxUqbpBghzSq/nvHEmcd90W5jkeBOYjCcDCiDTHSQBqWDCS3xDUUAcIfKa2kxnlhO44/mFTFdmy5lF4iGrKsCc5tajM6BaAZZR/PPc+K7sJbmSRzEX8amRsxMmavxlKFUoqlmhfoGiyP3AZ6Xp4e/xkCiwKblVoGHkRfODgynGJ9RfPN8ETSt0a4o+9lfXJ7dMRXJEyuQdiFnMtW54H60GTpcUywmbDvlcTLDmVl1DBjJW87y5SYRQXvo83gfTDRo8Phc6wEym6LmkC6zxiXYK6VxUHyMAE5dZJk1rvhJp/jEaK5Tsi8dPbahJbFz0O2me00ndf71Bz5i0YkrBWUumNM6b7DE+J3sKzSmTaxlSBZpHvyd8qs35yJUJWwAjH4AX2Cic8aw5zg7RSSMAP07dhWrb7Y2tXu/6elGzklJdKno+Z1UMLapHqUCp5/dIWhKGdQbLLK41xp3B2UH9KrOkwDwI0xtAJqiXACmeieuOrjQRNOsCIqKex5vMRK26XnTDl9lCbre8f8mYxEx0qnGr7a6yU53zmNEhlwB8AtQ1W1vL6T+K5pkikZjrdzvASj3iDKLJaGGtRkdrBaZMqZKRwzRuuBgUWQjHTpxj8xaaTzTpLZEnjFvmgvc/URNFc0z0GywUMHDWD/cxk2IyldEb00x69EFczeeLFy8tk0zpP+y/RgM3b7Rp0CCdZSMwGjO8BRmJAB0epcTfk7wqvLSdvbyxdWE2sac5K3C15f1mUibq6OOnNVsuiH7yBh010NZ21VJZpwvjlInzKmuD584ZsLWVsbt31ywc4dkFgBxTdgC+DE077CmiR4ilgGlBFi51kgMc/Hu8He567gBZMgRAmKi3ROaEl4r32lxLux3uFX1a8he+o79vpBu48jL9Y2kC3BARM8FAJ+5u8PQzyyUyAGcxoGkEKCEXUyftiglg15Ywd15987UVB2+aCYOcmnxhqgEMnNBkAUtmRiLqFCZEpoQ2D1ZWyK7bzs6enZ4e287OllxwLk5Bbrds/85tXTxY8s+XaPn6QoCaOoTIChtqXEr+iTZqmO43Z9VKVcgrDoNQTMV9Bw5BQDzyYGXRDCMIPNMqwviMHJZwsuMxnJtK9s3vvGO/e+/XNp8RMzETNUsUD1FFMYmIWGiRtT/50b+yb7zzfen+xO/XZHZunXbNPnjv13Z+/qUNB3XrdOt+0Sh/zZ3HVtLh8P/jfoQLGncHBxXoiIv1NeGxlOXyW5ZOxa3ZOLdbN+/YyfGZLhjoaExCWPTJNBEBd22xjCjnDlTk+PjA0bnoyj756AM7fPlEwmiosxRF2QI5Qyk7OnqphZiKJy0Zz9s73/yJfe+HPxE1FXOPxuW5PX32Ug3l5tamnZ2fywa+3awbeq+791+1cnVL0w3clyg6/t1f/oW1mpfWbNSEzPW7XUums7Z37aboiE8ef2nHxy/txvVbduv2A5n5bO3s2On5uT178qX1mg0rFQp6v8+ePdNze/vtb9h7771n169fU5ZRvXlqLw6+sF6fwjtwEQVxgrYlIToFDpx2hMsUmaDtTtuC7tcfTCyd9IkQ2rb5hGkBFvlum8uFmYilFVB67eY1e/zsc2knaSbJApPzWhz6GpcrFAwPCqfpgd4oY5Elpig0n0FWooKP0S25syGfG5dMHA9FHZbWyy3j0QDAfeIgQ3fKJUOx5kY+Eel1KLAqUEtWcxuO+tLDpeIE9TrtS6mt/F8oTHmmUQkFn3owfVjvc3//tvbA8+dPtTd2tnbs+u41HTC9fkOaT9A96Ek0kPE0fHy46YSYOyDiwmB0GQM53/L5oPDy4JWfFcLttBKYDDmlYNQfS3xMAZDL50VnpU9nb6pZE2rlTonoQ0EsuTSJjuHQFOKOsF8UQoCnmTeHQZHKdHM4ZgrENNOpiqVKSdEkgFDEaAgYWEFl8/BhaMvlall8f6jKXKyRRESATrVS1AUJ1ZomMpXw3FKaHWkj5daGExo6M0fq1ZQFLn1X2YC8K+kiVZx4hIoomhzuEWcEgABz+cZTUQn+obNxJiqDMBm3xQzuPygotCPXaECN4myC0ic0F5fjBMJt9H9MlUBJ3cBDrq9oiMZjnZmxWMaGg6WE/kzcOFekEYRyp0krLo4LFRCi8aBTSc5taydthZLrIIbox8IRmSN02119BgogmltE/odHJ9bpEefBdDpmGxslWcljzsGzu6g11JDtbm7qUmLfeEPYt1AMet3UUrG09boYEaFLQ2NI/hA/L+vuZBmmTmaNetfarZHWGfuQCTBTXjQTZCqNR301kqL3opHEURDn3QHTvJElI+j24nZRa4ruQoMKhUnxBBTIPWJmHFRy3WPI2p2Ozm/P14qrAWd5QYPlfGWyjfaTCTHPlpw1AB/O1Sv3WN6ZIjAUu0DhCbtlJCdSGhj2APuCiTMFE4UpzYvTra4ic1x/gzky1H6ADpoBij5MPmZzj7bhkudnssYxggLk0PRJbp2ejwX4pAlaQA/W7wvoeexbxT5MyCRz/ZKKTOzaVWTPbWOzKgpvNoNtuIMXuCG+eFFTpp90c/xujKrk0gs10nVgvDuAMWW/BlEWPBP2Pe+eZ8Q5C10KcAADDIKzPdoFShnUppUtpk6pxP2RUgi6MTpo3g1mKY1GQ41itVLxKIlWW66KFHsAKWI2ocMP3HgBFXk2nDn8DuoMPgvgRDQZCYyWVpZXw4s1/UwaOIwqmMzxmZuNjt6vnHJp9ObQogGb4l815EyAuMt8PbDfkm6IxFQWu3cMT1Jx295Zs/nC7zg+T7fdZ5dq6qWpmCIyfMrIBBYmk3TUnb50vIrySCXFcqBR4/3l8yndGZxdtfOuteozm43drfXeq1uWzkFl9smz8v3iPtnlnsPgAj2XjHfUbDL5zOufAcazP2h6ADTTKe5fE2jPZEHTMqK0OGMH1ELsJUCopTUaXa1j6Z8UOdLXZJv/TS0FuMH3WQVxDkzCARtScbLXPIC7XC64AzUxOhlMgdxRmHXM76HZAARu1juiMrPeoTVC4aM2kJ5ZGt6Q6KcCNvIZTV+h1THZ5W7hTAAwkN7YIQw1FJqiB8wF14G7fT/fm4kje4RzLhZdKayd0oEpF3eT3LsBBGNuChQjTzOVElgGNdMBNabPNBzu+iqDVoNqiOkc5w2mM101MNIgKweRRhiCHDIHNNZQK4mZgHaLORbriEbKJ3/K6wsaLY9EocZ3faLOiZlZf0CEwMQy8YSVsuztkcWot6VJj9ilIhicgj4bj61cLFo4fDVtjllXrsM4daJlTCpmQ5R1gVvcQ2alfF7///HJpYxqtta37csvXtho7AHrLuHgLPImij0qXXqa+LS8lWmawtyh9ABjeSdwPuVzKSvkAYUBCpHd0Kx6TAwNK5NoBhJSnSyifsfMyKtMWrYQs2o1K+MdZG0CbzhVqZGYjS8Y2hDv5r+rD3i2AIyD7cdgibVFr4SrKUY1Li9T1qmMwZw9iZEgk8dru2goYYG5cys0YgdrlzaVbpj7AZZl1CgHOx2C2+c2Fm2ayTiTYGoJN16cjjw+ClCJoQJ6Tgwyh72JhZcxC732tTdWbKzNrS0/tIZDOzs/0zhUqBGFjRY0CLcvQDpdEBA0bNFQRk2MMsYSWO4PLDRnc+D0k1RBSlBzq3Wu/3D4N1otUdtcnIwYGDchNprbWfPBoXtKuCqHONynCDDEBGOqhkfaDNye0nTxqLIQfbp1fiKW0mX9ne9/xz757CMbDsny4oIm7NGz6hTkyL8Xq9jtm2/Yd7/3E1vb2hKC75lDvPCpnR59Ye+993NrNA6t3W/5KD1AL/n33NabKZSLmbV5omEVDkyIUri3LbikIlYo7irfpdO+FN2I4u/atRtCYaCxMPFLJHEkLFihsGZ7125okXY7LTVIFKPEYDTrl9bvdpwXPllIsxhPpWRrDLLEARlexez2rQf27p/+VzYYD+2f/vE31u907dr1fYun0t7o28pOjw9sPh6q+fvmt75tJ2c1W1vfsTffeiQ6xV/+5V/YYjqyWu3CmvWaCh+QcPjSb775yB5/+URFVLFYtnuvPrSvfeNbtnPtupqy2Whof/NX/59oUlx2XHSsoxvXr9mLF8+DYgi73JYdHj+X9o6GTqG9abQsc5lzQDWtrhUsEqPxB7Uj6BtHLRp0tCUWZDvhUECOn7vdUSRyUII0yW0qkbXtvV17+vIxW0p/jyZHmjPlVoRV2AJ4cCAQDquprlA2ChsGvI5ux6TjAZn1qaLsquOIkCnMcTOkCGCNoWcJi/4JEiRXUnQGgX5J1uSiiWGykRSSRkMjUxJoQ1CxsnkdHCC7rHW48vxF0UnhimMajmOiFYfCileRjfJobOtr65qiHBw+UdNO6Hy92VBOG9ooplZc6iD9MnKZmyaGoh3niyrOoDFw2FGsygUxBnrHlMFt2XlmMbQGK9evMKFCg0LjMJ5CjeICjXp0QRjaKut2rkNJzptzqOUgq1gQQ4NwigiOpYpzkGaCn+/Nupz7sNymeeWSWs1FOYbKxv6nEWNP6j2hiWJas8SNeE1aCZwC+a4c2FAZpUGLRNXs08CxdvgdhQL6NYqVIENQ+kQ4/FCkcN3lMI7J4t8jZkD9aXLCcujExQzDFabnUNL573wxq4ZYBgACJkD10Mg4wgflmD0NmtdqDxw0gC6EAUMRB0mmSqCfE3ddi3ueKd+F7CwmcugaiAuhWeVC1QRHoZe8M/YLzaTbRFCQ7O4VLFeE0ubRGwA/F5eXekeAUjJYCrI9OYtdp4MT20io4vpm2VqtS3dQm0EY84ktsAd0GJodfwYTSwVxJovpyi7PW9KloAUEqJgt0UFxiWPURY6Sm9sAcCwWXPZJ6b94zsVcwZJxJoFedKspWxLMzF4ByQaJ9r017Js1GjNbhtzsiP2siJg4a9kzK2mARStGI9d3cJHij8kcexizIyY/UKeZVssQok1Ei2e4oa3EGdsnfO4E68DpSvmS0vSNxzIWEpWP84vL1A3HRX/iv2XaEjQSvDcZJyTQsbjjJhStVquvWBkaP54vNDjua1F4Q+4qy0v3yAqfRskcJTBD4ay7Sohl3fPPuH/5w0wgYABw50v+IYnBTHc4AEWxkBYw40ZrZsPhQk6EsB14hhm0aFCQZzwT9PvQg70ZkLZVAwoHRZRlKw1PUAgFVvFMoEqVghxncTjmL5ogQCsMWlxmgU5+opw6Jvj5Yk7PUjlnFFVhN6poNlp6HhRHl7WGTBP4VqLABrQqpv+8T541ky/2QKFEU5Wy0QTTEdcac44wqSmUCqKt0ewfHZ5r0uuTQqfRA9bKmj8o3BSuDMjCekXrmkIDOBcSv5p7XAY5XelsVOuez0uxBiOC4prnhHMm7xeHWPYSrrq8Zmia7WbfOu2Bni3TL4p/pnbEMsQS3EfUFWlFcFyc9q1Rwyk1bFs7GatuppztRTyPQH90SZzpfIa5PXtybJl0TiZi/H08F1IJ6puBwA/MxKQnjMAMQ5fqlH3uSwAV1gqmZ0ybFHU1xmW2b+EozYgbyLk2EbfdpE3msD+IuZho6udgzErTI56xImdsbuvrVesP0Q8DhjAJcoCF30eBjEkhbp3cXWjfNc0OIx/KuoGU+9E5VddWtrZeUj7o5WVdde0CupyMDH0SR5PPOuU70QBDxeSdujYbjTMMjrjqHEUJKTYIOmfItneqls+mBEy0ml3XiMpJNsiShEGDJGLqBk40lqxPogNomrifOfs923Qq93eiVAZ9AAvcb5MC3QiH5117BNfc0qKdTzTRZz3ybGSmEneWk9x3g1xc/j50YhxLOZ+ovag/YHbE0Irb0kqZhGIaCpWKNQdDq5P3SYxSYBDFfiRDD5BrBXiC6VGYuCA03uxxl0lw52KQhfkXoHFI8UM42AIsYoYSsY/e/8KGQzS2nq/Ju2St01TOlyPb3i0pTo21Lvu91UzP302fkAWh5wRgd4CTtYmrqxpemT8lrH7Rtmy2JKCw24V1kbBKKWl3b1ctlkB7C0AREmAE08SbNhpRwDDxbeQOz7NjwgeuRj9A+Dou8dSmgHWsWeoC5ZkGTrdiikjnt1S2XzbDdJ9GD7bA0pkTEdZJTGZcOClLCiLTKBiAAD0TGyrHz4PdeaesU85BAF9mZYD2Avy4m6krerh7ryx059Frq0zC7fGxI2fEK1qnLOVd6MjrUp4eTmNkZiECjzHaJoslaXf271un1ZJ+aW5zu765Z2trm/bqq69pajAY4RbVkLMjTd7LFy9EW+HA4GFzsXKh83A4FEFY3GzG/+IiAeHWJsWBTAvT9VH8ee5P6b4mWHF7mDOI29e/8bY12jW7vDz5yuBFFNYY2SxMCQir37TtzX177cHXbWf3miXSKSuVi+JxN5sXdvDyMzs4/Mwuay9sPPXAbDaRpm0hfi9ZLxz8oJ2ghHNLJ5JfBXpCwyPPaTlDp3PDSuWSdXvnlkl7cQJ9QoYFunhwWaxYKpXXhioVKyruLs5O9N2ZDnz2x09EnQRtditndRuaJHFAcjmgTwEBrhTX1IzxDj799GNr1tqWzZctXyrZ9f3bKrRxNR32O5YXEo3r1sLuP3jLHn39bTs8emm/+Plf27DXFIef3EF44DRmyge8dkMTRMlP40nb2Nyxh4/e1tSv3UFXkLBPP/pYk8FcIa8inOaDHKNWsy66FaHhrW7dDg6e6TAFJVO2lKZ8TKFCmjDxiPvjtgr8XLYgXVwLxF1Th6L1e2OhPWj0fPLCpcIGj1g4hqNiQs6b2VzRjk+OpTsERZXlLq5hUY8MiMdxzjQb9gfaONA/ZZWboqhzRy5OGwASFh4mOmxI9g16/1IFWq+vVa1vQtmHc+u0QHDR8ZGHxeEY1SaF3sI6mIhKMLV4Ki4+PwcUyLGLwzO2vbmtooMm28eiIJ0pfQ7+OQUz7mbovE7OTmxre82ePXuqyS2fhYaZhyKK9owJVECvy4A2ulkI1BzRoCeuqQVdAsCQ82YkJu0Vh7aye5i4e6qIGhm5OcgwxPciBx6XtkTeac6OsB0dnGui5bnLXrCr2Vuge8EN1K3a5XCKVlFueT4ZcLMhB5Qo3gEDMF5gykPhx6SE9034O1qURDTpexXkMghslgHD3DPpKDgplChwae55x0z+utDKoEyiMc7iKsikBpTRi2M/XK90t3z+ld6LaM1JD63WhEdNCcimF5k0wzxfqJNM+dHeECSeUFQCRgyYH5BX2pQep9kcWLNFFIaDDuTmlarEBHijQBMF4sjkF0AIDUuz2ZdeGcQTtFgNbNgzfrzZu3LKcUdKLkcmGXfub1m+bAoWpkDns9QuznShcdYxPaVQFIAiR1Ymb3GBAwB0FF+Yj9C04nIGFYhnhrie6RgOqACCnN18fhlgzXluExsz3Vz69Jxin7XFWs0X09K28exOT8+sP/AcL94DB47yudR8LzX5k6HWCtoof8+fGeuT59BuLOz8bGjjeUgUQZ6pBO4RGBmeS0YBIdfqIL+UswFdXKsNNdZsfb1kO3tVW6w4ZyYCWtgnaMdEVYaKuPLAYznSUoByhxKMzr5LJ4Too4/nfJJ5kfIb0XmyRlyrJOOXgPXg/w3LGyMLwB2oO1DWRla75P70+9gNjmi3ATzQbEFN9HB59jVTCPaPQn1lTODUN+ntZGblyDJf3R2S3YmTfciUkvWmzMHZROArZyaUdYGgTHjPmLzgyInWpqSoDc5Gpg2dzsQOnzes12HqxWQ3Ydl8VM+u3/WpA3RATYux55+hZ4tr4jsjCxSX7yXAHvc7d4J/djkNg8BirJJNaUoFGwfwk3fIBIWCSLStBQZVMzs/rYkqpf0Zc1MIxRXhGJ1mqksDNlfxCxVU7A38BXBVxDUYgCbqhgz8jG53aBfnLtGggbmKp7kqtLTOAK9xZeb8gp5ZSGstsIe6TZgdnuEqJUMIbVbeizimqkgFVkEWIWeIckIXmp5A0Uym3C2VRqLdbmoSQvMqZ1L2d3BW8M6p/Rg4TEYYVrmRDxrdaAJgKaw9gb4efR2GdZyps0nIDp43DD+SXDljyTTgu1lKcQRR7R8/IzzSYEAMAwyumNvhc1fwnGg+oHVHwkmbjtn3gLsMEpyRw53Pps4VCDl3CjQSQEA8CnS09qWC585Sl8noI59VhBfnIs+AO1TmMuOJjLaqlS2xP5zFQomEyQYMooUmH3xnzhI5KBN3wNkWhn1C0wAV0hsxTS7/i1qUvSNqZhxnXs4OzwK9vGhUiW5WAAAgAElEQVS41lZuzcSREO8RVW7pWjVnG5sVnYkXFzVZ7QMwqt4Ngut1qsvszN0seRfcB9RzAp3WCzJz8zgS6L1D61PvhJiuAmag00fzzmcA/Il7NM/c8ykV3aG8aAeYaSi5z+TWHyGnETdez92Ty+6CKCCo9HOb45qJQ2U0JOrw5t6uNfpDOzg6tmjCY5Mw9eHPUlvD9sAbAd0udwMAjs7yeFjn6ZKcVOiSybTVT1o26ExtfStnuzfLtlyNLbqK2ZMvjqzfRSdfkJcCZlaALXt7a7ZcDQVoOIC0sjHRSME0nRVFbZKKQZ9Fo+0eAx53Q3SV6945H1u1nqWTeTs8qFm3v7RUNm23bpQMssF8Bbjq4AVgnLtuu2kShd586VRftKpMv5G5wNTBSCcUSWgi58kDzuwCOKV/UiRNwDBxsH2mOIxchgl64PYZOJ1y98rcBi2gDHGcLg8gQoYyv2NJfJtyU92wxw20AANgULqpF+vhinkCDR0qaOjm63dXZO/46J6JxEwCeRaM7J6nI5tBAUi4yJ1RPlog5YnQqUcSdu/efeXxzVdTBbluljbszTfestcfPpK1KWDm48d/tJ/+zX+wWChmR0eH1m5jcuBW2K6tcOTfXXy8OeN3qqFi08piGkdKz/LQJIbPzYvkiYTcopULfTknZDZmb7z5UJqYo5OnlsqC9mJJzoajMeMwT9nW1pYV8mVLJgt2//7rtrmzrTHyk6d/tOGoZ0+ffmrTWds63Utee/DSKOQQgXMxsP58+kFGEocZqCNUJIpK0CeMNhBVr1V3bXN703r9C8vn0XaA0HiGX8jcDKBcWRPizH+49Nj4pyfH+q7ZTE5F8OMvPg/E4ALHLYbNP2P7KZ/HCwcK6Vy2KMQEYwSmOAcvD3X57l67YZs7W1avXXiYLJPU8UQIDJ/3T/7sX1o2X1Qz9re/+Gt7/vRzNQx8p9mUAptGL2GFfNGePT8Q4oS4l0xHwuoJqT+/vLAfvvuuUA7MXrjs2DoHL5/b559/JqQD16xPPvlY4c21GtNgz1hiKoow3XnRIbd4Xi2s3e1Zo9nVxaIJWBvHMLdz5p2Pek4JU1nLJgvMUrJZCgloSoRsFoX4McHEKpnNjF25h6u6JgvEDvflEXrBJcWxFxXSbqp4z2gtygxGAAlU5ZgaP2x9meSIviTEE2epubUacOaHcg8sVwrutmggO3FNRBHcUixi2c9+A01HT8LGZR3cu3tXmr/DwwMVZsoQy2YDVCpmu3vXbXd3T5/p2YtnZiFQWDdtQqyPkQrjPJBF6HTQwc4vLlz8niRCxN16+e4USxw6UIyuMp9c6eH5WboYKPiV7egOkZq+QpnFyEgRJA7aMCmgkIJqiP076C//WweRogW84KFggcLCxQxKq0aOjL0Vl7U3mwq1x3QpslKsAyAR54CmZVBHMSsJAquzqawKN7fq97wtzhqZu0CXCtzxvJGjQWTam9bZJxt/6ExCBh380nnEe44nrNPr6f1xPonHv8DgAsYD5lZcwhTRjtpRvNE8UgiwRhIpIlRAeDGpCikbSA0R1F/x/sO60NvtgSh9nLWaBqfI90q7bT2BfBTLQQYZhQv0KBoCdMYYzaix0LmEZb0bRziTgT/qoxf5fkGbyazsxh1oxqDyniMHfRZ3PqYaNDnSlTKBUcYgtvoTOUCvLKZLFQr/FaKsnEaAkRXBtmU9B+guFAg8I857psHQdtEYA3AALuzsbUu7x57JqdDD9jxu9UbNWi0uYlwzMypsFwvMcRZyKnaxPaZRaEShnaHX41JdWCaVtWZ9YMfHTRtP0F2jR6EKZooDUusCe85tnhOOl9IRcYbGoTV6zuD6WlXAHs9ggKg+0F8qwgWXzTF3EsUSJjBO+6XpJZJA7pz5nIyPHDCJfOUWilbZm3fiADyiweMLKImdDlgq4TxLaDLnEc1zAMiAMM9wDmQfBW6xHs4UGCXxst0wwOnsmC/1gygQnzAKqKHIXHjxIE3/wummFIrsU9Y6gAifsVqtqJhxzS/rvivrcxqbV1/bsa09nHxnMu2g+aLJqJ0O7Nljp4TeubdjySxB0xP746dntpwzdU1aMoNcw8FNKKXrW2XlmDZlAkHD4lrExcKzKgEL+KwUg0z+iVzY2KjYeMK5PNY5lUrmAs0W9PahpmLULDxb7aWosyh4d+yvTDZhhWJc+wpGA3uKgwP5C+c/2iVot+iurhqTCRMYQFPpTd1YSNOTOGwGpgSaL7uJjy1UW3CGKbR6MFLDwjnjdHfWO3c8+2Husb2KFoCuCSURs7CVTIJo/IaDjthCuHKyV2gMiOTQ2cwUSA6ZVwZQLU3jMN1jX/N8aC65z/hFKlCVwUmth7M3rAGzi9OeLeZR6WhDUaZ5c1uvEkRP/t/AAQblg1E7UoMxWaBpG+s8ot5wZ2IiAlJOxRuQaesyGGnZ0GmnPPpGpiBJmn0cSAGLaFgnVsAAIw2LAtrd3HZ2dwT6NZt1Ne24qdKsCHShOc7k3QBq7uuYs5X9BdBE3cfZByuD76H7JZjoHR6eWSyC0SBnoAN+Apv8VNd9QDyWJDwrqLFMb6lrjsUEu6IywyzDlR7WyHw+EtAnwCQIM+e8o1HSO1u4/o7aS9E0NPwhN8GD+sefBUBla9OYEskBdU9xCDgCp6B/ZuRZQPXD+uVO59xyqQyXLHRinwZbGJYPTa9PSWHd4aJK1qU0q8HwhLt8NIExMbUw00nuDaagOB+nfWrdHXT1vQCJOHO5J5GqQDMkAzyRIKrAJ5wdhi2RpH5muzdSTdJvDRTdsXu9ZFs3sjad9oy7e9Sf2/FRzZLJnO4X7uW19byVyinRYcXC4Q7XPe6xTNw50tmGQpbLJJVvKeCNoHtpNqlbPRuRO5eJO/EZrdbMao2JjOhu3CzaepX+g7uRmCDXewI28Resp84Qja+EOp63HWTicheMZLCDmR+gQcyKxazyGmno09Q3ZLYOifrC2TUhhgFrqlykdgAodtnQVW61jM9CyBto6JG3OejPNBZW0EUdhtVC54aMCscTsdAEXifiOq+pQbgL+bO+HsxCr779AKhSxafbvSekxeEyhg44xRyBghjHswGiSOeuhmUzijYoYfdeva/JGsLPtY2KlbMFFfvVtTVb5783N+w3v/mt/eqXf29hAoBparBax+pdjldoAjyrjI4VVIsHzcXhiBFW8q4R4IWxOB0N82IJ6oO0cgr3jdiwN1ZR8cq9+6JpnNVeWCxF9AIXCDoXEEcuxIStr6/bxsaOuOevvPrANnfW7L0PfmPd3okuTXQpkwkUMNBHUD1ckggxp4hkND/XtEO8dgxAsMFXEzYSzYrRbLcFshKynd0b0qe1OmdWKMQtwUWrpgE+L8YhaD1AS/0ABqmh2YZWwSEYMeyO0zJLwBZWSB4XXICEc3AztZ0tGZvj+ObGBPlc1W7euGNPnjxWE1Cpbtnm9oY9ffKlHLpo8Ju1ut26dccy2YJ9990fiAb14Qfv2Zeff2wXZ8eis4FQQffxRUTxgm2yZ0+xbmgooeI4DTNkmxtbWuigi0yFcB3lUDg9O7K19bKdnB3Z0eGhmg2QXjlgcnhQ+Cj8l9DwsMWSERvi6DaAw6/+J4gaAJEeq8CSSz5ABBgiiE7Y8+BoINFqsX4AF4rFdV3IZ0xRlffnugtpV4NDmM0DYhkiCw19CJQUube69pOiFVSFdclm4wAi9BZHrMVi5AgXZiK6SFeG5rrbIRB3qEsWGhEOdjJV6bthSZyLECMVBU27JoMGiGfDgYVbJQ2gW8GjdWGiZVZvNKyYr9jd+/d9v86Y4j4TakuRRCGNDpKpIE1GAQe3dNpOzy904CcTaaFp/UHX9T0yuqF49UZU5jWGnbyDHBSdvG9R5aSbcM69Yh9GYxm4UERR7HPI8h7Zm9ADKdwxU5EJCZbVCuJmHRORwWGbtNGIQx17eJzZfL5+FbjMIU6RRxEClQlan6OWIPdOe2ONsZ75HYoX6VLs+c/gnTnLABTyikbkDnxcuB5S7jEqoPsUFjJqkU4U19YA2RsxuSVKBkqvB1TDAKDA4LBHc6a1oXgZTFqwCXf3SPItuWu7vZaliSLAsnsJCOUXseJsFmbntYaaZDS80ZBHKMiUBLoohgABBYnvBG2cYkB6zC6aKHcYZuHKLZCpoRoCbwpouPlOuvOXCyuvpWxzNy+U0y3n/VLi8vI8MC49npfvOwoljLxqNVz+eLdkQg11plNcMF3RfmTiRIGV8HOe/wcgkN+LRsd11D3R3VgX3AcC13WRUryGbPfauvTM03nYHj8+UJagCucEn9FRTlwyKY62ttB2Ob10PPbJTzFf0u8m0+/0uCUHSjJWafz4buxrhPpCc5maafKysgz5Ydm4rVUBzUbaR5wf7HeVP4qhoEhzyhTFEsUc70XZdEEz740uU/GstdoEAs8DsyePc+BcksU8z1Wul67Vc70VZjfEWkw0WSW7Sc6ITBVE3/GoJdY3xRNgJ+WpzBGY6AVrnAkuxZPchTEiwbRNwCqTe9cIAZzQSLEedC4Rhp1l6krIMtEBC4G1NKHsCXfGTGjah/kDurj1rYxlCwtL5c2yBXRQIN0RG/Vm1qpPrNMc2/bumkViPi08Pe7Z489qhDNoelOqpC1fiFuxlLBKNWPTxUgTh/rlxI5e9KzfdTDGmxY/Ozh30TwzIURHOpkOg8ialQpWMr+oJ/gP54QaP2kCXc9HAYnkhPOH7Mpc1o2ieMncs0ygCiUmUfQlnE245w1tPgmLakWGKtNp9DXtVk93C8+FmkB6KijlgSMlTT5ANDUJ4B8FOGcg642ss2GXdwTtHMDLwTe5CEPFFNiKEYVnrGZznNXsR+jmSyuUaZiAFHzq5XcyU56YGh4FcxNBoEmoa6vl7KmpMy61aU3fWDM0BdKzr0I27rO+qZ2Ylk8UkJ3NUvSjaXKWlSiLMLfi6IkYHJjVLzs2pNbiRpZYDkpb2hqXdd2rDPlYA2RDypQLzXW3Y/EgsJu9phgnsT9GVipn9L05Z7iD0IpzH5yfn1heHhAhm09cl1islrWPAc8BhEX/Q3NHF7gMWblUVhuOAy+AAecFexpq/OkJQBSAruvvROEXAB0RA0RAmabeAF4U2G7nD9NEs4jAtt/puFkV/rDViKNgUeH0jYaac4spfjbtUQaXlw1FzlCTYg6DTpN9R13E+cl5pvBxNPrSTNLYLVS38Pm5Y6j1htDTp0RjeLN7pcelIaI+oAHBnbJURtOdDAyZUmoeAJC4L1nXPEAiglBcICHQpEp3PgA3NESaJ+jzzjLQlBpNPnW6JuchqxYBDOfSX86XYTs+bthsDpBK9qyz+Ph+3Cl7N6sWT9OgQjGdWkZSmrA1GgO5VXK/41SazoY17YPppbtCiWeAHngljFR78w4w1aH5pKnyvFuPqOMl8e4dNAW05S5e2tlFT9rd9c2cVcsxB02U9YdzEce915OAG+0+E2wMrkIaEHCuusYTQNoZORil3bixaYV80hawfRYLaw/6qrcwH+Lu4U7QOS/JBhRqjxriSJD3g3KK3TgH6YzOXc5U8kflyh2xWgNaKa7GSdVPfA7FTAR1IpIXmUOJbYP8yA2lQg+/+2AFOoxrFKNrLgSavkHXXaVESyI3Spa9rj+hXqYADS+5hGL2yoNXbTTtWaffUKYEQnLQN+xvY6m4FctrdnxwbgfPji2yinsWjw48d83jYlZAbiKpC0rCZOlD3EEPZAmKJC5lbvlO5z1QoekoJZbeOWv3Otq80P2ScTIGb1oqk7Lj8yeWygWZPARgD6e2Vl2zdhOt4NIqpU2rVNYslU3YRf3YBsOGxeI46XkoNKg3By4UJAK7h+OBIy8z3HWgY9EAp1QY6DIqEIJLkRyyZqNpq0VEvOWt3WtylVuFRtbunFua4iIDZSMpjSQXkgxu8lnlEcmUYQHNZWDt5lAXLC8WlEq0MrI7xoTKRtTkCdkYTW26ophI2yro9G0Vs/39u9ZqNfQzt7auqUD59NM/ODWKhj8Rt29+6zv6fKDIHKrvv/d7Ozk6UKfFgcH6uOK2yyK70VZjQwGMwUGxXLJoOG5ff/SO3d6/p6bp4vJCzVz9AsrtuQ3GA+sP2vbqg3v2j//0Wzmz4WrH4SeXKfRYuDeRzZRJWBpxbgQayczqNS69ik/l0KGo4KIRXXqGjDaq0wil/4QvzjOVaBygIGJ7ezdURB0fH2lTc2BQoArlpzDP5fUZOPxossk1BLF3KoZbj4PMyJEJPU0yJSt+3jVNNMxbd1dF45pQ/AFcb5zDCILFclp/DscppgFDEK+xvg8Im0KBYzFRAvm9FFvEq1w11zRwHGQ66AItDhOZMEJeTaGgO03UtNAUccBwsEDdScRDloyHrS0306Rls0VdwERgEGjOXmE/XVwwfb2iB4Duz3Qoctjm8m6r72YNjriBRpG1RERGsZBT0aCg2eFYhjB37t21bq9vf/jDHy0WJyR1bNl0zLa20I3M9Hub9b4dHVEEJvDhd9fS6fgrS2PXqC3lkMbacCvvqE8lx7gwcuC7Hm53d0eW8Nlczl3eWv2v7NKvnASvPjdLhYYWUENTskBfReeiSWjKTXrIHCrkSpoCMAHgvaJrEV1PphE0KtDVnGYIkMVz4QyRTf8IgTVaKKhZpjgIb7C5LJn+McFN2yqyUHYjBVMqiV3+SBbpUHowSqFQdFqc8/kVNC5NnQcHo7vrtDgrnM7Ic1RYrTI5+UudjdNGNJ2a2fVbGxZLmvKpoI1xptMgc9HLLTIENdbpQzjfcZkyAWT6TiiyAsoDG3+am3gkoWmwstumoJveELF3MMeI4N4YD8w+lmELLSlOna4KgyOXp7EFTBhZuZK27a2KaGNQWbtoZQW+pPVtdN4JNJra5vaaLki0HhTo7gBKHlxUDIjFIm6Pvziz+uXIiObkiUBHR1MDyKYVxjOh6YxHfSoZcRCOxo+Gjv1BUUCzRzPO9wLo8vgFUHzPGuX5SWvmYgU3lJCRE/mGrofl34Ou7cCDT6I4x1zHyt0asps3rls0OrHhaGKt7sgara5iFDjbAZj0bsJxNUgU4N4IAMqR94ReDW0deYiwGyiYMH6g0Iip8OWdAvQC4onOG4Y+hxvmwB3nygQ+h/X7KQr5+Xyv6Qx9Z85aTYKrF7a7t2nhyMSmy66lczHdpRae2OZGxSI0o4HOhLuX/UFDORkv7fOPzm3UDduNOxt2407VIjGm2R7nQpFPJEm3vbSTg7H12kwovHjhZdEAiyaLJjwesXKlFAAUzg5iTUE9JvQY5okiLgCrE+xpP0Mp6BqNtptrVYqe8Tl3avVo3FZO7GSGJs2NtRr1uo0GC5uNYRFEbHOrZMuwT8CvgHHRVwP9OUwO3jPFG+c9DfLSpqqNmG7RcLEGmEZenrbV+EH/Zp/z2WRbL6mNRwzxg3UuCYhCHpLWhDWWhH7M5BgwwnVOCqRPJlQMS1GEEZcmAkM3jpoFZko6PxYyggEIwC6f4HPuYc5W1xlRW9BwULijBZwrN1RRJ0yW5vwuHKCZFJIZCXUdo6e6gMxKtSQGFZIGnDUBw8WmSURta3tDmmInnzOVYO2OtLcAn9CoD4ZdGTMpxD7YX/xc2CKoLyqlis2nnlOWLWXkFCp3dyJ2oHUzUWfCuTBLkyEaJu6B+4EMX/IqyTBdKduTCbAas2JeBkHsazIpqdMwE+JcZ4KvfMahS0xWOCp+pUk0rX/02NQC/C5Fc0Ux8Opbt++6MMAvzl9qN353v+u6MMzRcFIuV4qqcakReQ7sQU37xlNb39hw9seUc26iOwlav4ZyS1yqMz5YmQHI+jCFWoV3t1xObHuvorMVN2gaV5oM8mhxOsYgR26tTMiCRkVGRBjbYCIDpRYEHuA2g3khTZ/LCahJK+t+t9liYlubBVHUT8+I38lavz+3o6Mj0VVl5JRkOEHdg7EkzrEJK5aSduvWljKIcei+OMdNl0ZoaFs7FYvEPftOkTjKEvSIOSim1N/o7jwmAhDWQTSeheI0YN5gZsmUNMHvXom2OZpQ8NBMcz5NdGapxmbAMXYXXxo8eWlMFzqHYeW4kz90Yn7O0pYzAIWolcpJq5SR4OBm7s0acVI0qZyXoowC4pGHDHh3dXcAailX3I3F3AU5YmPlvZI3S7yKyx0AHbtdB6C4l5CUARSTGS2gUnIkwuAxhPFMbCaf/PzQw++9tuJDs+EpJIQUor8YYJQycBelkHfzXA6Lmcgo0m/w71GQ3Hnlng0nPas3Ti2DQBPUPc8EDt0ELzVhnebQLk6aFlr5hATkFPTDJ35O8ZMmQlbQ7mTHQ1GoojQW67qcQUNESZ15s0BjiJA2mY7aaDrQxRmLpiwWTlk2V7Dq5pq9ePm5lStZzy4TYuM5H3yXeDyjxgULYQ6AWqOuYg3gCVRbBwYi8tFABQYZJxQXINQcpLgONWoYr+Ca5oYNTBwULB/BFndio/7Isum8rcg93N21wahhzcahbW+tCfnj/ALd90LQaSE86yj6nCX/bCTqBBNGFk0Sd1UhxSmLxGNyKMKJkgsLZG++QgzOxG9phVxW/x6ayxeHR6LJFEsV29iAA3+pg4kNde3Gnqhr165f0wTj+bOndnJ0pKJmKLODheVL5PMwEdCQ2GqXDSGvoA1cRlykxULVysVNBcLfvHPHktmkoiMIcr5+bc96nZb96u9+rlH6P/3Db6zf62pKybtR0aRml1BvLmg4jSsZpkDz6fVBpiO2sbGuKIT6ZV0ZZn4Jum4GRyv+Ahmn0NLkEFMiat1F2LZ3dtVcHxy8DKYeIOxc1K4FyKTcqYkiVGQ4pj+alMDrT6oxm0xGmmKCCDpK780ca7JSzVulWhatC461JkUShCdF3aP+gWLAhUkxyvpGr8YaULEW0MGYHnPw8+dY9xQAHMYcCLzPhw/fsHrj0p4+e2Z7u7t2XjvT84KapgiEtOfUkeHEMygXc4o2kKkQ0xewYYr20cwzspgei2LiERW9Qd/3ihywxprqsDLZU1xCmpopd4qsIAJw3ZIbFG8yQncIdRmKbFboLLbOZAnRLBEZUSqkrViIWiLNdIrJUsyadfREjsJzDgCAgJTi9MWz4YyioWZ/sV+5yMOYQ9Fg05hyaKqYoACi9fXYlXwOG3XXUF5pqWQ2oTuS+BDP8dLPgTqnEFvOwrAlMgkhkhh5gChLGxLoM33w4xMb5QEO3cRAtLsgEJz/9mgIj3rhXYDEF/I5ZfN1ew2ZT+FKqH0P3TIJJW8sFgIUHKhR7LO1SlX7dTQekO6hoo61IyfO4VTI/KjvJkIYTIg2z89koqqljDbKNFUUCZi8p2JCweIn58cq8CiWAPeEtE9p/BZWKpMPObTFCm0NDnpJUfyYook+FEG7lNdkGRCBpoRcQX4LTVWlXNYaabXb1mw1bWNrw9odB6GUKxiGlkNWFGfXVMg+LxvDlkIuaaWiF3J7126JQXF6fqJLUDbvI6YuZW+aVytrtZy652fJzMqVnMwomCpjhnB20rNWc6pmk8EnrBIuSDljysAJgBDb/KioVqx1ZfEx/Q4yGVlfWiealCGup9HEjRZWCFPplBpP5U5SLIc4FwvSttL4KW5FCLnmcyoK0Bmr+JwwweVsAF1mvUbFWOC8VX7TGBOCmJxpmQRgwNZodhz4kHYRIMJpXRR7ir2Yu5mSTHqwfV+6ZAGUmUxLnql8TUNTq1bIxBwKjUZzxZQDMyhMbi7OaqL30/BhsIFWazRkkj612/e3LJqkQe05RRSd0nJq1XJWsQAUQ6KeL1ZiPlA8st+efnliq3nEbt+/bpkCrBdADzdKEtazilj9YmDPH3ds0KWQ97gFzhSm5YBYClSmkC8WVaBj3nRlt8/+waSH5k/NWADQUIQzraIRvjJmogmhIWXaHY1AqcwqvJ3vT4QP1EDeN854wwFTVYy4oMj19Dn5j3RBMiTh2XqQu2KGhh54zsSNWokJJUeQ3H3TuC/imM3nBvAB4HEJCUyrRDpuOzvrooYjkei0O64LF+i5sBu3YFex3q9yIalZ/Pfy3aCicdewRmFTEKdFAcp3B2DkeVNmgRHQQHtmIBMElyu4rT4GWuRHDqVj4q4n55WrEYBVMT3LlTIFyZFNp7gnVlarNRXjwDlIoUpjirkEaw6AQ8yvRACeSDsMWMUE2928cfxkEssCZeIClZH7mZqPGoHGWSAVNOvZSjUba5OmsNFwHSwxQVf5aQAgcpPlmcBcMY+T4U5lYnl8fGp54nqIVun3dDdB6y6Ui4p2wkyIO4xzQ1lsoYidnVzqXVG/ygSGzRTBzXNNz/L89FwNO5IVdG6YHnG+cLYwcmLKB8CB/pFp9kSOrNj8593fAjMgWG6YSqFN63QsX6AZJj8QaieeAg6WZNMYG0LlRQKTk/8E8gFqbc4Bhi4yOtssaLrVa3et3+3bvTuvCCj54otnqgsAezXppTFhuiYGQsziUIIV97JSnrW+byABARjgrty9vhUA41PLZnAhz9jpeduODsh2pVl1He/ejU1bhclvZW+P9fygQlfWU7a1k1cEHOefZFm4SmtCD9vGzXaohwC8eHbUPtTFnKVjGh5YVHFPIWDv+pm3EmuPXF/eS4oxPjpYmb8ADAFgwBRqB46geYFn1OQaKEB/j3OuLXWHjsZz63Wp5XySCP2Xmh7WyUB5vR7nI3o/wCueBcIB3STO7w53fmdf8O9zJ0rKJndwl8HxHybZ3OfctexbvhuTvYODpproQsFlWr5Xlxo4jYdMDNljLj/hPqEf0fn06juvrmRhLPoijQwFVkROSGw+kG2F5k686fAulUU6U3fLv7u3f8NWUdxsupZHLI+5CiJdQyjsY1LoPNMhyNfS2m3G3iC6/uW57PiLgsovJr+ExSeW2YA3OdJeoYuiIaCoyLid+yo6lcNP9f9n6j17bM2vK799cs51Ktyqe28nkk1REjmSIHlsGGM4CH5hYADDATAG8Ie1Ac+doywAACAASURBVL3QiLLIFtlssvumyifnfI7xW+up1vSAmFZ336pznucf9l57hU5NSB/OXfstl/0xujdXMkdhgccBLRDUjbIcIhF/Y+TCQmZD9J5HsViACFDIQauEOjUUmgDKTrdNU4gwHZoglwSHFi8Lvi1NLYHhKiLhqQvp5jkSHk82SSk63fPYbFkUCxm8gMywuRnhU7yJPktWSWTUILxoGkHhubxfzA32NN4gvAWEyM50UrwA7qBYJ4Po5rNa5CDDveE0hqNVNFvtaDQaaqSZ8nJpY5hC4/f+0/vonp+Ldsghx4QV7R8FCk0v0yR46xyqLCAVmqANaYqTuqMyZPKRi1/8xd/E//mf/u8YTqdRquJaVJWDIcXcd7/7TXzzm/8vfvsv/yTNlbUGDnKmsYEOyX54iVJgMmHjCJorU0F5DiDwFGo0J9ACOdBfTApeBLT8LN4jG5NDv3t2IdABwwg5vKZ4LxxeIHYUTmxNLHSNkMvq13pzFTTWDjGhQXNVkaW0qHSYsMBlz5wij1lKOqf8KQpGFRbK9bKJD2vBonNPOdGIsJa40FgrOLxyUEFplH25NB+27VUI52IR5+cX2h9yX9yhMzHCCFrIRZHVIUhWUt3atc06nh4e4rzbVdHABT4nSyhrUxOmbui0lB+W0Ple7JYFcCRUQi73l0xJaGhqWHEOTNwFZYqBE28GRK+aOCfS/EMhYTqwc4B6FZfXuYopLgzy86x9si5Gfxa9kcJO2QsrHej7DQHmuIXlNIUU8AAyBq2WqWnOQAjTaZYSlyDnFw0JTdnLeIWmVIesHApdFPJ++O6akFaKumB4b0xi728fYPQn1uA+D/SehXqCAEP/PTova8GUyzplUWVfwuiTXEIstCk2CIW9eXuu6RegAe6AsB16cgll7aU13UGwDj2efYcZySGgrJLfiFsf+olQYTseriKbKknvwiSZQtNOnhQNpiLyGZXlhuNwNS96HVNqqESFYkX0KjTJFIisN/ZHuQD+CSOEaQ9rH6o8obJonUz5bbUb2oM8YxpccixFh6LxETJv+ol0z7ILd5OlYlxo9zIuzy9iCmuEaUipaFezNBPqQZQrdX3f9c4xLrIDTygsTCN4xzR8k7F1G7BFuBsuX7U0QUHL/PgEzawsgIHwYzldar3ZpZMLl4udgrLZbKmw4r2wj7gfAZUQ4r9ktHE2vOg/+G+YkokCqkIDGil/DvrZLi66FyoaVaSG87yYEDDBpillbAE6TwHLmuKfA11IbjBjWmy9EWewPl8dGhYAWVYTK9lkJLmBmi4iDMAROmn8oErxO1krPDsZE8B0kACUgoSzaBf//r/+ZXz6+L2a1GK5LL3UerMTrYkiC2MMMhgxa4BeRtwGhc5Pf/EqdsHan+nnU6D6OaLJpJmh0bMZCc9P9DBR9nOG1cjDHI/0Z9kvAjcVY4HJTiEe7zbRf0JjbgfnWq2tqQsUa9MCDfix5jD7QbOJnpHikNywvsBZKH3UJUyAbEpEEcSZS7HO+kJXTOYhlDMAjxk6uv1R+uNmsyQ6meNuVlojfHb0vXIS1qSPe8TmUExliIuBEYKrr5gc1Yqcjl9/9krTmukY3wIMFzADcaC7nHpdS2q/EBtTqnBmUpNko1TIRhsw5kBNtpMj5eHIhIboDJsvAQADiigDVVIQDEPs0SBq8HYfw/HIGs6Cp/jUKgJBbVn4Y27gCyBNDagMVXIpbacoczk+gybr5YruBj3zFK6puLWvJYtB353OoPlc6J6V5gwdliaZnqrbgMOZdkzSqAmknyRPMefYC4A+1jn3bLNdjcVqqggh6LrsxbNuW80xz3S/MzBPQ6TpcDKJpe5kksYdbLf6jKZpykwlngnAD4p2CkaAp6DshV6vr/fNM+ZOokHk/nh+HAi4khM1HHdx9WT+KCCUelFrs5BRBAG0V7nuZtJRLuJXkFfz8Pw8dixY4orJlFTeAnx/HESXa9F4MUOimaG+gLnDO1B+dByifdZQ/AiNI007PgVPDxM5mrMuuBs5Z6jPu91qdDt1MTtoMnq9SXz6+CxWDs0DkiFJ+JUba7MyJuEMHTCpI2JJ7taJ7Ifv+V/Ga5yd1+Psoq51vlye4o9/uI+7DzO9JwyZ2ue1KNfz0XuYxqSHXhRnafJqoW/nYzofCzRE0jGfwsIz1RkQigk+71EZdycbURLtzJ5mKMV7oSGW9Eq1F2ZfuHUD9tkAJwNFVDI2pGOA92ZH8N0YDsHuAfDmbNWknUglOboyeZP4QfRu1gL3AudckgYnJgrgLeemfUhw9gX4sDeCnGwBWtVEc857+kdNyPSWd0VtxrqlDqCBl/xGAD37hCg7ZFVM4vfK9mPgBTOGOwdaN/9cxl/Esch7ILmfoe2+/flnJxYahe1LWLv0voHrl+lAHKJsNm3GPda/5sZKW3NKxfVnN5EtpWO9nUhQWazUtEDQDW3XXLJpBTxrYeSKFvCDwPHzCXFnw+jqSRzfLLv5MZtLtr/wcRMXL1E00mkdzJnsLhpnoNBQqNB8kWhPMVLRZAvr+If7R11YWyazR6iUhUjnjX6yEEB3aLqeH0Ek7OAD6kc+1Xo9V+PJLuZlCzVF45iB144xgCmdNGbYVvefjP6hsaO44tmiR8LwhYyTuoJjWbDLmE6GmmBQIGxknEO3b2tlClolpUA1XJKp1lFhQqPF9GG3YrO6uIc+SEEuhBRxryh/0NCOkU4MSdbbY/THvIucdCNcmpzcCMT5ekxYMKqXoJhLQZcZxc5OtuhC23RJOPeNIhKKA+5SXJS4oNFgCqmMTHS7r+M//q//V9x8/oX49pvlInabRdzffYzf/Ms/Cz3/9PEHBdaq0gfBh5qqqsCufUJAKJyPWKwvzb1PQbUipxAEk4bIehYZk2zRFBhRMWJsxzyE71yqNPetBlq5ooxNBCJwKGAIjFX/DnOSl4OAQ4wC6eW5WtjNhI49AeLMu1EzsyGQG6oNuS/4nmJ1nqxp6TBYO87tES2RjDZ49LSW3AOKJ8A8ae8CTnq0g7N7xFpNxcUlekkuMJBTTFeghUB5xtkLA5yCphsU8EwPuDA4wJgaQ+HgYnm4e4zjbqfCiDX/4dNdFEolfXeaHNBfLm2+HxIPLj0hhQcoxluh0lwKQjTTpslSnPGMOYSEoO92KggpqJkG8nuYlKItVQG0oTlDi+cQYw4z/if3KfKLmuVoQ9smP44Jrr6vTTooh7j8oKNA++Pfaz6eyNeYttfrTYXag7C7MeJwtTOoM0qTLl76GU/YRUthc0tbxrtC15H+0axJOUDYIm+c12c3uGx0r870O2j4dT6i/dudRM2kaMFNl8vpRb9Kkw8wgaaSRY7FNWG9xZJpujw7Qsvv759URLQ7ZJmdfgx75n3y7DrnuLdimOJJKMURINfdbS+qxWZg1oX1ui6A+VLAFcWB0G4a3eMxOt1W1Fu1WKwmsdkt1Whw8aG5g44JyIfu8Fy0HQq+mYTiyupJ7RV2qyn0bGnNGQXqgekFhZIvLBsF2ILf9DKbk8jimvWh/DvW1zHWi1VcXJxFKr2TGRBnIRotzG3kdpsvqhBgXTMJlvlOBqpbIZbQOndEYTDVO8QWHfAR19t8tM+wkKf5tKwgky1F74lA8KzWjZp+mdzYVZWJA0WE/G+IXdgQtOz8V+4ktNX8cxmsYHa1A33FRtyxL5z5/GGWk4oJGkq5m2JkkRA/oV6uyP9Mx1n3TOfYAtfdhNaju1h0TAOh/d4omTryHGiaEydQ6VQAOO2OjbmX6aYlFbLmjgB+VOx4O6PJQC9PIUOjvLIhWtj9rVbLxN/87c/ilIEivo3haKwJ6sXVtYwW0Cmv5lCcAVO8V6BS5gunuLipRrlRiOl0JFSd58AewYI9m+YzUYDBobD7L5rMRpOA51lMl878g+LH88pzHkIHzkVkU5mYjDexmCmEQd/v9tNT7LbUJzZXYt8xEWECzj7i3MHYgO/AvscQ6PH+OTaicgNy+86GtQEFHqAKVo9o2NzFuN4lmWlYqWtKWC5EvY4rJc+MqI+ZGA2ycN/SzCdMKAGw1mlK075Yaq1rTZyc+ShHUemHI4g1URMeJ63VQgFTPUzioEVTJDM1YBpOY7OOciEXn312HpUalE+aQe8FJlecNc5KRD+KQ+XOOiLucCYByCEEZqY0iWP/EosAAIomzM7JBmP4cC9AHecdzwmAl0w+tKbyNiC2q1TSuudsdcaunXn5i3OOppr1iV0SBnbotdibblScc+k7h7ve2iveH4wZgNZKzY2Dw793ArXYj5wRxTJ7FRZXVi7x0CsB7GbURxsC4JuiwdmgzEZp7Ft8ABQHdjQFk99Nfp+z2gB47ZQpmh16qoOfI/merGDqHUejsFY2AgIIr/HPp0nMedLEM2C6KHffvD4rDRch7RjEAUzYXIV6OhPDvo2SoMKfUujNyNE9ioKrAUFCc0UraiBtL20hFGM5vNN4gJurVga4I8w8Fbcfx5HNlNX4E/KtIPssDrC5qFWds8p34Qy5v3uWzh5QnwKENfPipEuNJdYw7CoGQnn2qaMhpIvnGoWmmAsNV5pnhMHjPjmJ8WgdC/JlpzvRmrPZkiaGgIhMpnZL/7xiNRNv3l7q7HjuPegzsh9yKTtkUpuuuYclN3O9CLAgTWyG6WlW01w+N8MigH9H+EQ06rDfYPJQU2D0yJ9NSSYjUx5TeJIBGAyVKSvUkVUF2ExZTTzlFC/d4EHNIWuAqSY10XHru4E6gYxaJBsw6cTeYE2c2PfUM6UfDTVVA0o3jamXmzvAQUsGOIsAOc1+UJTOEZdUm4KxtpB1kNs7gj6t6BfouExH0TYjUwB4svZYoAc16Odff0n+s5w3WYPK0AOlVGgoL3ivL8pfOEidkmYP/MWsulRcvLqMSr0Y691c/HwsWGk+xuNRLKH+UDxjD8vDZTIgG2lHDmjaJ4c1XNUQ27jB0gRQJ6Orunw5E2cXUE9AWXfRf55GrVqOeisb2SIIaU2ThKenYex2FFLQLYkoyMaHDx+VtXLapfUdOp1apHKeMrHAQJ54MBSM88lS/4OqxKVFHgk8chBQDlMuDsbpQr+L3uQcYh7R75VLxcj+gHZFFrDQz0AfstJBVevk5zHhYNI21iFSxCEOMw69FPSWTLwwirD4dTIexcXluYoUROCL2SEWYxauub4S3qo5pUEHfeBQRBBMjASIdjo2+1NMF2idKNIZ819ErQZN5d6TgSN29dZrcJkxwQS5lNNQ1u8eBA/NkyiFcjuC2jFUYDwHI02HMoEiE9VyI7762Z/Ff/c//n1UW814//5PMRnex/2nd/Huhw/RbHQUTTAYYrFteoxdB52Xx4XChrUpBdqltTYSyAfUDWVkJToPWbdTfFI8yC7X+jRpcrD/zmMtXLMVdrmu7/r09GRKnya2/lkUHRyW/HOmaNrAhL/IU5294ewnDiDiEHDRKhYqMRnN1PS8OJVx8JoGxoVsymDIIhunNyZ6B02udEnr2jTyqGmlbOhta8J3ckoNZgSNJMjdOjSZ0kAV2rH2W8w7tSYBImhcKKQoNkHHm80zvc/ew1CFQ6dTiXK1Er//7n1Uqi1NNTCCQc9LEbJeLqKNk2CR5oxcMfLejvFOzmUELBdUgHNo2io90QMkofVMh1irXFZofPYHTJA2QmUnc2i9FEUgqunoPU5EDZLpRSkVn315GZ1uJe5uhzEaLCNfPMX1q/P4+P4xjoes9MPw+jn42bN2B7W9uoyeOKiPTF+YZjrO4YVLL2CBtcY7RrMNhYWoA4r/A0WIzUJ8/tvtkyIG5zuBTYT9JtM8gAVZ36uINhWeBpXvRrO73rqQYL0ykeS/MbgC7Q6djwOvKQI1sU5B8/GkkOaLs0sIq+zE+dywBzLKasLdLJ3xhF80mAKTnaXQRzS2nDWezjEdXkWBzCwBCnZPpqBLcdnLYIsCvJrodbgknAeGvorP1O3WVezSiDXbjdjuAGBmcXN9qctWuYWRkhGRC2cabYxyuBRnjkuBdrk76mf7WVojx4SE/DuhkrtdXFy0Yzofiq5FM0L2JdN5PbeTQ5G117Gtp8hDf5m3lfygj9EMGpRq7NGDkEMlqpDvM2lcC/mYTGcxn6xjv8FIwQWU4ilgmqho8RpgumdzJrMKAG/QhkinBT0YkwQFVidFpTTFuDXa9IHGx6YeFpHS6DENMsXYMSAAPTAvhv1BpACqBAQlqGeSgahnO5v/yIDh+3AfgxIr9FwNtrModZ4Rf3CyppD1QpEs6hC6DmX7uSEH1FrRlGzIPXPMAtTGVHYT2cJRdySTJYC5RqMTP3z/FN99C2UNS3iem52T+X7EG7TPy1HvFGO+mOjMxeBIAfApqFXFqNagyQOcgqBH1MgLgyW0pongEXkKZW0xcQxo3XAbZ+tglOLIBdYRhSlGMQ93Y9mxy5wljYtgVbFQ/GJYLdJ3Q3UWkAYdnYmJ9YysQd4XawitI40YZwINDVMtzm5JQmChCByk2GKitxcNkr+YUPX6UwMdMrjC7MxZpD+aRDl1UHeAjKKY2pPtu4fua/Dbn514hVKksqs4v2houoGG6OFhHKcD7zwXw95DXHZbOr8rNU8ZuI84X9l77FnOKVyZiRdRZlvidsg9wXvmjFJRih6Ie6VW8xkJxRlNanL/EtAtG/wV7os4kdo8BFBojEnZkSIYSjo6TJ+Z1DkAYdC+eY/QzZfzlRoRaMP8GgB2KOTQCnlW7C+dh6JTbwSQYyqEMZc0+jp/3dDCgOLMw8wNh89Mxs0+30WB9ldkP57iwzvYGbAw6qrbKCHxSeAi1VovlOOUrAHoyoot4D6mxk38JuSkKrd5ABnf/dInpzFGssM3X0hRI4q58l6jqXvztqu7jKZv0JtGpVhNXEHdqKjRLuOXgJSJBQ7Am1MTRyYjcRVnF42ot2BzQNUNPbOSGi1TatV4oT3HITVdVMNL7T1bLgSQcAZJY3zKxnyM9oyGj/ouZMDDOcaa152D+VQNsxfeEUYzI/036QCoXolGDyBgZ2hTiLF8A2Rhf8ghlSgHOXoDIoAGH2TwhDaW8+bpmexEPn8lPn6g5izKiZThAfUYNUijU4laMxftRiMe7weakl+/bsh1+qxd0zO4vRtIGwx4A7BBjZfG/T4HndlZr9wlYtXkC5KDWBPsCX+9BjgEUGlQUWYnknXY8MxeAgYOYRRRv2nNMaXT0WxPA9Elk3g7+Qagx1UMnsTapo5itHLE6RmN9UaU7U67FpnUXlNWfrdSDQALRDcuCFRiH1iTa0PCVJo+AGaTY760T/D50DT4EPt1KpbzVPQHS9X59hGg17EJJYyS0YQscwANGvRDpP78l395YpHw9ozk0y17MzJRetHzcDiAXHLw6hLxYEWbpX3W0cLZHTdxTO2j3cEaHNrNWJMNsmqYFMKzhu7iy9XNBIekJowpi5c5cOjAPQPAgd6LDWfH7mUprm6KERmmcyMdPhRF7TPMVMiYKcd8iR5pryB0st0uzt7Ep0+22l1jTrPGHrumad32ZAE+6AsFGdMTivglfOOULcFdBRL2mzVXPQlerjconqHe2R2O0TOoOsjjYgHCRgPBJC0V2QJUuW2UCmgfayoKT0dsXI8KIeZnqyDcgcjTPPKzCjK7gZYHhah7SXHPQYyQ/BjTAZdGTs2zqWqmmDKRgXZ2iK0OLSZ2mH9IQCqBNkVATpTTTrccp9RQNBx+J/QQRsaz+U6hlhL8Z9MSIWPnTdHCtEj5jjyLyMRwQMbKzuN4XLTQmUDcQ+/XasRf/93fxuXNq5ivRjEZPcTg+TGeHgeRy9alJXp8evy3YkcRIXYClLOnNKe4OKHb2MlIhyaBQxbjEBag6Zc2ROFAYvOJzpNkpsiIAucrUDRQ7SpOUwXRNoREKruO4iejg4vLSYGd5O1VmX7iRmjePpqHFzco8vb4fOjjnu77Wmsvlun8TvYJyAqfq0LRIzGym2L0s9oXajw8dWJvWC/IhW3jAoo5EH4omBR0nup6yo5m5uKyHrv9SgcYhwyHf7mK/XcqngfDGPXn+q7n510BAp/e9WR8QWPF9/vwqR/1xpnWJnofGlOoouSN0YzYcTYf89kori7r8fDwGB8/DqJUaiX5mQdZrkPnm8+sI3v7+SWJQrpMV8t5tFuVaHcAUGjCC/Hcm2gygxMfGp3bj2T7ZVWAlKuZOKZ2YgoMn0GLI16/rioA99f/+fvYrtCd4NxLUDxTHtO22BdNEMZOJe7unmS8IEMlaQ8Q97s54TPpUKRwTsLY1XiLc+/sQApCG7w4P9Swg5FpaGk49ZlGzCrzJcHP5xyhUeM8wrkXWkd/0Nc0WJEdNPUJl1/Oj5gNCaBgfZqWCL0cqjpTNGUundCsQANGU7bXO8NlGfocZxK/Ey0qhRzN8HZteoh0OqWsLmx+DoiqwqATYTk0Zk0xQAyz/LcFT3+Uiwq9k0rEtGwGTFyuOIZBdxNtZ8F7bQjoKcm91tR8YlEwPwCB1DR6jtOn6ck8Bxlc8JmyWVFRMCl40VfyOz57+zo2u4XcA9F0bAgeTgBB7P5hiiRuTTIGkEH+cSsAkEuO9csUjZysNZS2wK0W10GicJi00AjT7MCE8DNXEZVQzfnML++fw9v0X+vCFKorbWZdEzqmTEKUk2wn09QdD6F4EO5RmUnYXIdCE90xwI8c4hI3WHRpaLZA1814sa6LppCf6SgMRx296D3McKDQyenO8jnoZgwEniZZ5kXSdjj7ibtWa1XUIb9npBqsizefvYpckWzMQtzd3athROt3/aoRy8U4Gs1O/PY3H2I0xEytFg93NhtybMlJzISL61aks1sVXdorFDTKsNIn0FSc9cpeRT+H3om1fITyeUwpKBoNtpqTsM6zVWetwKyhALWJE700VNM8DW6Cht/ePker2VIhitnM7e1EeX1iHJQSacJ6G/3ByOYZWzNC+PdMzrmjoTvys9GF4ZDK76IRQoNJfUAuGc0WRhXokDg/fnh3GzNlEfKZLVuhzpE8gIYuMRXhOTHBBCybLckgy4tSqfgq7Ocxwyqko3VGgwww6wD0fn8evd5Mrt9v317EfNqLNtFDmL0UAbedHyizLU3EoHYZXGBCILOJo7MY0QiZ9m1TJUAJg1YApACmnlJ6usM/5rwy+I52WxPcLJO1hXR89WrTbsWrddzdPsdhT2Obk/GcguYTKiWfD4MN6jcKVd4dwBb3Jf8961vyHo2LiMAhi3UeixnSkjIEuShUcJXdxnRMTilFMnRnzksaiVz0hyNN/mmW2HOfPj6p1uIze6KHnpPJI5lrjhzAxI27Fn3bOim0oaqOJ1Odk5KtsMJZFNxoqlUBGA1sUTdwz4uat+COQWeWi2Y7H28/P4vNltrL0THUCJ7KQrXEndNsB7seY5hWkeEM5kmwkph84X67ORBQz8sIUYIZbPDZZ7OpACbuT9OBXWcq/mQ01VSVtSh3bRgTy3RsVkismA7SbKMzzwswkEwjiQUiH5L1IsNFxYuY9oscimYBsEt1O74cGprYz0IsBGXhYlAGI2Ifc/SHDHHiFJUKBo1ImdZRquBKP41OqyUK9bvvHwXU0UTVW9Wo1PAVyEfvcayhx9vPW/HqBiaVjRSZHNKU8o440wDtuBOosc7P23ougPD0DZyhsBaoDzlXuKdegB4Bu/Jl4KyhabbUSJh6UF+snDfMCJUDThPzrYAs/izvQhmSGeu/BSQnbtia1O0PAkVktqR4n5NkwETVoOFlIANjifsRIACQDWkWNZS2pSjbuMCugY1UY+D6yUQQIET8ElgE0Ddn+1jO+Myc9ZaeAcZzb6DZx4Gc9wObqtPJRamYjtT//r/9HycoOJm8fyOXo0Kc6aT1hT2BwRlKpg+zhQoodZTbrXn5ebQiLU/OdmtxrmniMO5YkN0BdXF7kKiVhSR7YoIRNxvncUA3OTnImPkG6OuLxs8BpWhM0Oblo3ORkXUxWUNMM9jMNKj5DA1BKKB3d4y4vvky7m770ap04/GBacEx1hTnW6gpjOJTmrJxSYMSoBccIIhcb6NcqMZJDk/k+CAOTUUVA44c/23B050EwbPlOSe9LbYp/ODQgypRHyL+5nex4QvFmp4NOojZlMOKy8doP5ckKxHbfIxe8umCPitZPiw20BA0wBySi9ku7j6NZIpAMaqQSWgAonrkotloifvOBYotNi+cgoSCtvc8i0GfAqwZF1fNOJzIwSGCAp1USj+7N5j/WDAJXUiCSpUliOg7CVKlkMESmgkWtunYX8vCnwL3iEtYNXI4kJWz0bmoRCEPys0BcJJF9+lQjHsKDdaeONO+qJxJhWmM6U7YX1Mg81xAe0DHWCuKFCB8VCYudprin1FYs0ZBVDU9VOaOLzIy7CjYcGdjw9KQsCletAVczkA7cOgpDLDh53NxSYrGAIRFrEjqILqc9YFZCfPRRtGIgO6oSEEDC5rbqCi+YjQeGgWi6UDnl1zMonVK3Ot5k5B/RNvSVNpsxusNahU0QagUpfirv/5CaNiv/+lf47gvKZ+o2y1GvriO3RFnq2KcxBVH34NwuycBMKJujIdu74eRTlXkhiZ6VckW1uREwYPXVXWIeHq4V+4kFNK7W5znyDFcqYGsN0rx/Z8+as1fXTej3kDbuo180ZlSIPcgbLg7UnzjJsfPxKRCVNcUF3FJB53iUMjA3Ozj9n1f0/B2m0bsGNs1hiIg7KP44rO38fHDB11m+WwllptNVJv5ePsla3Aa/cd1zEb7KOXJBYTu5d/FJYXmSXuay1iaSxsO8PcU9C9gj6etfiGiiogKQlGFro9/56w+6z8d2QBKjx5FhbVyT22jrAkgMSucD0Kd6Q7cUPA3pqRmotMmnmItqmir3RHgw3Pjs/NcEGkrw3BLkxay/ObyZVLC+sMMhrNUxlJpO6xB8wNVlT7bMvLEgdPTLbkgQwtJInPQXhA6zBTw6fFRhTy3jI167ODGM+X7bQEMMRIqFOLqeG7AawAAIABJREFU6lzo9HDUi8PBBg0AYhKbJ4wImAE2o3HjvtxgVpI0d/uTqPBY0o8mg7g4PxeQR4wMxTdoNDmenLOc0bxLzl7uGbTSGCphnAIghHMk7BI0ssMJFPODjDY4DABepBiQzbxpv4vFXNR1CmKZQEA5yzG9wu7eZ49c3XDjLdk0hj3LWcd75x7UFJAIjxwOhmeavgCoSg/Me5NUYpfoam36hBkVjTl/lmkUZzvPWPbbZG4CgMrZ0c7XZkWArjtoXq62Cig3C0BUPblcQhPa6jv/l6wCOSbKbRSNCWYwUKY28au//nlsD9jvz6NWbcW7H95Fp9WMi4tqVCoUc/W4uxuIKXJ714s/fnsfyzmFE0V1RL6Ujp/+2dt47t3qDlQDLP0AZ6+n3ZqCAa4pm9EmKoDAhIBTD1AgA1DQXNDD8r/rV91IKY80LY0wRgroXXiWOCij3WRqDG1VeXTEfqxz8Ztf3wkB1yRFgdtZoeVAkuwv6H/cCzSK1WpJtFNpMjM4iFKwm0XDs+Pu4e64vjlXzARrfLWGgnmQU/MCsxmRQl7YBdCHfYdxfilH7LhVfBNndn/Y1yQP8xMmKizGYjHizWdn0WgAdnrK5mluTnuaO5g7nOYRWplNJjBFol5zraRmW4A6jAaeialoNH2iSucIdKaGS4AobrVDxHi0it7zNNIZZ0nSlNcbTK5t8vJCF1bNJDYYFE6mTEgzCBnHwGWqewFH5qurSxWdsA8oeKX5qhbErOE8cgQQmlEaZMBVfBrsKq6mjPzE0UJ0bOiAizWZnq0Yjqeq96hxXuh21C08G/YngFPnoqkzHB0hk7kXyYt+V0LdVr5craxnx/5jDwC0QHOEEQEblrMJeY2m6mnn78EU2O0x2XCkgR1hzdCh/mFfQl0+v6pGrZ6RtIG7aTiYJvWJMSvqQJo1GdKFdWM0sc16TWc3jSe1pnxHctwd1v5LB6przEZVyJyajZL+nu9Bcc9zmGICSP7w/ihqIw7z0LPnk33cfULWk5wvgFGSBKRUy7B++J4Jy9fmLAIq8dcg4g2g2sAi9HxoucTg4C0gcHqNf0Qpbm6g60c89XsRx1z0+0SPmX3HfsewjhoDJ1L24/3dWPKoNBNkNkKKiJuDmhzAbZroat2xasiwNms8Epy7qwaUzUf0RAN3fJq0BPCSRwh0y5kADRh0DC84l5A5Kdv0yLkKmGUNIC6uvFPFixGjhr8FwDINsNaPmYqSDmSphQvRatTldyGgqFCKYxrKOkY7DIOoPwFbfO+yzuQdwp1NcwrDLAdoxP0UUa9ikoRZD2sLGREGb4dYbdHZ56NcRLZjs8DxdC430sMxE8PeLPZrgG6AXMfRYIo3SyjU+QJnXSquX7WjIZ+kXaT+p//+708rwrKxNs1i92sDBNBZNRWivYDG+GKEAgeapzEllB2co6BuEGEgd6G99CLQDTGUiP0papWaXI+W65VGodZ4GJWURT5HNnxbLmW67sTJk5dDwcOCQ99B2OFk2otjah7dq2oUShlROr757bdyY+ShQGPiAL84v4k//P5dXLffapHKXQt+LFMV7x+lsZqG6ewtxLIqqrH0Xy0lzgTNoSg4xD4ub7oJv39p/Zvs0J3Xw3SEAxGUjcIdlAT6AYGyNJXD4SgyuVK8eXuj6dNkMNRCBOVhAwjZRyuURpi5UMF12e1GMZePQW8QrU5ddEEmR2ixnp8Gos8yNUPUybPjGXOINxpt0QCLtWM0z+j4NirWmEIxVl8s0IiQO4dGYWJTErjNJ1Om9ntPx+An875Hw7G1FxSfuN01qo4pIH/maRjZVD5ajbamTziPQfEbQXEo12XScErvo1TlwOUiTMVgMI/Hh3kUss24v0Vr56w4LiwF0Yue6nBzZbEQQ1DkoCScGn6xMw9516bKmDZodM7UGT6/TGPQqyUGKqA4FGo0INA0eSYUC6IU81OF2DNhdLjsejMPUDD2hQ4YDv4VusitQA5shdHV0SBymfWexzIHwowBFJX34SaDyw86MQW7bYFtx2u6CJfZC1IsDZ/coBAFO59HFuNycoISaS0ZzdTP//wibt5U1XCOhg7uxOCoUjtGobST+QDtJA6S/d48Hp44DBbRaDccUbDcx2x8irtP46iUy1FrlOQyycUP+o8JATRkGvA4kVW3itEE6kc19oeNKEkY0fQep1GuVgXMLBZTNZBQskUTYmqd5DQykeGdEM2CJfJcNsRY0eNm5+w76IRyzqRI2W4TcTyW4gUV/lycOAsCKhH0ylK5fxzGYk2QcS2asiGP2K8JaN0KPcYgBf3TarOIi/Or+N2/vovjvqyC0TRRrzvWiiMO/i3jj8Pajq+JsVVijS49GMwt8ck88VOx+6JFgEKXZB7aNMdmQaJw8N/o4jG9DOosUzw0BEzwANc67a6azul4rKaRTFRFdWxNTUJviaYDCp1NCQ7STgBCaVoZFtqjeYTuqWI/mQbwWfl7tBfSbWsdujF+oQujEVQBAb0d8Im9iQmY6Mhkd6L/hOIEilrSPsV973QiLBsXQ2tQpeMG2EtDka9pEsqFLdMOgKYluVI2PKqhm81xQW50ltP4CeBJH0TV5l7oPfftbIyjMfeEAp3nalYFJDDB2B7j/OJSQONWZ/8pdmvomWiWrSXj3qAJkVkAxaQ0eNb8USyjvZJWi+lAs24nQYLYa1VnopEdmIeOb4o2jQeNJ39hqiKwQDRHJpOemgLMAEwAsGp9Yy6Rx+SIvYvFu6lKuOsK6OE8Es3UE1JNfeUEBwWY6fAysVL3uecpVlGTFdge0LwMIxnAoDHg+xrkSqir1XRcXrcFdv3w/fv4+us/U7M9GY3i6qoW7XYh6poseBLJnXj7oRcPt7NYzpjssF13cfO2E7PFVMW7XYVzkclD8cPifx+j/kQNKWY7V69weT1q/0OfazVqaqRYx2jZkG1sNnMZhpnCZn+B9fogdgnnItRIik0a/FPKERbz+TgO21J8980w5hO7NDsJ1Gcwe1zTVLS9mNcQ2l5BG5XT2QMdV3shsVmX4ZIaK2jo0B0pjomT2NrE5cRdiubPsT5M3awFta6XApc/32xV44svzpVROJkMYzbbxG4VmizCrri6aUWzA8NoL5BZwe+BRs0h8/rc+PAcbEoiB0tqMhO0bB7xo679qPvK3913hYw5cjZ3UHh1YpzHmTsdr+IPf/igCSlGcWjKarV8nHcbosDinilbfya4NJo4jUt3vIj1Zql1n0qVYjSwichXX34lAB26LM8eIITzjSk06xDpBOuhUq9Ik8e0voe7+B4n4GJkmKbkC9F/HonOn8owQQRsOclMCmCHRoRJ2GjYF4CA9pj9mMqm4vLqXKZQsAN4TxTo1Ksyx0qldF7C3KGeQJtHc85Zhu6t9zSMVIrfR4O718+lVsUZW46YU2fp0VTyzHnHyjQWOGQKLxR06gbAS91pC0sl1CRS6exN8RftTiZ+yIL4TjSqnCWuhWhIYKbh/ur82aOadLR3gBGvrjtaT9Qv0LUPJwys2E9Ey3Dm7bSP+Bn8+0/vezEbwWrJikYvfx3R/EwbFQALY0W0dFxYnZNJU8e9ZiNAGsQEVN8TRQMLhHWFxhgafE7NH2woAL3e81y+F4y6YJ3BbJuOiZJKzifWOvFts73yIgUUYlAll+N0XLyqRbPNHQeNmhi5tCaW0IRfgBa7ttsvQHevzGbQ/xr4zOfs1wH9WWtEbAubA8KKsfOtAVpqcNw3Yd2wH2Df8T24pzhAOYf5C/YKexyQottpCuSj9ioUS6pkGRroXWuAEZa6QTk+4NRalQYagELtYMamP9SiPO8SRlglGwXRePIueR6s9ypGbqqP0bPvYjJZR6ZAbZOK1Wwv+QJ+Dayv1Zah2CFqjWKcX0CNjshl+HeYcu4j9d/+N//hlClktTmhH4liJociUwcVzLizsx4TCBY3H0Rc8gNuMeiWNrFYOQeJn/GTr74UEjCejCOH+HBlpxlG6ghrQQRxBDJqaU2FkJe9cyYoFDX9S3QWcJ7lvoQAEtSocIhMYRW5wl6F8bv37/XfMs3hUMPFigt6Qc7GuqJQci4VxNZsLLIFN3BloZZkMtKUgEaI6gW6m1AmaJJejApMEzOtBQMOkGGavhc9JC9EBReorA4vU9C4PChSsFf9ePdJZg6gMIfNSdl8qxXIm8015BKat2XreIx2DmQ2Fe+/f6fNVG5gnQ4fu6gDGsSm9zSJ4y4XqWM25kxjiTs4v4ps4RTNbjqOaehRFG98F3RCfI987DdVx0QsRmr8SsACJ7K7rNvYofPc4zbKAdTR4TYc0hTuo0yEBg4KGpdnIvZGm5EKlmpcjtl4//1DVCtQfqFJMI1YReespuYCh6zxaBnHbTbeff9R7x0gAO2VGrYXuqcyqdJ2kCOwfrOJEu6gqbSa1u3B2kriAVTsy4LeEyWHGZsmzM+VdkZB3M5OpOkGmKCpvL6+it5zTwirKMH6btaWwsvOsjEpQBEUcybKqvYUm+MiytWs8sP4uegdhwMjxmQ7qvHDnVHaLwp+c8hfEENoD1AcR4ORtBA8d1FN5T5gaSGHghtTLmwKdOd38bpuXtfj4oq8Hpo4cq+ABGn6jpHOgeyWnEHDoVapqgCi0CY8FeHy61fXigl5egQJzMVnX76Ocg3UkJgOfkc+0jkcSa3dghGjIPajw8lln5wiE6cs9BfNHXROwAIaAJzvOEe4vKB7UcjSCPL9WHsIzQk0n87G0iowORUCSphpGWde6OaADelYbeaa5KJfYILDgByXO+kHN4Qtc145a4lnQKPXbNSjUW+ISkeUBcU+l8S3v/sQgx5OT3YrXs1o4l4ufE9Q1IBTVOpsMgyiJl3DaAeiy/QpKbi5UBxJAlgBfYmcS0w5MOjw+uPn8d95D1fVeL1oUkH6cOejCKW5qdUaaixwLaRo4Wfq7JEkBOo4yDN/5ky03PcfblWcQ6HS70gMqmBDgCiydmgcOC+lgzjSKE6MYsY+2q26NM2L5SxxDQMRR+9p/SPnEutAeiC5/nGZMz1HmzKR4ypucvxeDKhWG7QIzlvTBZfQbTmXOaOJfkhlc1FvkP9IRpuRWcCvdNbTAGtpoNmn4/KqLaAH6o6+n+I38orWmUye46ufvol6sx63nx5i2B+pyQIoKNVKcq0d9mfSRB8PdvJ8mYxByaRQMI3QIBHotowfyC1NzhrrWNF9EVIN0sya8T3I3QQzQDFDOM0qN9ExI+xd7kdPZ1xYaYqSxKZQUPIXxQf7Awt3Cg+m64otmUzUWFD4eCppvQg/hKYA3MEFI9Tyle4dzhSKY5oqmkNZhisDimLEGWXs3zdvz6N7WYmn/kP0+rM47Px+oWDtt4v4+c9fxRdfnEk/jInXZGoWAbQ0ijDs2b//tqflUK1npefBcASacJVw6jrAzF5xJIvZTNlhN2+7ih3gs9H4EdWCcQI9PNFD3GsURwCmrC8ZevC9MCzIYGDjPDmKOfK6BsOxDBgo3nlGP3z3GIsx7xj9C4eop/nWkYOQ2yyM58F5wOoXnV/RTI7W0HnLf6emxt5jAuFqPEfAIWjQNHdQjT0twZ3xxQ3YutOVaKQUkoBoFKAyq1HjBcKfi2wKbSvNnvXaXBc0/Sr+TyFnXJ4HBStacgc14yyM/j7JHZUEwSDSy77ns9LoO6YEbRP1gvcgf4mey13IB0pnRKHbELGwJ8x6FjVok52qpn8wqjQpV2j0QWY7rGFpunLpmM4J90Yqkok//OF9ZNMVNWw8Y5pFzgz08HxGpmDS0aazyl1GD8cd/fj4IAOoUr6kBoNmnIHCZDCD66BYJM5RomoAjGjaANIAMWhseCZQ3TVMSN7Zi+kNZ6ap8o4G4Hyx3tRnyHQ80ZnJVAdjLbO3rKfGRErB8uOpzrTt2k7w7FOZHiYTSvJVBR5sNzGn4dTUm4bX1HMonYeDJ0v1ekN7jKg0QAz+Qq8Ymb1YFgD86NOdCQndm6Y7YQWQn8i5Tw5dJSOtNw0BtTUN32joHDczTmho2RdeHw93D3HRvYn1IhUf3pGZCHW5FIfTTusKvwZRXAFAYQIwMWxU9DypBez4wxSSOxqwaidAEkOiN59dxWD4qPMHkz9Aqg2SsCMSjo6ACt4VOZvUar2nvpkUiuMoqWZ7+DhSU8175rzPl3bRPssrdgJTKIZPuD+Ph45Rw9CMM4HNORzOEmAccBOPEGegcp/ls9YiUtNzFtq9nX3LncZ+Nt2T+gS5mkwCNVolfmsmB1G+OWfcCwtIaQb0Ikk2rgDjw9GRTGmmz/ZvEKOH5UQDKANlmyhxhgjAy+eirLUIiwfmS0QRfT6DMcVKmREFtRzjOiiwrFmYEZy/aJ3RwB72uRj117GY7Byxlz0JLCWPFt12q0vMHMaImEmhPy5G6tXrtyemalANRYcDvdRDdu6PALDkorLbWFbuaxxkIINMhSgKKWzYDLuEosKUS2YKiVGMkFZ0C0nhpL9PpjMsNufFWAej/CmcCnEcTNBKLlEQKC5mRNbr/SDW21G0Wm1t0I+f3iecYk+cLjqNePPqMp7uQfxbsosnM0p6MNDS9SbG87kuENBlGlZWgagwipSgvHI2EovFrnWM1I20eVKZOOgoo4Z/t4/ZaqHD6ebmJg57FhCCZxwlRwpnNlOQp1aIzZLDGBrYNipJMDfLjM8ECsNlyMsCJWORFOFPY9MrEyILhRl7M+alcIfzPJ0sots9j9VmFvnyMU6ZvX2F4YGr6dsqgmCzorgG9SZnBNeifJwOWxm1iM8NwnMMjZTPz2wswwXEGbAjoBpdmKyl8zEeIOiHpoJ5D1TGfXz6cB/ds1dazJPZRBMxxvEUBRiP1CrN2K9P0XscaOQ9gwrLdGjL71lpCsyhCR8aZIXNIt0KI2/Q3t1GlxHAgdFiLjoMTAa6kGlITeVyDAP24nIdTZMr04jZdBabNXlVRWUpPj89i6e/kz4p2di4vsLhPmC1TQD0XtRJKAW5UkYTPx0WKsizavqgyoJyQTfjwKPgo5kBDZYVr+gCieMfl0M+FzkCs2U/7VB4ccrIzKuX4uysbnt/NBQZJsmlePUa8T8HAy6J/M/5dbPpJnJ5QIyFY1SOHAo0KPy5isX5k6Uaf4rFbquh5ghnqv5gqM/I+lwwqcuWJBTnfSkeQpTabGy2FLjwyg+aOmOfTajqcjURjYppM3RULq5+DwOmSlQb5BelYjAaRKVcc+xBf6WzhTXB86YelTHCbq8MUC7A8Wwk9Ismm4sGi0/0jDQEF+ddPNOU9QP9i4kmQvp2u6N3hR6x1W6rMQBIQcSPtoHCVXbZx5WoMNAqv/3NXRx2uSjmy45FoamTMQwXDhc3iA6Xhc8CaWMSkTPFv1xBZeBgfSB6TEKHn58xLnKOEBMrplmOL/H0gQaZs865PWjU8tLF8s7YD+UKlu37GPR7mrJC91IhTcYS2XwYTVVq0em0dB5hmQ61yNRhW+cz73BjsrKWUNoz01E566TbbTOtRWMKxYkpEuvTe2C7sgEX4ItBC6bOXGzO/Do7a8dR5j1LgW1cgiCyNAnWFL6YnzCRJ3e1qoJzOML5NBWFUkVN1nAASJiLLFTAGo0FgIU1DGiEKJ6ZqPHZefQUQ3Wou5OxqGSvPzuX9f5s6gkMnw9H5855S1rB8WAZgz4XvyM4ikUAv0pC08R0gvUIQIID7l45TjZRMhgD+sp5zz2EfpAmQY1qCWoN4BYMmYwmdzTbvF9HaCRAQhBt0IjJDA2Rp/68F4e/U1x7GmOHVEBM9Nc2a2E9cKcAbDnnkliMY9SFonNXuVnwmIdiwWcexYiMqxIaonRU0FXLNAKH+OKra2X39UeDKFUa8XDHNJUCtB6lQirOzpj2M33k82UFMtJg8Q7pjTbLU/yLtLeH+OVf/iyqLWjeu8gWs/H43NNkaz7ZSk8J+HN1U4tc0RPYxeIQgyGF1TEqxVIUC6nodmuSHbAOKdxljpOIbmSedDqKfQLFVPr+JMyafEMKcoDP0TNMALNZ+s+zmI6ZtL+EIbvIU/NB3EeS38p+VpSGpgH+H9N3trniFHZ2BixWs3IppMAFpMJd8KUQ16QvoZGVSpmYLvrx6rKt74VBnCZZFOOJkQyatLwmus5TlPZSTn6OA+BraypOvBZrQuA7wBdAwk46RYpFGdShzRO4ZKMQ7mXOaOUkYyoBAEF+GecJ7JIDTRkTq71kDApK3x9jvsAXYCeaXbUCPS4lQN/mGXZO5E7WelXt5maSCTxGaJvVKd6/e4716qS1qkidrGmY+mxUi0mkgmmkxKPgAozEZSvGFD4SnCM8dxwuTxh/iBZqmracSU/Q8VgjNd3fkylZZg6uprin7hJzB3MjwMmss1NpYrDC54wFNKvCKNjS+KyskebslxcFtaZ1jRT/Mtw7pNSoyYGaGhIQTOooG8JR7zLM0KTzmOS9Hfis5MiWZWYmWmoKVsdK4BEFPE3Z+VUzGm0mZRkNADC2Wc2YJFJbM5lirTqP2NM9UzvPz1v6nvJ9QGMfMI+YUmF2ZOlEq1ONcolJFaRF7smZaNq88+5VUzq1H75/iPGQQQLU2ZUNu058P+tGpUWX62RGTC/Vv2gWcKmtF+PLn74KGIj87vvbQcynO+n4oUDi/swdzgTu7PxMUovRcCTqJ3UgNU0hm43+01SAAYUL99wXPzmPzWaizyOTpYyZONQqmDxRX2PcApMOKYPuI5khcq8ZtKEuI37o1dWFgGBqMf5S3qCiEjx5kz4yyQAURIQ+fbWXkzxrji0pAzABqnZr1aQxccFVniYGfUUaYu4G70lFctPzCQC1azlAIWwHSxxwY2cCTRNshhraQdcUO+X5Uqs0m2XHCUHnBYhken9IO7otV5Q51miwi0l/qbq5XC9E46wcy+UksrljnF+WIptNcsnE3MxG6vzVG8U5SGElEaK1KxhdwCen/QHhMFhku3sak1oVxAd0wYGBjDhVMKkQ36nwNNHCD1qRAxK5O/RWVrkyN+CLukDVjCVxlRLKJsonj4ngV/oXOPc0GOgKmIyshNrdvO7G/eMn6V9wsQFpKhZPcXPVjc3yILOH5RyaxCF6T4PonGFs0o3e8ClBrjKaTurww/48Z7cfigCaLiEvSQPK1YsOT8LtUyoqVTR6/nzcvWsFy2eEfKTSUA0omtB9NMWlZkEyLaSwJitxsdjHx/f9iD12ydZGMLXI5o8yraFQZ8ok0X8iECZuBGoVh+Z6u47jNidNCp8V8fVnn71WfACfZYFrGoYnh1OUivCHkwNEcWnZqNRwDVxJ43UESVQRYnEp1s0pwkoJ7D1g/gK1g2YXPVNO34fPzFQXVGW7W+kdgHYxQQOxZLKhCa7iCdKiwvYHTGAycdY4t6WuLr3EAv14ioe7J6FARF04cyWlHC6eHd87nXMIKpNguSIpjLUqV9Xe49BZOJhmYDkumqQ8FHVggsYoTH048sRPcR6mbC2mS004XAQY/RJ4wVqFGpXPRLmQjZs359E8q8ZiPbVpjmyoy3F/C32Xy8v5hhSK1Uoprq46KhDJzQOh5nLld8jhkNMgQfRZ7ew1Njz7oFTOxJdf+YB7uOsJHW22c3F+WZCFOu8DhBHKDC9tPj3EfMZ7MuJEgQ4FicKigmHAaafYEN4B9M8yDmrFYlxdXUV/9CxzJmjfOryYoB5OKkxpyDkPuNEyeeseeo/LGDwtRMXGVKUK7YRGm/nAeh/5NLb5Q2fV4OzFoSUUtal8qRl5TomBBrRYG7BYQN1oVmRmNFsOZIzEXptNNmqmnYVVjtdvbuJ4BMV1E8XzeX6ciE4IOMB60+nDRLKMTvIUt7ePcntDv4IBDblcom6sDrFhsrUnesVB9UzmI72P0YApR0FnAPuBQoTLGjBCgfGiViTGPewbGV/h1Mnk0/bpxUo+ag3eWz1yxZQQVijSzkWCFsOZcdRa4QLDoAZjA8U0bK1HwmCpWqOBA7lz4zkZE6BNuC36y4qyyqB+m63xbzmorAEaPfTF2OdbjM7zsdlNo1EWHZzYExluHWhMMKoBQXTchrICdVkBhnDpZWXOQdMIEgldlyZQPsZMg27vHSOQQVflpoqfSTHW7XYVsTPFQl2mE0xebb+tmJzENEGNEwHWAH6424mq4iJEgEmO4nsVr67PY3uY61wootU5EVS8kDsxTQz0sIGaAMAYg4dQskxxshsje0kOzwpmZhrky5a7So1WUjALEJQrrAtELniZZ8gkoKTilTXPzwX5VhNOo4rJE66T04nexQtIwNrmu+t7saZgPkAbEz3OxhIAldKNyPUSZ1kmfhlR1ikArUWyE63MPFZkPFZNO5RhI6Cr9x/n1VdffabM3dVqpnMJMJMGfEgQfCoTN2+60WoyfUEvNItUmmkxvwNKpM9cihUahOlwHkvunM9fR+usoH2u+J7NXsZfT/dTgZzts0qUa6k4pXfSIWGKstnCjoGClI5mIx+dDog7kTZks1K44OrL2cyEGkkJluVjNRjQm3LZckxmS+0JXBink1GU80UZR2BY1n+exw9/pAEFdDC9i2chFkhicqMaRdMs72PRwLIR16/bmkZgmLSYURxSdADi0nxR0xA8PRWdnHUtICVxQEfXX29k4/IciuxK2hzejyjzGdczsHtw0LTGy+wp9hfAiqYWJ1O9eEBeT9RK1FbW83KHiJaexP1IoyaXa4Aea7Vluy8HVwBSg5gUlRSNnJmabKZtZIEp3mKJjpTol2yUMWTJY7alH5pMPqFSewJq5IvnxnTbjokcd58+DbXPWC+4NvKZBGIrosOaU9gt/G6eBJErmrDAjCBXkyL5JchakQK4lsr2KNFZGeBwjfrC1gJsJ/ux+qMEh6gOPpNjUmx0orzqALjFDM1h47STdk80NZ1invuy0bRDaL8/E8VYLpJQjddQCF2863wki5cs3DJDCmrgJBYAmq0cQ5naHeIVelVJBgxwViuN6PfQ/K+j3izH2WUjcsWTahoIua2TAAAgAElEQVTWVPqUVxwGxT70+0I5Jzd57h0aTBw6W+jl5Kp9iPFgGvk0RkZ2eVU8Q4HJall1334HlRl6eikqZb4bzuW4sDO1KMW3//oYR6bkYrCY0kuDz7uhNoJ66tmXKYzUvtwDxSqmRM4hxs3++WERyyl0TBogGhXTfV9ieGDWTWAC5tH+V6VFg2EhGT0Z0JpEFqPbbcTpyOc9ShtLc8YzpiaD8QBoqHggojBk3mOHWGj4mmezPhQGjQacySvNG/VQwRmv2v8MEzDawWzJtEs71GZipsaVPWSTFdbzSzyYmvBMOqqliu5KGlxpqRUbBdPFrAJP4GEQOi4MaRrPjCkdxmd8V59v1BOAIo4x2yOF2Gy1f8QCzAL2YZiHXADX7pyirZwFnQ2YuWg41aynjlFrliIjbzikRTtlnPPPxRXSPZGKVPfmDf1fokHx+NG5SfnYKPndDmUyH2Gxk1uUwnShKrMRc1lhvHIXkU2F3TqmLXDLjbSw+RBxK65AKI6nOXZvhDPu4hxaoBMcPGY0DRRqhQ1caGaKFQ5K7FKdQM+hxnRgr0VsuiAukKnYRaNWiuwJ97KiQn1tvbuKWrWhsfN0PZH4kwuW8TovDPMQbITVbLJRKYKIJ6iWYn1YRqPbjPl6EZPhLAqZQly/7sZwNIzB0yr2G4oCFm4l6q1K1FrY3bIQd1GvVh2KKaF1Lsolmryd6AMPH1fRv3foJBRFQidb54VotusqWCZDkAcoHntdLmxsDFOubroRmR1GwoFHCRfUWedKAvFyLSsbcJzzWLhQ2qqlfLRbUCU9hicMncDMXIEGBMomjT8265i8rIW4leu4eLrAsQHGPo47RNllodwUWBTaZ2fNGA6fRZOs1ypxf/spuhcXMneBHriVbiElbRf0Vqbr7Xo7Hu4ftJCZnCmHp1qO0XAag6dxXJ5fqdgTjZQNkyxeGiFNPURBy+kdMcWiiMS1lYOq3qhJg7ReQrkhiHgfaw7VDboNhL4geSC3oPvlqFYq0X8eBvcl7wmkgwtYUz63/f82imcq0chHTmJiF6I0L8P+XAUBNE+Hy9upEdozlyMoE80DSLWMFpi8EP6e5L6+WCazhvmMmewhavVcXL++io8f7rRO0UningcFdL+jIGFqVlV25eAZq30CiTmozF1HuydH09MuChWiSwhGJS4gH41yJd7cvIlf/fKv4p+/+cfojx+iP+oLGSbzCg0KomhR9+Zr/SxQ72anrniFxRihMw3EIQrVTHQuod0AiJj+u5yJF6ssHYpL6NX8bAoc6H00DxSak9FUugMhckmhjxX09oDJAUL4opwaMV6Awif6C9EVOd5LAqSQ8zYl4H0rqvdssogp1KgCUzJPiwGy8gXb+iv/KbuP12+7Ua6mYzWfRilXjuloHevNISqNSpzSTFlYd3YF6/cnMYR+dDzG66vzmIwmMR6in0UfkZU2kiaAfQM4RiM0nAwFrrTa5ciXT5EvM2mnUXKDyUFPY8Ea4JwD5SWPD20ehkDDYU9FC7QcLhgAVxsg5eL5AbdOuP1EcZBFyrQr0RYkGaBGDwFz0CHi2On4AsE+WfRKxEFkI5O3DbeYCxhmiS7m787PVPg6OWiiCWbEDNgd19IQyBl3d5AmBl12rz9RgU7ThbZI+qk1BbKD23Gy5PtDL6IBPux9/uN2qOgeOZOyV5g4O18WAwRAK8AckjJlBoGGo4ge19IBB7tTINrBjjOOvc90H0BnPuH5oUUhFggNrxtSwCfOMn4nVCY19nluRTR4DqFno1OAvqC5zldy9qw1Y0ftDxpFzloTowAyKPyYPlAcFmM2nYruQ8NtQNHmI/x5vifFEjQkvh+oLzol9LN2jybOJh/PTyPlc2HEsj9upOehmIVmCaWNqS06JG4uhUiXTO1lOrhcTeMvf/ULaeafHp/1XeV2is3+jkbgFBdXLVHE4rQVyMAUA7YH54w10zzDfFRLmcSUoG7N034Ts6UlE+wxrPlx++X+MQUUk4ZlDEZzmU2l0ljaAyRno17FMZVfaj1krVyN8WggCQoFH+DR4YQOphS9npu/0z4b04VpxbxPPMhyuIIrEoJw8VJ8+7u7eP/9LHY7T3ChLwrkFhnEUS80TTxzd05k86bi+m1ddvoYVAz7k+h0G7HeL2WAw1183DIBOsoFnPcnRTza2WwqypV0/Ozn11HI76KYd1PEvoKpwO8ZTcai8qhwZs0pssB0Xvbcy1SBIp6aRRpSGbfRUB+k7xW8pIklU12AA0c7yV0WEx1FeVDJ2jBNkUIUfriz01Adk/gkNcLo12ieDFIwbabQJMKBJv7HhjExmnvRCPIEAS4wluNMY4o1HnO2e0pJ7QdlmaaTM0gOxLhdr3Y6rzDVwa0R+i7T4UyKohzKpUPGWQcU1tDzYZXxPQHCmAZzt2liWC1HvmiNph2zHWoPaM+/53vwnNFvuWPFKRlwx8+VzwNTxd89o/ihbA5XeEf+oIPnDgAUgU2AY7GnOZYTcNdpep+sb1O43RyKGijpBsYfGTlqSxq0cQSPGAzKAc2pQYP6KiOsNfUuxltrUTEVOl4hIJyiH1ZVyB27ruYUt2SAS96pHXA5pwVy8OcAIWpMgGHzJX4WMKCSBg52VTZTiduPRDikYzbDhTSjhk0utYohIhIAF3q78dPQ8t/IJfKyJv8LWB7DwTKWU3KfDaQouJ6ann3H3ZLEc1Gzm27s6bE19AxPKKbsbEzd9PZNI86vipHmOyfu2Rjv0HxvcVhNG2BD/ysJiu4+5+yK7orkQs75UCRdb3lqB3DpO5vBAn4JGSaK9Dc0+Nuj/qcaSk6uCQMQZpemdnZUpn6hxrEOz5Ry9O2AEAaETTkVixLqszIEDRwDFPLZbajDZ+U8zwt0gHHH5xBTTX8ekxokW9b6EScjUpiWczZmMwY7Zl1mMi4mHT3GdH+raaLD4xOaN2BR59U1VFBNA8geqdR5WPyhfMzGjM1d7PPkuMhZXJvFWtMYRpD8s9l0qSJrq2BBC42lhVgvpI+ar2bSqClAdgyqAuf2hTucNFj02RxWuVwsEUwfyfIpqdhlqvb5l2/iT99/K/6vLbNfuMh7izIZ6xbSsd2vnEGGKPd5EKWoRjZd1WEi2piQIzQjl3E/eIy7u1t3wEHB7AgLFSgZ8oJA3BitJvoaiqNaLmrtSswnc1EoGKWjZfrmnz9F5lSObDEf3fNaNLsEVELJWUUNoxtyn45MN3PSftUJkU+vZfM9HR3i+QPo/SYyuXxkS1lxm2meZ+NVTIY00baQpoGRsUQ2otos6vcwOT0SBLsGHUSHmRFKghMSDTkHJ40Ol1OzXtZzQOfFQQ0aAxBJoSHtgMK7oRQ4gyRN4S8TFOvMlAm4hIoJ6g4StHOjzZ8RLQX6Kc5aw/iLX/2FmmQc2RjHYxTBNIycRez2KdARieP8yKHQ6TS1SFknfG9MayTWhavcwbELXQi6lY045FC5mMY56g9qFQGhcwnHu2dtGSkQ+K2Qe4ozOZHhNtoQ4gKNACH765vLGPSJP5gq70bojvQ7DgzmLw4/bRzRt7Y67ORYKnqB3QspbtGV8J5l7ptyMfcyUedAAsXl87Bmeeaj0cSBwceUjI+E8gumd4ZfLn+Ky6tuPPf6iUOfD6hmp6wR/u6wjOXyEKtpJvYbhNslu1+BoqFZSiafRl3RLNpmXW5ryvSrx9vPr6M/eYzBqKemoN5sCZWDgofOFcc9JhlQEYlbaHU7mi5B99wrJPQgvj7mB52zqjQAtx8fIpMuqKG/fNWWHvPT7WOcnV3ovMK5jZ95eXURv/vm20idcK0q65lxSHHSM60GBaOoZFIDrRmqDJMYHWRppiHOViQmhYkA04NM5OL9D5/kcAuCTcEAXUMTRly/CkUfjIWTHE6rTd75XNTwwxaa4ir6o4nYA1AsmapyLrEmKMTZHxdnbVFn7u9GcX870gSyUApll0IXRvR+cXUmh0rFAFA0nwAfcOpaqfjBRIiiABotFN3BYBBnOEIu7CiHxoJLBqfkU5KNV8hgx1yIyTgVH99j43yIXMprggJGoEJykb5MlVwkGdmW8RFTK4AN6Q6ZxKOjcxON2YGMvOTo4nX4Y+ahgCHLAdAnNTvVKFVhhjgPrtlsqnCTA94OE5+mnjlnD+dEuVxVESgUGT3PnulmT4ANRa33mAsrJuE0c+x/kGuKOMwD6vVyzKcTFacYiGCgtdstolgiK8sTMxo1JiKrDRdqUfoOCny0PLsNOrSK3ifrQgUKFOwdYAo28d6bys88nTSFpXChQBJrRRpoh8FbM8Uz9QAEypdswJU962xa63b5e+f8UbhScMhJFeaI6KPWMqrZTGz5odgBztDQQVtU1lQmIyT+7tOTmlhYBprywSJBp1202Q8HIsYVXNucZbIyh75OpEx6F2+/uInnXi8e7gb6jpJlYF4xwWTJximci7jrcYYYOOF+tdGWog2q2TgnTw4jJ5xj0SWtNjGdrzS1Qq+USWMCZH0r+n7oeBhUPD6OxTZBoyNaahbK+ymaTFlFs89EXrFS3HvWcyO/Zg3wZyisBlDWFqcAT2T1lytEDVVl9oM2WKHxxXw83E7j99+MYrGgeYh49aquHDxCjQHIyBGNk6dlhuMMVDXOoOBhOoN5ho0sJlOiaJZq/uWYigdAOh2dVkVNpyZ3x13Um6U461Yik0bsDTvIlEiaf+6fCb97z33XVnyCGjsxrcjXWySZeV4/FLqiDgfGe0wTbBCSZpqRSFPk+oxzKftHzV0SEwPDogbbwfe6AHWookts6ZmWWxNOYy2KO0Wz7qBTPD4+RbVWVzHNeWnDqATHc+yfHhW1DJ/RLrWpuP00kDGGJBmA9Hmbi80xNdKE0Jm8nH25otf+aDCLYX+hYldg657PgfsnWnEYRACsjsTi79HB4lreanPmu6ni09GUDXtTPUvAe01podPoL0AbdO80LHadByAeDMYxIZfw5DPn7Kwh0zKYBwS2Y6YCgwswmnt1veIcK2tdov3jOcq4qlZWXQa9kgaXdc85xvvmXbMWAbQ4H2BGtdqNWM5tPIYBGX+Wfcg+V9SG9ORuCsVwKxgMA6zETXM8tu6V74TEg9rPIJLXE+cJWXoAvd2zqhqKFAwtGFAJqyCTyScB5FB4Adxhnw1Vw9i4zDRWqcAP5PKagvvijtm9qMflTTOG40lMxpuYTXaxXTpflrULPZkaQtnM0IJl3Oj/X3eQYqnKmiLT2IjmnD7onALw/uLLTrTOYJLRsDHpW9mkEYr1kedkU0hN/vCFEEMLSMT0fJ43Wnuxc9BdSjLks5gmmuMZtgo1FtR/Pud6s1etivv4ixGf3ZShRKd1FynOIQcoyJST89GaSMrkueIy2KOWKQj3Vj3H/eaJu04arWv6HYOvsHle4t1EzaZuEdDIWsjGZDoVoMAEsIIzqFx9AaQzMejNdRYCYEG5zeZoniNY/gzLeMCS4SWSAjWdF28uT1zGUFvOrhqx2A6jfVaPdqsVd58eIpspR63alh6FkTkX+3yyiHFvrov+5uaViqH3H+6E6mPBigaApzpbzKLerMYuNrrQnp6fY4Pwen0UH59FysXKZAbe9c3bmxgNxvHh/afksEGQzhdJx9//z/8hmu1afPz4Q7x7/y6OB0KDJ9pcoPhM7piCnTLbuLw8i/V8E8vxNmIBVx9huOlSNHO7nd2ucIigKeFwp9HlcO52z2T1TxFlPURJFuQUwu1uK2arsTjZEuguVipEcE/79T/8MVLHkhykavV8XL1ux/Y4C9zxGvWKXhLWxOKqH4kK4LJHS5WJzfwYgzs2fyaK1VqMZuPIl+06lT5mYj5mtG00EgQOAxlQLqgB1WYhCtlizMeLyKVwtzQqcH7RksEL2h655mE/nsMt60k5Y3a4o5CmsNvqO+LoSgFZBHEvuFGn4BwOpwqRVNGIYxDowx4725qeNfQJCmzcjbAHP2w20iV98dXnsLhislxoEgZ1IfZom07RaLbFWSfeoVEvy6K59/z0I6oGnRQEX26mwaFDZhCXQyruH/oqHHZyuNxow/N4ZDVMliAUGiEyoGzFGAxHUcVQB/3RdiezGqIh6vWSDIKqVZrefexWNOEzFXfQW/lzUFuF1hay0cR9brXR5Uwjw7umxMMMiVuRghNQgYLghQIjzU1CteH9GeFyjhYXKnQwTf3IUXoxCBJ0C20w0YXkcyqCoc3KOCW1UbBprZOLx+fnWM3ScVgXI0XAeYGcHIoaxz6IzIJmRHz9ndaQin4cezPHqLZScXlTVjYmGULWQJlyjEvUYQuVFgocdsupmC8ngr2oGYZ91oUjTphwDfv9uLxCb0bmIu6yxIXsZIVOD3l//xztdjfG47E0CayHy4uuJiJMmOGsUzAwfeczNNstMQvQPVAwDnrQno/SCTPlYA80oBrihhsHXdQy9TlC2cagx1EwFD4UI6BwaDzOzrqajDAFZQ8Vyynl6zDkAtjSVBaDoBxZR7AArH3BubhYhvJ7inqVhgJDmkwijIfGjOMbdPS0ol+gcSgIHUF5YgYhPesMMTqIY17UOwoOft9ytZDDIg6fo8FQlybaQIpmqFhM1lq1WjTr9ZjO03F3d4jpcBHVAhN6m28wjaBo4jlCIdTEQPkFLro05RANhb9H68HnTMfF9Vm8f/e9wBw1SzTJuB6L4sj/0GubqsShzD+j8WKayQvZC8WmSYFGBcvABRIXPM7F7FGMwChebDoB0m+XSC5ONX6AXjw7rNaVrYm2D+QeB8h5NBtFT7VomDBLyZ/i/LwhxNZZcDOtVT7zan2I0XieZMOl1IjwnYguwQgBeiAAAT/HWZ2e2Jyfn2nvzhczgQ5csOwXGj/Z9GuqwnTLOifrANF3GPwCtLQPkKk4igBJYhjszPsyTbThgSQN3GH5TJSqJVElOb9450xQmRLyBldMmgjZzuRiOl4qxxaEnOIDjbtyOCu56F40NYWjGcTA6ekBDTXfIS+pACYSrClAOgyOuEc9Ofc0Sc56h6OMI/aHpYOOZSFujQ8FYT6fina7FBfnVeXP8WdoHHb7TAzHgCR5sSiyWQwTmOqF8uucwWWKslFyT99YNzStTHPRdtLs1kpFZVsp14p74mRNOc+Z/uXhYRCPD7B1CpEpcF55+gMK7xzUfVRK+Xj4NI7v/jCJ3bYUF9f1+PyLVmSzNLg0b9X4x3/4LuYTcj85Nzgn0VkdotGBwl5MjKp4Okza1qKY+a7xGoAyTMZpu07hhvMpVN2TapGU4oQ8gXi5m6iLuIeocTEjop7CqdMxP5ipraJYhtVgKYym76KlAbqwVplcaDZhQBNZjYBrKNJea3KYhB5MdjANhwCVY2x2ifZquXXDkeTBsQgBPyjCoS9LkkN2HAwK1ge6XhmNJB4IyUSc+k3sAR0vNGzZuPs0UOHMmqzWy56QQs08wBKqabpHK8b7TGdxEG3Exw8PsVnjKmyWDj+PvFaAaHmK8MytP7ExHlNxDKk6de1T3OLZB8U8oKebA74z1GsoiooOWzvHj0kgwDfgG9+33x9aj0hmLdIHtJcCmsyIkC5+OhW9kAxhMogJhqeGuru9i5vXl2LmoK9GvqJctZVrW0mhoAoeD2IDMEVDl19vFeLyuhN7TQxTOh8F1m53UW1A8ecMttEcng2clWJcicaHuSINgZsRgQXzreo/7hHV54uF3znUXqQsxVRcXrreUg2lmCGaE6aTeEqUxIh498MgdhvrZ7lrqCWpA3RG7sj2BSCyOybsgZ/+/HVkCnvpIPu9ZaznxzhsiQdSxyHDrES/9aO5lBnCbr6kkcZbQucbtFgwKzK70/HVz86je8H9iNmj9Y42moHmDasC3b9lNta6UithSukJIvc+z1B5i1no/FBmPV3ndys/M0+vAiPILunUVkS9AHRbXmzWFwApoBP3HM054HI+f9DAgpxEPAZgvk1G6xhNAJkTGiYDmoyfIbctz4xc7ReitM5T1YTbaJ1XI3UiOxQGBOAdeta9I/bSGUmEOGPxLACAr1VsHMWap/Eb9gAbyC0FUMEFH+r0MY4pmmQPiyQ74PdRt/wP//FXJ8wt+IDVRj0OVFWZQ1xddeO7b/8Yx10mbq6/UMc5nPQcWhjpuPvwFMVCXY6Iy9VI6DtdL2YfGLzw4Dqds6g1a1EoZeNP3/8hOmed+OO3n4SWPdw9RrvdEqqNy9fF1UX0+v1ot0C810IV2HCYHHAQ/uQnb+Ly1ZnCndHhgRJ/+PApLi8v4unxIZarVTQ69ciU2BSbOO3SUc42YzlaK2rADjxkC67jF1//pSyEe71n0c/u7h90uJ1fXsRPf/oTNa7/8P/+ozQDrU4jfvL1z2LF9G0+i1/+u1/Ev/7uPytUcbtNxZvXN6Il/sP/8y+RPmVUhNZqtSDgvdYsxP7EKD0VV5fX8fmXP41f//rX8fDwSV07vF7yW07bU6xnRyGurW433t1+jDyZWbtTbBdbBcrnS6k4f3UWxVo5JljmVxxiKjfUHSnLEbVyJXZruOWLuLrpxDFtxJRCE53SWfdCqMA3v/1XCe7JPsySE7VZKJMOExOKbvK0uMB457PZOvK5qoJtr25exXg2VJG/Wx4UNXHz+jwWK8TETEopQOexmi9iMhjFX/3NX0PUjYf+swSlz/e9aLXOolytBE6yXF5kllSgVWzXQr4AGgbDuakS0vvYlYpDjSiCOOXj4XEoqhMHNiN+U4Q9Rmc0r5IWJH+701gc6/+r62vpIeeLpcJn+f8RvJKVg/samwY6IwcWtArW3WAwTazAPULnnUFxYAo62y7j1c219HK4kT3fPwkZ5/n93d/9bXz33R/j/p5wUuhcaa0Jii0uapmBnFzgKi/TLBzz4dFyJo5y/DPWLtPiQ2zi659/GfsTDrozUfOWO/Qt2ziscpE+5EX3LZZAs5dqQhNrCjsjMr1Msoy4TEH74L9fva1F5yob46kNZKyhA8EuxuPtJJYzJhMcvvNIKdSXZoFMLP46xs1nF6KP8c5ligR17niKKoVQIa2LlYkzXHxpaJLLCQ77bLxQoU7B1jlrxcMDtF8mOisZKoDM0jQ+PH+SNgF76P0SKpcbfRlCnfaOopFWhUKHz7aL/WkrejmXkOiNG1M9KKQxPxqNx6I1gwgCKLFn0hx9aTKbHHwvet8e6/61GgaobjRJNMBQxoq5iIurtiYBz08TZerUapU4nJjYgT5CbVtHIWuqiXuuvWiF5VJTWkya3nIZx75ZpNEztPPROWvEAK3qgWDasi5C6MdQYEaDfnzx+ZtYrAinr6nAy57mop1SqGF8gaaNwoTnyzudzjf6LHYZMxUEh18ujnqzEPM10/mf6RzgX0OrVUPGJcuEfkNjp5ANXdZqepjMSXfh9aLIF6ZalZKLCtl/Mx200QPng7SyCcXflFPoUtBrQCTRZJCLx/QF5HUVhRJnqadaCO0LBQqVrU2/dNGn44svr4Vko53j/VI4mNlakHkIxi5ooclM5cKr1ZoCMr/57R9jtzGLQXQ5EGOcJRsEtJPLhAaIC5SC0NEJBm00y/d5k5j8yBBMdvfWSJoWb5onxbzdPwFLKELdrNEUmwJrkx5QfCjUgByAShRHMvQqwQwB7XYxacMxDL/Q0kIlJCMQPTzNbUnULlg3mw36GALrt9Ie0zAAvkAZZvJFnM1sBs01FXWKTaY+UPenY4G2uC8raiyOki5AiZNR22Yrrcr5eS3OzypRq3qKQREZ6UI8YGgk8BHTKn52XdTGOdTeDWuWyetKjQDnhRxPOd9p7o72BuDMRn8MDavVrMmIhruOz813otfmCO33MeyZCwBiLQC6ASj9aAhULqqI+/5Pj/HVT38RkxlTLEw9OO95f/kY9bfxm19/ivkYumZB5jSAm1/+7E3sAy2dp++7g7N7MWET1YznUDzF6zfnkcHQJu0wbp4vZiY0XdBVeWaA16LxJmHR/N92BsX1G/v8rfYpzRMmJwVpmeyiyc/U1H9NRiQO6qxBG/HhgIiBC5pZTzWgItLUotED/SeOARAN51d0z9Yps3ZoGpmgkbXL9wKUgIpIEUpDBBjCfwuFjwmG4gmS6b/YR4CrJabMTG3RYC/isAU5K8T9/UPsKbiTqRcTd/7HOWfDQKi2OzVt7EdYMJw7tXpNNG72Hjp80aahe+68r5g4EVeCiROLHmMwJB+qbzg7cH5P9qZcxDstuQeraT6mNK3jfqPBU4yCKHXOQGQixx4FKLfrdlZrkSaTZ6+c1gyxABG93lBu1FDIyUI+xTaeHkexWtK8VqV9lnZUurK99h37K50iRqYQr64boqdz7yt7GGDwBP3P9wOspwJeBulc/OmPHyObgsKei/1pr6EMa4uYJUVkSMd5UHONBlAaYAHQKYW5c3ZUKzB7ampeqJM5l2Rkt8W1GYMvYtuy8fQ4i8WMoTlAQ0JXZS+XkH+5SeXM5hQipqtUoybl+2dkELNe7ORuyz2czxJdMpMLrGjKycRYazqhW4q11igKIOAOVT1wKuoc+4t/dx2pHMyNtXwGqBtkopJEF9E/2REZyjPAKawjG5CxbjRlT5xIYehABccQEUBUWuctzxKX0ZGaS4ZCAHHcoesk+kcZ4jR+0DtxN1eedDparXLUqzit7pzFSZO2O8VgsIiHJ8zbMPLb6y6yxAfHYwDjvPR7Nl6zidSL8zy6PHTsvEemfZzLMtpqQec9CBxg7wMm8N81atwhhShmibWB5WJmBv8eRteLMSQAdyrrGD6AGxpXmuHU//KffnUia4eiJpMDodmoCCyXOEisFzrvXouTjk1o97wTf/rjH+OqexnPz1BuoFFysSAWX8ev/uKv4+7xXosY45XPP/88vvvu99J+cXm+fn0jd02oa5hr1OplfXkuOWh8mJ6waBRyPp9Ho9mJ2XwVn39+E8vlWKNL0EsaESYz0AiG/WeZdiy3yyg3HNaNkUshW4tuuxvVUin6Tw/iOH/9kz+XRuLf/1d/F6+BbDcAACAASURBVN/89p+iNxjElAkWVvMYXVxfRqvRjA/fv48PHz5GqVKJXLEY9VZDh+ov//LP4g/f/j5GExwh2/oOqxnIMta5OYV0l0oNidPRrN0+vFdz126eqYDi/w2GT/Hq+jKeH3oqNjmkQfE5nAhdzOTzMZ5P4uOn22hU2vHh+x9kg/3ZV9dxzKT0Wb774+91mGdOxahV2kI0Xl+/jd9/8300qtV4+8VZzNYzuYmiy+TgrtVbUSiW43ff/D4+e/WlFkn/6VkI13I9ja//7Ovo90cx7A+k3wF1zmfLotix+cr1ahwILj/ramGmj6f4859/FQ+9+xgMe9LVgU6x4RfTVXz99dfx7sP3OgT5v58eelGt1+Pi+jKG04HoWp9/9llMhqNYQ6WiCMjmRcUcDvux26+j220KRZ+M52rOIpWXhohCdDnbar0yefMBiNEFQl6CwLMOm88yCRhFrVHXRAARMDQzCc+DAGk0GydNLweDUcxnM79rtAjkxWDUgTCcLLFmRVRapqBbNRy5GIxoQg9CumrVusLiQYFZm4TY8hlH/XHiNOXN7AkAlDvbuEOHgT7FZVuv1uLt52+EVPZ7PV1kIEv1RiHqnbzyEEEdHx5HcVAjVYxJbxGd+rmQsCyZRFO0hitPdeS+mPeBmAQ9c8tyZDbalXjzZTcK5V3M5mPtz2qtoqYB+s2nd8PIpzuy+oY2zEQMfSl/1vbhx7h+0xI9nMINrR7UGHINaw2oFEd9VnQDNMuyGQdNr1cUuH374UHTC4oNGXSIVZDTBft035cOhf/u6vo8nntPKsAHT/NYzYwk8n8jFufngt6pWM9G5IoR6bxpyjIHQBczYwJ6SiJTQJPtesdFxPPlOdH8caELRcd1U7pU6w7Ja3r95nW8+/DOmmeKKWynC7iuQb2Za22BmB+D+BrE59bC0pik0rsoVdPRbMMeWMQUt0Mu9GxejAWFkZ/WETlMPPh+NAhMuGhcueAPQt+59NEbpdONyKW7UaswiR/Kcp/Dn0miC/R17FY0Hlh/n0WvPxSaDv1yMETHWYzz80402gV2QZwyUE/dVICmQsvc4lI32cXj7TwWE+g7MAr498todDCbKWv/QOF2IVzQc6eQlW00dBVogtKxsmrsqiYpp5oVLnOL8mV4gva5wh7noqJJg5YOfZKICajUROMUheS+ZHC+ur5QEC9FJIUuzQQFCoNJ2BysJVzd5ouxKPcADsPhIpZzaLKM5gARTpq8YqpFwU0jo+kPrmswPmo1/TNrKGkSYRQ4XkhO2DiplR1rpMmAZAg0v9ZS8rmkOZI1/NhaL6aHCY2cIhwAonXWEEJfKFv7piI0Zydqod04u2ma4eiR56enKKT/f6Le49f2PT3zelbOOex88g11K1cZB9qyrW7TGEuNuifdgkFPQEhYQoB6DBKIAYgZc4bwDzQg1ANkt8upylXlunXTyWmntfbKOS/0eb7ruMu6ctn3nL3X+v2+4X2f9wnEFoRnSfGPkRiUIqiJwXMI1z+MVgZabja+54uVgi7fInPouUBEvx7Q8I3O79W0jcxVqVVULgFOzDxNNrKOccKBLp1JR3V+VrOGxJPaWMqFWSwZdYYUdEsbskUTGgwnGhPQzvqE/eiGxmRYAzx8TiPj/JMMBdFmMVcuQ8OeVr5w0OFQwKzIPIOBEOKUbA50KCRZ++/etjUaAhrkVC6mrZvhMVNYY65Fcwmd2YZgOLtm06Zq//yvrhTZF01vrTWKDqWHHcCUjEkajSdNLAXqfEJA9ka/93s/1mzeDZQ8a+gCtS7ktkUMxDkIHqDFohwKs6Dn5D/QygBWOTO3REvF08IsMTQfMRtq8SzQt8Pi4bPAMgJIg4bOz+b9oGGCsg+4DQjB/4+1Wa3w/gDsAn3Q2FM07sBx3pnDrqFcIvcwVTPo0lmnABvc+bChMBPivkJO0emOPNlzwDTGP8IIqeqs4R1mPZ7M7D1pKJRzWm6QeFBwp32X2dgPvdWa7z61AZTvE0A4Ii9S0H4xDwxMh0F/ZJYHhT4TJ2pF7hXOiGQmrqPjo0AzBsg9mNfQpPHcHELuZjVMtbodsgGDsRLnizMtDxmuIeohEWiDsBy4F3JMAHEYhnFCll9E9eqxbm6IMAFI+6DhCjQ63jnNcOxA5bbRElP9SETVeknHRwU1jzgHYJQEkMrUT5op5+NFrQ9nP+BizFk36E8U3cftFky9wX0CM4sp/HI9d1OCO3WK7+uYpKAF465AjkHTTJ1XLuU8kGFtBnOZghuW8QD9/kqLCf8urV5/7P1EPemYEmddcl/CBqMNCNpHt1xxcqILjvy6aw89/WLNcdY4l3gTJpW8c2jF3hOH85ImBPZMtVlQsZL31TBoj9S6HHhfPvqkrvWOc4d7hJ8TqJlhTXKnBFMXG6R4ssfdTqB9uD+DO2eQJrAvykUM6JDXBB07tQLN3qDf03w5MyDM3uj3p46t+mDQwjfN5OIqV3IGi5y1msZMMJg58nxpuABW8cy460y8p0P8VnBqDr4vrG3uQ+RkfOYgYbAW2VpYGEkrAz3B6AaXYM4dbFyCSUzQIFLjwLZLB0o3tYhZXYCqgDmAKqGW9B20W3mQR90GXTfkQkcV+ZP/7p/sPcbNZpXK5o2+XV2+MfLCQYo9PdMquLmDCdS3MLWwM6U1Brg18eXH6rW7evTwU4c1gkjc3N76sLy7a1n7EiYPcG9TttL22Bn6UqWi65tr25dzWXDgV6tF5/PlizUlEjnl0mzKkeaLqXK5osX7NIa2BXaOBg5wG9WOsHmPOh+umK8GKuJ2oyn0yXhMTx5/y5tpOKTxSKk3GFhozGEFCspbwuij2air0+loOJloud2qWmvYfAIUAQT/3eW1pyZo5uazke1pobMyEeKgPDu78ITH3GBGy/GYs/mubq69gC8u7vmgXM5mPrSD0QBjcgTge83XCOAXyqSqLuKX66FgFDKJqFYaarVbfoFEJtzd9dVut9VsNFQpVmwbPpl0FYHCA5c4GvflP5mBLoUCqlk7UqUc8uz47rii0kAVc2Wlk2ndDVou6nZrjnvMfKpeG8v1XpPFSsVSSYvxRI1qxQjw28tX4VKz7iVu6l7ZOUmIjycq5ksHymBGo9nI1v7ZNA5TxdD02T0qHHT9QV/3L05NP+722t4I/EwOkVQ2rZtWC8xJ/fbU9AgmAx90DfMJoeRTr8+Q8RMse0FgQLiw/eYwB8QI2T78zqEbUA6Eb55+44BzQmjRftA4PLx/YRT96bOvgz51v9fDx4/19t3bMOXIAjaEsFjWDWGwmAgR3ppNF9RxsDuHfbAFB9gIkw5ggK3qzbw++eyRqa40XYEdDs1nrdlkoCePHygek5tzpj+vXr1zgGe2UFa1eKybt22Hy0MtjKdTAVRZLUxT4/Bhs3Mg0oTiqgttNpGJqljF/QldF2jWXoNRz5TrZApr9LVG/ZViyh3CuPdaMBWLRD0VoUlmEkgxwyUFIMP3Zl+TMWgqc3BQMOUslUW/wx/f2BmvUi1q2BtpMd2qXKyZ48/03S6OOH7xXnpoxUBkaeyibkx2a+inQQMSXMdoFkOW2Ra9B4dyJmFaG2uDBoocUaZnQYtBrEXMhzPaHXPo94GuZj8vdFDeNkw44OIHUysmfFAVZxgroE84UGaDs16Iif5gm/9hGsSErn5ctR5K0aWS6a1pGMRK3Nx0bJrx5PEjxQC6MNCYTRzZAq2DMGMQSvSyuOwVc+j9kppTiGZxfIsquSuqUc8plZurNyCbKa5uZ6Aawb9MXFD3b3G+K3rC8P7qylEonEW4QVo7Fdur0+tqupjZRISFx3rhd0PDjuxTmo1kyhyROEGQD10p77XMBMhmDbgp1iteB4PhyE1PIUcQN/Em/44iR9HBueWMLxe2CTMpaP4o5GiiDQSm4ofw3aBNwcCD7M9kEudH6NQh5xXaVWCbBFor5106FbPGEpqxJ3qus2lmMy78up2RtjueIWdAoAaZmn3IK6MgC+5uQXPEc7JDH/oRu9SBugZzshBAdNBpQV810htMBhxGHCWzMXfI5wtMFqZ0XNemxB5iBEDVc0UyTrH8B1zCUnzmM4miFfqWm68lTqpFT2mYauRTeZ81FELcgeQ9ATzRyMG4AtCwdpuGHhpURG7EiJxhHfJ5KUi226V+8KMnOjnPabkf+3MxZXF2b4r9SC7gyM2Hte/aqwAlcU+DHcx7YEQUytQQocChgA5CMKYPc/V6MEMwu0pru1658MeshsIQExfMBmJpniuU3LXKheBaSCQC9OpCnnB6zGh4zSs3x0xCAB6sa2XK0V3ozds7s0qaDXJSA4WzP5g5fgGTEPY6jAiiI/ApgPL5F3/6XIOenC9XP8oZvBmPMP2AUlhQvVHS9U3b9Fo0XDSMzWZZ+xg6cTRwuGbDXoBxgItfsM+3mQeAVjS4DNLkm3K8CfcRU/8l+iCKSDRuBsdCjId1d2u+f8KUOG6L4AbNWRMcbalteO6NGpFVQZNpXZYL7DBJx1AHyQo/k9qN3xvAh2Acwt0S7rDQsFrjazo3ubgbG8QhQ6ExefOmpU4LDwaoZEFT5u+5xhwq4/XExDqD70Icx0N0ukwGodSt3QTS0OKbYP3vONDAnTVsWi/ARZieB7dTpCVk2uEkGUAjpuNMXzjeAJupC5AIeXKewc0zDA64j22a5SlVzF4U7BMYA5wXg2HfQC77s3lcc0NJI9Zu931mQKkjBgnAH5pvs3GqdmtgTR21WYSqHU0/e29Hw4aBB7pjJsohz5bGjyYNp+pKlZgi3uvEjQXvAZDK1FrTUTd2DuVzH59W/v78mhM3AVOpwPQ7rl5/aDAD+jqf2Wtuh2cDrIDg3GvzqE3EZ6ZTJVgPEalYLNioJbhbxjXoztVrTbTztDbk51KT8Bw4LzlPaIABCACeHG9Ant4IN9KyRtOJRhPoo5HgkXHQPdNw8d2CrjO4Crs5cbh5oHqyj4/OqsqVMur2epr0Yd0wiVypVMXsBgM2+oUgi2BpAuaFtRnAQ84Oam6kSXZt3aMhxdyKCX6Io6CIJcwedopN0uZT6/8adSRPSEKCKRI0z05n4trHHgnOSo2aXktuIp8FtgYUylSC94UBXiDRUIBSK3QHhLkvLDEw3f9wrzCVtIkTzbd1uMHwCh0qkzsGFQwp6MVwtLfO0oHx1F0Lfw6o4Z4KIrlj3x0i8Fj3rGMMBqE6c/D7OVtbianXQX8MA2nC55sp8t/+z/9i74OJy2ovnZ1fuIsc9ru6vrlxE9NsHlt/8PL1Sy/m4+NT88Nx9WHcytQPrXG33VYhX9fR0ZH1NnT5xVLeTV+/1/Nm2G2XqtegbKLFCnxgplAUfrYcjsRVq1b977765muVSjU16seaTUYOG3ekRAoaCsgHHXLwwcBhCRT29OzCyCxukYz2Hz9+qM0GBBeNGRQe9FqpQE9bzPzn0QNRaKMPY+JTK1ftLgmVabaYaDiZqVppqlqpadBlopc7ZKvtVK0UVCiG/Dm6ahochMw4CB4dn7hR4/J6f/ne/ztY0W71+PETIzmTyciFMr+HIpriiskfkwEaz1SybDrEdeud9S+lYkXxSFJvX79XuVxUpVbVbetOl1fXevjwgVHt2XTid9Dp3LlRxTQD5GyxWvnyD0HWcNfD1I1GkwVnq/ZoUsfNI931bo2SL+dzVYolH9gsqEKhoe5wbIH6Ub2uyJY8qPvWXppqZetn7HIT/r2s3dFooCLF5zbk//FuuaibtWNPQQfDnmlnoJjQgfo9JqhLnZxV1O0y9Yqr2ThxcT+YdILxCLbsUcb2Ud112/53TDxv3nd0+f7WiFajQTg0mgG0fRudXTzwZprNxjaKoUAtF+sajeae1uLMxRQLeh9TM0XSur3t6OLsVI+fPFC/39OrV2/MDz85OXYANshWCppWveBpDAdNvX6sr754qtvrtqKIm3dksdT8rK9v3+moeax+d+LfCxpz8bCmYjXoodC+2uoYtDuTUK1SVAZX1UTaVs/9QVcvX760mQVC/9V0p5RAgCPmiU9Xs+CKtlzYOIUDGI44BybRJpMBWrCRPvr0seMSaFihQkB1aRw13HRTHOQKxYNRSECP2EtB8ydTXCgcmOyMR4SLp40yW9eAVseTMLSRAWGMmA0Bgpo3FYQYBqaCFAuLyVbt674LoEweJ829JqOJvvPZZ/4s3XbHjVE6m3LGG+cMjTP5QBjycNhZG6C4gR8iUCbzkWaLhQ9kpulQMtFYUJSks4TNB2tuHNl4z6Pu3JlkLmHQrRxche3Gtd8a7dvtFsrniqbR2qJ8EwqoQ7T7wXiH8z9oCLAaZz80Tqu2se8Pb+30C32Ic84RGRTpORq8uMbD0FisdkHTUKsXTSGC9r5bbpVJpF2wenICeKC0TmsnKuTi2sXnGi0GLoA4w6DIgZagGYXWhTEOYBrZeWvz/gNSTaFHUc/UFPtqzn8m1tkMwnKMFHDhjCoRpUnC4YyJIzTDnZ3xoP9gSMUdEY+mXHBtIziuLVXMFVQpgv52vX7I2ILK7eI/FvOUNZ9LuyClMEXblC+TXQfS/AGpjThywzTrfEEvnt/YRABQx1qGv5+GBRSfBgetIYUyF3WhQvZm1L/X+a2JhEY0PTN+ftLfmebeDZrNI0KUAoWE4wMOkQ3oDAE80QnR4JArlU4HZ+nJhPgGaHTQyouefPJzLPB3kHuwIUebRCNHcDNgBGCcXeFwyKMZwKk0E1W2gCFSzs0SlGDWGTplmg0KZJptpnbo7W1uFElqMpiY4QIdmOYI4IPz1HluFAc2aEE7RzD2Xv3e2G6URPVw9tN0kef38HFDyfRKUVjgUKT3csEHsOvMrhyfK+THUfgCCq7m2POvA8U1EbPTMY0dRYybSuvBEo5wGA4XngCyTthETNyZVrE+oOuDsTAxhi7NOZg8TBELeaYfUeVsYIN+NdCMw+Qw0M+o3pAzbDdRXV13jKA36yU3NfwsgGLWAncMTbQbpnzaDdxqEdXnP3+n8QDqWU4PHjUNjFy+v3OBjnM3QAOAAU6CTIAoTqFvZfIRffzJudeo9ZAwDhKADRRnh0wu4jas9QlZxbBvQlA4k7i9J7ErGpzlKjiYgu1zJ8+hOdL440RMw7BQzOHOQd/HOy6XC0H3toZKO9Me7TNuhuhG0ynnmZI7mc8XfS4tDjmdnJ8hPmjnyQ2TZk/qwOr2TDUI1g5rGYUVjSkB5zc3Ay1QXGxxHA3aPcsZ9hhmZDwgYLLKfcx/B1hjMkMDZ+2rq3W0fTmDULwbR+9EMMcIuaYUyBjshAgLnBPn/jycC6x/9gfNEe8oRItQjDMROegvYzQhQQfMnoeJZkM4zrAda/oDjZQ/Q62V91SZxoZ3gzkb9xrPFxd0zgLT7opV73fqE1gb/Hy0kjSFjs9wfmbiYEQUmnvWJ8wUqNiFUkz144z/ve9o5wNyVJPD6+7Bdwt1CFIJN2gZ5CURv1/OcMDC8QTTQOQjOUcT4QjJfoQVRQ1ME029bsfs4UyLKSAo7A+YdSGWisgENGecRcPOyDUl9QegERFK7C1cqRlbAyJzBlL3sM9x6n3/liEQzsh7S3CYxH3IT4adws8Nk6jQjB2Ez8GJ9uDQCegI25BGHsYG9VyjWterFy/N2PhgUph2ZuIheoQpradf0GHTwQiN5s86ebSzAVD/MMlFK44W/6hZdVwRTRD3FsYqR/WyzzMePTUP7xZjt/EkTMs+AMXFctrSGtaD2aPcrTHuGxgIAbChL+IcwlAMwJ81/2G/hzgVDtVg6sLZA2ZAHWA2ASAiVF3YQfQ38aQWSyK/QgauJRpE3GRCdBzsMNhG3PM8Xyt8t1FLNACmI8RxJKEKQ8fGHCtos5nGY2TEoCjyP/3v/9W+dXttAzceGL8QNGA8HBp1RiCfK+YVT5N1N1YixqWb8VSQwhxkBEc+FhQTlEym7C+JhobDirHkeDxw4dXvdj3dYxr29vKNNxSHRT5b0mpO8QHSQtp8w0jJq7dvzF+P2M50FBxyGD/n8kqlczYCuTi/r3b7xrRAaFoEOEPZgvdNgPJHHz9Wq31tGmdcaVPL+EwYZCxWM2XSRR9ovBAuKYxJ+ExQPMkm6/Y7Go8xcanquInxy53mC1x9Ml5kHz156ByQp0+f+kWdnpyqfXtrE5VarRaErLFAMwEh4gBDp2FnqunEXfldp+XoBgT6XFwbQqO10WjQ1/npA9MACEHnkKNJp1FlVF12obx1Q8d3ODo69UVNsUDGU6fd9n6j4eh2utau8We5uI8IeZ+P3UzCsWdKC8Xy5vbGKPpo1PdCX8zHbkiZ0qbSBPemPL0CecTcB0dFFiPFBpNdZ+HEQZNSFm5D3YJHTRPKZTCZDv3dMqmMjhrn3jRGLvfoDwicBdmtu3iQFrq7u9F6vtRR/cRWv4VKTl3MZvYJrTdzB8ZDZwWNi0bSIW/HjqR7rzUa9WqhoF6vp8bpiSZLDGhwP1wrGeMCQDCP2yWo+sgurPHIzs0xIZ7YOR8dNbWcT3VxfuYi9bZ1ZdF8LpPX29dXisVTqjXqPtRmbiiHmgzHpsslo3FTi3heP/zxd/X8xRfOK+t1yOCDArlX7aio7qDrXBsXQw52Jk8yogaN/VVPxycXDksnrPbVy1cqV2umBm3mO0162I1XtE9uHTnCtAZkiSDcYi5v5IkGh4OKCRCOfjzLyWxsIGFt++iYfvt3/n199dXXfg6r7dTTP7sxEvy7pmiAIrHVzeW1nfyqpaovbi4snDnZ9yE7B6gsTMlq1ZKK1Zz2ibULpaPmUQBxRhNnD2USUAoBB6YwT1Sul3Xzvu2pX6aQtFaUfURBSDEPSEJhQ3yA9UbprCmTWBrTVNB4TpZojpmIbFXMpk2xYWLg2Uws5QkFLppMGyiA3zy907i7VWQHkEBBj8aKwmZt6ten374v2RAiXNLsJ/QTt5cEzKPPo1lDWxyyiGLoz9CoxiNqnJR0dFHQfIXWBI0FU4Slp9Fc6kw4I5GUhv2Zm7RgY75zHMsuMjfNPB2LKxNFr7NWd7DyHi7nqirG00oTb5CJabYf2bGRwp+ik0IfVJM4E5rjRgFX3KV66HEpDrCeHs+sC3aG2IpLa+2gbRwRAa5wvGOKV8gxmcesA60thhdoRPDGCi5qUCcx++GcpEiIp6VmrSYubEA3nimNK5mAnR4ifi7blS7OG0bKp/OlFiD61pRRuB60clFcLZkMBMpdPJbx+Q2dE5SbSx2QhPMLDZWbCHSTmCvt19pFghW7zRsymG+gRZpoNt5ps0s6WoZnQJGSSefcAAejjEBphr7IOzLlqwCdF335UqViRhf303aD67SnRtYd4JvKatAb+PxkKgP9aTImjiFnE4j+YGjaNw0TZZHdNmk6FdFqu3SAczobXAJ5ro46yKa8x/gOtvc29SjQOJmO4mK8nq69dgBAKiXuF4p19iBZk9DWdmoc1TyZ7rT7plyik7cJQwQdaU6pTFT3HjS0XI80no1sBMZUhsIvGg/5qax7GBQftL6z8UZXb/q6d/rY33s4GStCNAO09AKOgSMVSiW74hLhQ63ApNfNhN339rq4OPJ+GIxmQQdMfA90XcW0mBEFsTL1q1QBNGLyRRFFow9FlGnL3pRA6PdaBfYFZ8+/oxjLewBn2XSO82zn5p3PQAMPQ4HIhp//5Qstp/HAeinhvsq6xGwqrrOzumm1yFfIKQatt758xVmQ1PFxXtkCVDs+K6AnNdHWBT9TiBBBEqbKNDlQwCnQWHdu5qHx7nHs3itfKDmAnAnzYhqir5zD6dy1le9w66wxcWFfoQE96JkcOo929+C4ieap3emZuQU7KTgtQoODtZRSekfAeVTbFKZffAYm1hSmTBOC8yHN/Iyp/pppGPp0KshooBzjds7nXq416OHOXfEZw4TQbrJ+15zTW0+JrI/3FAQX2qDlDe64TCSC+Rhr0tb4jtw4hGZHiGVBaxvM6tgHgBCAyGZ7ZKCR8vzDxJLPNR2itcKMI+dzAnpkcNk93DWuU4hYSalay9uEhokVlFZqiED3BqxE+8o6BMRAzxhkGhOmh7u9s1EZIGDQw3oMhtzhPAj/iQonZmvLklvlKmhw0baGEHGaRppFN7xknh7cfAG00fXSlKKj5Uy20XI0puvboV0c0QnzzqkJmeKz15l0eUqeTYb8z/XWGbghWiE4S1onxn1aIn8Pfd9WGaasuBWviUBiD+PKe5gUYpZiMEOaTRau94ejtd6+HmgyCk3Th+iDYBlGJi4aO+r1wAKjJgkh5sHJMrjMMoHHF4O4q9Dw0CVibOYhRzWnQoHw97VmZN16nYQc1nB+hP/hPQO40QCGqXWYtgUGh+yRcHLc8PqJJmh+AWQkCHF2YI4gEwnyDM4H9j1MI8dx5dL2KHFWN5wiHEbdoOPKmTRN17/fjvg8i0BH/dA4fmCIONbBIZjhmTpvk88RhoUGwjIYNuK+iluvwaxA0SZay6ZaqWBGBohA/ATPxpR+psawB6aY06y0oaawqQ/gAJN+Xj0DjYg6XUCLhSL/9f/yz/YBUQiW9DR3oEIYYjDNaDRPlC1ktRGoHtMieP1bDXqtUIgl0kolCiEMN7rXd7/7I/3i737lQPRMBuQJyhpFE4XjXGen93R2dl9Pnz/VfDk1D75RPfY0BWt6XGtsIW6ue9APcLhzwIDk2sRhiSi5YhOI+xcP1O62dNe9NR8ZO3Qu/dF46E2FbW6n1/KhUCw0lUkWPd4lSLbXbxnpiESSajYbNnOh2eJ7H5+emcLIJG46XXrah5W1p0VzKBrQjMgDBJnHXrrnqAYQw/btjRtn6JEnp2cWGFM1cngzuaIocCTAltFy14cjOgsOPkwsmH7wGUHccKCk4eMgwriiWq+p3b61ThB3IZAyLo/ZdK1q5ciGGEy7WJzDAdrLgKaGEOswgfFsA4tk6HBLKEQbNZtHXtRsKugZaFFAGDhw+Tu9bl/FQln5XFmXl9eKJ7DVbm32ogAAIABJREFU5jMxZT0yOgV9NpMpuGCCBszPKFeKGo37ztuiELhjColgOJHQxfk9fy8KIhBBAt/ZMOl0wSN1chkJbp+PRzaS4btWjuqKxwrKZsu6vHqp9Y7mmdydghsTBOLoPnD1I4QV47iIdQ8TpbBcpnjfkkkG2i+Vy3VvdjYa5i9kHM6nQ52fnWk8XVjPSOOKEyGHDpSCyWSg5WKiZuPYk0eyH63dS8ZtxtHptk1dZXJNcwGC+vzFc3366Uc+cLnAccIKdJK0arWGblrdcIjtcIEMTpJoFgq5otqtkRpHZzY5oGkFYaUJKFeqKpeK6rVvfeAxmY5hlMNEleDOfNpaLyPsETLjMkbVaFBevHrtRrtaqXry1agdmULN5H06G2k663ttQ6fDKIN/6IecI3Z766kLcRzQDUDRv/zyqUbjucqlimMyFisKgZju3TtTtpDR3eDWGgQonHwHwA8OK/YMaBUH3GIz18WDM2mT0NNnL1WpF/X62Us9ePDIFELoqABnfCbowc2jpurNpm5vu1qvonr7+kalSlGLDXt24uKklM+4UE8kKNY2qh+dWO/G9JrCjMv+3bOe3j7rKCamrhhg5D1xRWeaL8b10bdPlMiANAajIc4B9sqgO1YimdPNVV/zYVTdLgd+TNGDjpEcz0qTHKKtsvmYEqngghd0YKFAwf4+Eslot0no5vJO/S6NSFyNo4JS+Z1zS3OpqGLQ5HHw6i21oiDaJZTdJdwUxphaROe6vHof8tR25LBGrPvIJJO+WCvWYs+FUuPgR2lAgqkgxVa/P7NzKPEINH98znara3YG+ZbQYZnyYuRiEyWKNqaqzk7ibEuYSjWfz1wkVMpFI/TJtEyFo9BczddKZqHcZNS5a4ll6akNjsDLrfqjQZjW2eAFd7yFdaucVYAU5xcNZdLs35WNKOxRGtlrOscUJKpCtmD9EpogB6sfQof5LjRL1ltsyOSaQfzU+8sbLadz7wuKOopDWAIjgJsJjWbaly0NXjaf9BS51x3p/Kyh0wu0nRS0NLcHkyHcdw+xQRSHN1cT3V5hVJVSrV62QQ3uezA9rO870GqtMS6g3w26HVP9FyC+FJ6co8NDBmKImOEdrLeB/kNBvcKIZxEogWfHZc2nUw0mc4yXHX2ANvrjbz2xM/DV5Y0BIIrM6Ti4ejpzLRVTvpjUZr/QPrrzuYQWhckWzw10mYIwmG3x55OCVt+5GenbH3/PTtivLq+ULlbslpxO0ixMXcSjv8KIJpjsQDsPOZecS+hb2EsUI5y3YTAEjRTwEeYHRWxcxXLORmAUM7iFFnI0Zxu/78EoTAvS5L3FdsqW0VhvNRxODL5RTBhQyxGpArNnqU576ELIzr2riN697Gi3Yk1BCQ+TL4eOrxf69v1zPXv3VssUDqLQrziHt1rvAlpfKsZUriWDKYef0cGkizy3BFlhaYMJFIc0nWvrRJmE4ZILkE1usGxU4uI4GvUkY2l3QRD+hJtDnlulXApmOAny7giBDs0vjXkhB1ME19MQvM2/Yw1x35tNsNo4kxhQKhlNKL2NKpGLa5vaaLUP2inqGqiBTBphS2CKwVSAz8zEkSY06K7QHqKRxJ18o+urnjLpminsGKZzHnBPwbIKWihquPBcqBMxoOA7fTBBCQBP0CEC7tMUfDAlM5jo0Hvoe4GmigAFgzYA23wxbxYKf99h91D3lxgXMc1m0kJxj+M8zuBzRwlB4WXfI4sBLASYNuWf52XKLfRnDE4C9ZApETRL7gzHajG1hf5ycP/8MHW2e6PzFcmuPTh4J8jfYwK6U7aUtAET9Qc1zng48vuk8WNNsG4NStikbGP9fInpnKmEmOGhmZ2r3yNqDHYNMh4MUEJT7sac5h9pAo6Zu4iWUxozvn+IS3LOW4JM2biyxZTdb/eblWt0x0YAXjChtjNxyMCFes87d2wBQfariN6+Gah1DdcxuDwDMDqmgXsSQzMCzWFhmPoemnjOjlI5APGhSQPEy9pkCBxqvZxb8sBwhj3P94DNFyjOxDcFbbUngG6a0OIz7UY7Fyambq6IhQF0cZboSKcnDSVSOyUz5B7nNJtMwTqc/0yt5Ym0vwf1GWZOGBrhZwD1Nupn+WGCxzv39wH4dIMGAyhotsMUMOT4GXuzoy8TS55LYNkcjE19dngaaMo6dE3OD9YB01nO2bRZVTR+NjUgCsMa+UCTBZAkFcH7GWr4/GBE57i3QPlnusu6oebAdCc4Wm8V+S//x3+0L5FrNp4ZIafJMccboehgrNPze6aWTOZDoxs8mG634zDw4bCjo6NzJeJ5v5xe/07n5xd68/5KE+veyERCC0hA7MQTxOg+qXKlrnaH/KalL2sWDK5sx6dHf59VAa1tNJ7Y3Qk08aPHn9pkYTQemOoHgoVj24P7j9TutKwBApFkMtgftEM2ERbq27U/Oz8vnS6qUTs1Rxpkbs0oPZWx+yibxy6epZJevXihxvGpN0ij2TC3nykZtv888IfnH6nVpngk0gH91tiRCpgfFKsF0wtxOWSyc3Z27inK8cnpwVGHA4+rDZSCQqKrhw8fOZoi0BkQ+RLQ2dFwMAiHbw6nwI2zs05PT7XbL/Xs+a+NblKwgH4x7SiX6p521qo1Vcscwpe+TNLZoGvqdtphysCo2SLzg/PUeu3vSY4Y9MDxZKThANQXbnrRf+fp02emKJ6f3jPdjQXM5qURxvDnAwc8mcgqlyubp9zpEj6d0mja9+GKayAHL83v9dW1Pv7osS7fv7X9bb12rHqtqbdMees13bW7DiidMYWbT21jP0HzwtQ0W1Or1dF0OjA3n98NUgYdEoop/7vbH5vPnoDCNWEqtVUsndCMQ8QXLJSyiNF5kHr0ZTSMwQaY6TU872BJz8Zl48CNdsg2WoDFxCHb/rvzZbCtjkZUazbVarV9IB0fHduYhv+OvhP6LdTc4XjgfMMFmq5UUtVywxpMCo7RuOONDQ3SOppCQZ3exIDJdDo05SOdQleKng1TEPj1aAYofnNKZwuecH/y5KHev39tOgjIKdTqk9PjsM5HU8XjGb1680bsfSi5BiQoQtzw3NnRjwvderBt3Hvn5YtX+vijj4PlNpRB9HrQeSMJ5fJlvb+69jkwX4xcgIFg2SkNRB4HyULJk+PpGHt1QnYL5qQ73NsuauyKtTKprC26l6uZ6uW6UvGcD34yN0GGz85OdXN9rWKlqMdPnujZ89cOAgdRrlRK+ujjJ/qzf/unmo7HalRLKuX5+4Rh7/R7v/8H+qu//htVqlA/Ur4AtErpr//8V2KCASXo+OTEBzf0dChmDz6pq1JnX7JnWTc7FctoWKTReKHpcKXu1VpX7yY+l5KRqJ48udA+sdLx/YZev32uajWrRGofnOKsOQkFN8HBm11CmVRZl29bun7TtYbx8cdnal5AfVwqnyZTta9YEk0yz5JiVcrDvojF1O73lC1l9Pr1e0+7Ec1f3K+7KMOgBXp9Fl0ZRfh241xOGm+m/KDFAEWj/tznPxpErOgBMdz07xO6u8FMKaJqqeHpFG7IoO08UypkzqVsoWTKz3wys1kNe4/mBDDPJhKMAbcRJbMhOJf7JWgdKGjIKYLuiYNw0PfgQOhbzuY6e6WL7Ces3IlZYCKBuQVAWUzrbaD+cPnhUgzya32pC4SdKW9c3kFYn3TRsljKWsp0Mq56tWyKfwgaz+j2hlgZJmX8/q1OLxp2uWQPsVZx7pPmmowH1snUmxUXdRRyNKjotGIx4k3W6t+h0wwIMfElAJ0h2ypkoaHf5Dz+g3/4mxqNe5ZXjCbo0UB4yVfD9TLYlBP9YhODNFPXhc11/Du7Q2vwirmUaqW0ZuypbUxTqMETzCM2uv/onubrue7ad26GOAtur1tqXbYUO+in17ul6dRn95suTsdjJgsYfHEHMTENgB0FNkUOEymMIX77x7+tVqulL1++UwZwFQfJZUfr7diUKoqmai2terPoibAnjagj9zSWIeC+1wVw2og6Ct0OZiMUZJYqFIisgAYVcgHR5qHP53vOJ2trajLJrBL7qLLFmHLVpKftTNZA5SmioNWSJ2wjrVhK7duhrq672vKcxluRUrNfkxcXjKtoAtIx6dNSVv/8H/+h/rf/8//QDAYEVC20yESOYbwQ2ahRz9qNl0kjhaLp22hzFgvfL1DTHfez5F2s3eTZPGiHToj7GdMSpg84cgdjFxgNM7RtO6YtIf+Pwpa7if+A9HMHO1tyzbSEqTX65gCUm0a4IYwa87DAFLLeO5VSAY07cRrLrZKFpOKVuCaLiRlU3EMof9D179HqQcfOpz3V4uxq1CuOVzKAzMSGItSmX0wLYZYs9OplTxMThfgXLtvcjAVzsVBzeFtzLqAzpuHA6h4xP27BTHQIV99gqFZSPh+ogDTA3DlQX7mr79D1JeJ2Xsd50+7f0bi6d0gwKKIzBr2QU5BvybsxJZEYGQw49rw/0oki/n68pwf37tlT4PL6+mCU8aFGIgt153OTF2i9IkD6Qa/8wRCMdoSpK9+Z7wCt03coGmaaqgxnJcDWxoZ+0wkZp0ygwwTM2rwVwFWIloin0Dsz/w6h5+jB0LCN+kwhmfoC1GNIQzPCM4WVERhjsLHQ9G+gr5qGigkTnxCgPGqKL1EosP34GzTIrCvuRc5h6nPrD015Zw2SmchZtDUd8vZ6pkk/ojm6dyjz7uN3Oj6qql6radDra8RnnRLfElxh2evnF6fqdXsG0/n51FgYeWWzUdVqJfcOnLV8Nz8XtMmEgNhhNKx7/odn7vmYM86C5s+RBYez1eew43oWvguJN2OYA9gUjABxkQY0wJhtHSZna3TfWzNQ/FsOB7Wb80PclrNvfW8BXLK4A4XbjSFaR96H4zKgdEJbDs1ayAMMDSDMh0B/3dlThG1dxO0+BsCC5wXgEpIUJGQ4TgfaLGeB8xChhCZxqOVzBYAbWZbNZ3LUfDR/Yc3AiIElCAgI0wCAJ/Kv/td/tufhUczxYe3iNMFWHy0HCPVepxfHyhbIHJu60WB0WqtW9LO//ZlOTy+USobJADEKFihuWRhDLyJchriomLg4Z4a0+gSGEbhzpfTJR5/6YX/99Vcq1crhpYCkRKPqj4bW8jiNbAcKwQETJhhQZabDmb7/3R/o+YtnpvJA52y1bjSdDT0ZBLGFRsqF1u7euqlCgAk9i7BnClEOEjj7HCpswEqx6MV7cn6ub775Rmm0RN2B9XYg4RyGR9UL9QY9nZwfh4ysHba4C9sNF0pli3CfPX1q9AmqKoU/FsAXFxemjra7dzYZAT3CVQh9VTZf1PnJqd68eePxOFNB0/2gAOy25kKDUrXaXT3+5L5G0zs7PXFAgJiAXIA+4GCEQ2WwQsbJB2chHOewPR6pWiodXC7RpEHjiRiFXWwCnYGJDaHnLF4uLg4rKLzNZlN3d10VcmWtQNAzGSPPTHS/efqlapWqNzGLtVJuOkvu+PhY19eXtgPOFzOmEbEO0KM4ToBnR45ZImnaJ26bXFzv37/xAoWq+fb1C8V2OxXzuM4m9OCjj50ZCcLHmqOog4tOdg4HA1oY9HQglDZx2UmXL17q9PjYURidIXkoZGWt1ahjerHyz2Vd37V7pmExSWM9nJ/d09On3/iQh9o4HgW6HijU0VFdN61bXy4UQvx+EMj7D56oUmnq5goXSqhSvBMOpa2pYrjNgcZAQ2M92/IXipMPr40WKxr4qvK5irWGG230xZdf65NPv+X8MvLgyBMK2Zo4xF6rUCTLMoFnpRuXN69fqFEpq1YpK5aMuYHmXUOTgfLLfuS8Go4nKuRLwQBiHUw57t9/YGorRkNzzoQdnzOlWu1IX34BTTXlgzc4WXaVy6D/3OuHP/4NvX33TrPZSO32lUESLKmJl6DWffHyhdaLnT5+9C0fduijCF1nH3S6fZvFYGzjfCUumR3Ujo1ioOoi1yrhz0/0zLt3b4MlN0y1WES1elMjcix9USz14OE9/cVP/q2OGg3l0tBU91qxHoolPX74SJ//6nML1x/cv6fb6xs7B//y57/S29fXBlHu3X/gPLxf//Jr3V5e64c//kjR1NznC/z99XbumInqUV2tTl/N6rF+8ZdfaTKQHtx/oFmfaWlZF08e6mef/1SxOBbOS++XTDavXn8Q9FnQ1vNFxROAC2m9eXWpl1+8dZZipZ7T6T0as7H1sRSbGBj2+3NtDsH02VhK0Q3UypRm67mD419+80LVWk73Hh6p1sSoJ6HJsG8tLuDVCjc8UPs1TVdMy/XStD7HNUSY+CwVSVBsYi1PMZRWbI+b6lDnJ4900jzXn//ZT+zSvMS8arNXIopGDc3NTnvC2Lkz7p9prbWiyb26dy0XZCDw6Bxd/DOBTqLJothda7kKdBlb8ZNBuApOpkcnNe12c83XAz9TwBrWCNMAQCUvXop0dOLjiXKZrIOBv/Xpd/X6zXubgc2WEwOQTMHNaFgF3ZLp/1y8mZQvRppCTycwVEnmPQHE6XO5ZkIYNH8g6kwnh92JdZlpkPAEFDwmg0mVSriSotlGK0QRF/VkDGYJdEFnOvLMcDDNBm0sFNXf/q0fed2jw3zz/kaXtz0lkzmfPef37un2tu2pFc02a5R1DlWx3iwpstmpWiqrc3OjJij5PqG3V13NN6ExWO83yhDjkI67mON7APTdte7Ub/UV24POB4oYDWz1JGdzCZgfvBt6cAB2u9rtKEFDkcWdt5wu9Uf/wR85EulXT18rmSv7DtouyENdOKvt+LikTz/D7GxsTSM6Jf5Dw1atIjlYOit2uQpOiRRE3PE0K0xGYB6wX+yGedAhMRXmv7PviR6pFatKEw1TTipRgOoUMVIOmLWa0Rx9AAF2Brfc0ttVEffRrP72r55rNYt4Ws3zim53qiVj+u//83+pX//8r/VvPv+VIidnKpTrun3f9llJRi15hU+enCkaX2h2iE5A9kIjx7ul2DaYAatKmFaQxbpRv4NxGo0vOq8w3ebORqLBnUBhCoCBmRkurFBziTKCqsu+Zd15ooQWKp32vmCCDlWMPbWchgYOvTKMIO4oB1ATjp3LKg1AisShmNQuv9diPXcUBvtgvYooEQ0unLPFNEx6D7owClM0Q9AFeU92SIXa6jsOil1SL5529OblwAZsNFE0Bc5XdREdjHjsuEkOGe6Edm0MgBDvHHMUhgwA0Uz5cB9mX/C9PHFc45WwVd/0XWoGguuJW4I5sVfrtudIApr+arPsSTq1KQC93ULJi41n1OsOPRnlrANgoKb5g9//A921O/r5z//OBTf/UES7KTtkCX4AljirKLRN7XRer5RJxlQvA6RNrFuuHpdVb1Rsvsc7YDqJkRbTKADuXq9rw6Yw8QNYxDBko2w6F3LftFIC7wHOV0/tqEGDQ66dwWEwGaAK3TT3uMO7k0Hbyx5hcsxDpq4EOCBGDIM1bP75ndSRNH+FYka1o6p/F4CEtdHEPiAbSFJjxFxn45D+/vJOt9cT7VfIpyZuinCThpr90cNzffrJE3355Te6vu3YEJBoIHSuIdOYtYA7NDp8XIpDnl+1ljEroFov2x0fwxcgCABdRxAxCXZMBswo9gjNJO7ogQaLN0YwXmNyh5mMiT1+ZrAhaIZ5l5gKVkqH6BzuVcezLJ0P7AkpjKoFfhQhbol9w70R8vhCvxbughCOTv0YMkDRw4ecUQD2D1mvoU0lcw+DJp4D+zAYt/D3OeuImAEwc2TEIdsPWQ35lpwjyMQAzKwFhfIaD/cN7wpJRTFP6HvQDzIkAji33pHPueOcobfbK7KNBUDtT/6HP97DGWXR05WD0CNcRBzLRQgtKmxQpioYEPADAhLAlO7k7MIUr/WCiRqBiBmdnp4YNXvz9q0LURotpkhY8+93KxtblMsVm72Ui2Vn4/ziFz/T8dmJL/12q+14hUKxrOOjMx+KoJ69XkuTabAlt41wtqx8Ju98QBYn9DfG70xNWIDj4UpnR491dNbU85dPNR6NdH5+5gVIQ5LJ5ozo0qBCEaVJ5YDGxYnMKVsA9wZqtbBsJtQ7YafKu5uBEcgKhUicRZXWu/dvHP4Lz5aGAzSDqImjo2NPNch0A+GZL0caTcaazoK2h8IMtyECgo+bNWcb4th127r14jytNJUbTrSbDfW03daLbl9nD06NzPJ3KpUQkg0Sw4JiGgVNAxQmmSEYN69+DwvmcPhCW2Dkz0KEz00jncgEExsbstA0ruRcsAcP7jnckmdZKJbshEhYPZM3jExArZpHmKOQ7Yf5BL+bYGKoo8dG/XlX6Aah3MYTO08BbPe+CWY67DayGNOY9cxD1ki327aGksOBopXMlfv3zlWqVvX+5tbvmk1//9592zn/+tefe7MVyxU/Aw5T/kGnxzPfTOaaTcZqnh5pDsWGg21FNg+T6IHpgewnDkDcCaFZ0QhC+eDww6Tn0cNHur268lSbyxX9G66y0XjcBhxoWnkfGNs066cqVzjsb7yWAh0ES3eE4tLDxw+03qFJa7tRQqt2enRumjMUXlBEtIc0N9ODZrBUYDoGfTFi8xjnK1EoEVw+ujXF9P59pnFLta6uVMrm9MnHT7TiIJA8nUW7RtFNZhzgBFRqDB/u3bvQ+/fvNBpj2pKyTpYCk/2CFpV9zqHHxYreiH0JAtsf9py72b0beEoGUo2Rz1GzHhD9Detrq3sfPdZPfvLnztaslZpufJkAkxlGY5hIZkMUQipjbS7asV1kreG4q6NqVflsWXts4fs9T/tBxau1mnI46i6CWYjpc6atscYmpk7nM0Xb9hs0+vD7UhkXWKPBUPUaobYx3fV7vpTZe2iBuj20tfc07i918+ZKn337oa7v3hrQYAIyo4Ao5VQ/OdJoOlW7dadCquALNhlNqnN5aypW894DFetV7YSuFEOhEJGC2w0OrhzUP/jRj0wBhM7H90pFs/re93/s6VB3cKNUYqfpaOZz8me/+MJRC0wZ0WVR8K+mQ3X6PdWY5uKqmkibWpnOx5TOpfz7ipmMttAUxz3FCC/ebN2IMB3uDxl17JWKQc/LWN8F3c8FwZQLn6ygpHp3fX326ff03W//SP/P//1v1Om0NFsTSRFROh73VIDCPKuE0tGUOqOxEsQ9bHARG5tZEc4f8tBiLriyuFU6NwkACm1U0Llg5ML0kPPl7KKq9XZoqngImcYROq1yDYe7iPfdfAriHHVDUa+Se7nSt7/1Q1M6v3n+pamvAFTQ66Gv06BC542nd/7siwlTUQxnilpBtUTnG2cKBVMBHTB6IymbKdh1mMabeB70emh7rGkRzWJSzUbBExbc7kB62bc07tDfyZvNZQveYxQJFDw45YJ/1atH2m82ev36rTaKqzOYqtMbeS/EsdrHHRLa/hpzsoQ1Uhg0ZHNRnR411L3raDmZ6bhU1qA71GVroEyO4mbrpm8fj2gwHurjTz7T82cv/POs4WNKg3suGkHTuvdKF2JqnADwzbVGv7jDOIXJXczFkYO1TVNkaiV9/PgTA0pX7JuHjxSNbDUdtjyp4F7BCKdcyYbIiChGLzM7enK+ku0GuAwQDKBIgUMRzXtmb6Khg9nHfgJMZLqFxo4MLc52oefc7VRI5bVfbJQrJxXN7TTDiRHDGdz9dinl0w3Nl2MlUhiwBMoh1FdPzZbSm5e3KuaqevjkgUoNcjTvVM0U9J/+8R/r2fOn+ouvPtdlp6u3b9uaDpiCxNU8q9phjxy/XAHGQqAv2itgA5hB6DyTG75DRJl8XOlcUq2brn/XfhN3eDmTG7RTFJI8ZwxnqAlp7DI56eS8bsbJ29cd9e9WBv6sJUzQKDNJClRAHEnRPrL+iZeCsklEFtN5JsOAf6zrarkYtOfrveKZmHaZrfaYvOyJEFla9zwf02Tk/X0oRqHa8135741m1Y2mHcvRKqUwsoJOtrPWr9/Z6u5maU0kjpf06w4Bd7h3aJIoyGn2DI7i5gl9OBELlMqYTDEFGCmiWY1GbU7HmmHvAEYBDHd63N0l7wPMMfj7nDFEEVE0MxlDZsCELUTIBPd3as9hf+rsQepIng2TaWq5f/If/1O9e/9ef/anf3YwCwkF/YdsYDTebmBd/AfqpSMSOAuJO6vk9PCkacbSZD7VvSfnQlUDaMO+wZAPSUYUivHfm5EEDS2HDGZZi2nQGhN9BRNpwZTY47wwUbO7fASmw8qTPMANnr+bn81G1XLBoDJrG6fK2RSwOuEJK9q5TArKNM89NFHcPUxyiQmClUWzMB5C22fiHjF7jEOKphwgGQ1ZtzfVZChNRysDbWgLmYBiLvTv/fD7dgp/+/ZaN+2BdmSP2u1zbZO3wPRBJhCosB9ctGFfBHfXtepHMHJojpigBndc1sp8uXQsheOAyCamoCJKwc7FEWvmPTWOR10DpNGw7hhIQdck43apdCwVtO2xjWVjM1y/aRhRO26CEQ75n+sD9Riaa5hMB52uPSSYhB6mgTassTN00P1hisYepPELIe3BLCdk7IXpr5vg8EINGNRKBTeqDCS4q/iz9AGdu6HPWbTsHk7ZvTqAtoH1EkLdOdMAyVbrmZJQFWJBI2jwC0feVVSL6UYR3Eb55z/5b353DzJPYU6zRpOFPS8UKKZp1zcta5awSueQdujpIFBc0PHVGg1dUYxDgYrsdXzEIgl0CZw3CdFlKlKpclHDxZ3q9gYtWMg1atSadqP89ee/VLFQ9CierJp8saRSparv/+D7+unf/K261pzF1b670nw+UaVcsZajVq7r5OTUD4TCFcMWQrmZWk5GKx3VzowqwU9n1Fwpl/XmzWuLV+mYF4uJLxkMEypVDlgMRaD6MDkq2w2LUXCn2zVt4Pz8VM+/eWVNIDQ83BJpXN68e2N9GQcT6AWFNgABKE2eQmYy1vFRw1RUJo82g+CgXa48gQP9r5azboJLpYppP3zW3qtr/YNUWY9Taf1sdKfPt0tVz05MAUlg7hEhrBr3p7TgLyzSAAAgAElEQVQPeNAxCna49kw4bCxCoGYibZ0ixUP7rm1K0sW9c3X7bWeD1Bs1vxc0B5jrsCnJbqlVy17sHLpGZLcxT1l4Zp1eW+sNDW7OCB0RDkxKaOxwQLRAnVvV9KSMLw+eFW6NlXJVo8nAWqDRcGCqJp8x2PFOdHH+QJfvrm2UAf2Ww/0aXVAm58kXERGNo6YNZFq3BMQHK2dQNrRHHCgJNCSxmBJ7clzyWoD6LclYwUI3a3ew1WZqCkdAsMkDwmQkUACg4mBCki+gm8w7kJhJtrn2mbSBEIeHWq+D/hO6NEGqZf/fAB1v3732QWdhcjLhghnqcxX77QhUwaE2q7mpNRSFoJewSWi8Mrms0SSa4su3b0Km2YoQ8oINLCh4jW5po+F4qicffeb1O+H5omdB67Fdq1SvunBg4s7UkjUBkl8qM7W8MfoHIgaCz2WBC5qNCTDziHMZMwEOU37yMzFUwqwINBidIBTKlKkQuDCW7HSGnrNeLPu95qqY13R09eZK+UzJegEuZKaJLnA2e9VqTSNU11eXzjIkugEH1wKNYTynQqmm29uWZmNcK9Gr7uQMehgGNDdZnGpTumldKRLdWF9Jtl6t0jxYWE/Vat2a2ppAr3hwOqQw6/S7phoxoUfUzaE8GY2VThRsSqLYWqstZiSPdPnuxk0z34+iKFfJu2nt37VVIDZjslPnbUeVRlXF47oShZyb08WMfKKo4inQ8rwu370zag+gwt3FtB6NL1mQqRQGRgNryTaribSOmnb//ralo8aFSqWGvvzyS+1Wa50clTRAc7reazaCnh1RtVo+BKCHAvKjB490c/Vet90bZaoFTzhxZuPvcLn0AUkKZZUKJbU71754QMXRlp4cnyifzap109Knn3xHTx5+S3/xk7+xnne4wNkOitxcn33nY2ZZGl3dKbVLqTOZqnn/nnrjgb9/mHrEfC6Wq1C4p6qUKmrdtK2LgyoGlQWGAudjmSI2SWE7t8EOuhNoajjyoV2gQQNAgI5+c9XTdh/32clEA3OA73z2I7VaI339/As9eHyh4bDnhp/vc9NuG7DZ7afKZVJaTRcqZMumsl/dvFMytbcQH3QY8yAKIHSGFNI3l2212zM3vFB0QFUoJpiqULQnAUgKWU0WY8WdGRUC5NmlFC3kjH6w86dAgYExGoz00aPvaLNY6dmzZ9rB3ogkDDgy/YERYTaFi04mbwnLL9ANMg0t2710o2w8I83WBm07g4FlF5hGFSpFJTJZvX5/pW4nNHncU0fNphujF09fWm/L93Uhn0sonQsTAWQJHF4UxxRPJho6TiBiwCqyi5iaxgfbxCI6Pn+odIYp1Fy5ItpR9NDM/EOANhMEqEYUfjQPUNcorGlKKJ6ZUHLmgbBT0ASzmzDpAOyjSbYWPhG3AyC6Kzv7LTbazTZK5GNaxBYHYxG+T1T5TFWRNY6kay23uMxybgfXXc5xtDSJWMaME5qEVI5M0qF+/3f/0EDOv/7X/5feXV35DpzP95r0odFldHq/odGo4wxXQKMCObYRzGNmXm/8DuqqUjGtYjmlVBbPg7S63ZGOG01LOdq3Aw36S921+i5M2b8g/w5IzxJmjaPzQbM6i+jrL95Ym0iEQ7GcUa1ZMQDpMGuiNYZIanKqlY/Uum1puZ37LA2TqTDxtV4unlJyEzGNNlYI+Xk0PxThTHBur4lHIKaHXMmYijYCOYRf7yg+g/YrGMmEopx3S1PfvVmrfcVkF30fYBw6p4TvIEA6PqhdvA/OFrsItSIURSQWaEoJ3E7aoZkNxhSrUKgamKUwR7+HkRSaZIyTqLc8kUrQ0KTcPF1ftn2fkIlJg4yujM8P+MZ7dlTHdGMKOtb8SAx4Pn/4H/5Hen95qZ/99Kdusj7ErTgfjQmK419C5IUpwTiPQo+zrm6ns3pJZ9Wim7LFbqlMMWWjDZs5RdHyATjguxDRlEEFrKVkUilcWKFobohSmB68GGIajFda2QSFvx/ylKGosjZwbGTf09h9GL5kolF966NHbp7f3dy6xrQTLecI2bZR3hnTSxqOkC3H+X901LCT9HyFSyZ0ZhgR+E3AMtp7r1Nf4hbqxq8z06C/tt/FZrky3Z+ei9rod37jRzo/bejXv36mr5+/UQSNW4xc75SOz+p68/pS00k4C/iP6ZJCFxhcLmHUYOxCXAWTYYpC+g32BLIRuzDbDCdkIe/XgGKb4A4L5T+F1wL5q1nliWGA9gVEzp+bbxRZ7ZXmjI3jfprXy7fv/fdpXrmj+DhMPPeeTmJWF/IIOa/YH/w7u/MfzIRM+wy6hEDjdLQCcUhBsxqMmGLWAHt6fNCO8o4+mKThcA07ADCKCAZPdhl8EM9gU5xgzgToRQPI5+XRcF4DqjrOCBOe+F65UtKUdmp9TK8AZBxBMlhqOYH/LUX+s3/1R3u4vuSDweEF3Qd5hTIDwgnyHML/+CFhbMjiM3d0PjcVxm5oJm3DqQ9OOVCpGL1CW6IAbx7VNJ+TgdI1D7xQIHcm6ukCqBVEiElnYZdCrMKThbQDZvg5l9c3urptuzhbLZhKwG1NWpvAZU/xxO+gmYEittnN7UpFcQzPnEOJrpoJkHOnyFZJcHky9Rh7/I7NNaYldhzbbDQZB5ttJnxc8BaWJnlG/H1iJGKmVGKNj9aqN+hbpE1BiHDd+g2MINAuRaJ2WCQyAadNGsodnPd9TMl0Tu8vr9wMxEEOTR2E8je2wUSyu9QfxSr6Xjqnv1z29E0tr0kMdJHiZ6flduoCmMmfEWE0Upmsm3HE7JGNbCgApQ+KH4uXSIBkhuYmFQTVm70Lv9tWV+lc1oHOIEL9TseflWXNmJjDdzQkWLynUimv9Xapl6+e6uNPHnpRgzzCPQDFt9W9vaGhkhLEjAU5CzjqxsKHDoXFDnQSmtfCSAo/A90Ym4vVsxhN7GyZzCXVHfQVT7JBYm5YXQQytejzzLGGz7lghQZKqGmUz5SMa7ekEU27UTE5hlMIt9M8k+ihKYcg96wLNms8yUQ0qqQNeTZGgFgLRBGgA601yPyJuqmlUbAjLJM/kLwITRWi9pXRURqLTC7vz8bv6vXbKkFnIP8whR3yXMNRVym0mumCDwZMKbaCConpREaDztzNxno70l2/ZRQHLSWfuVk/dvZjIkEjW/MkdtBrK25qQUoLtB0gYATaF3BF7NsIYTXHNr2s6Xyq8aSnUiHrS6dYrury6kbVWtU8exo3Di5ozK2bW+VyJWuEoCyMMN5ZLQxsYP4A/YwcY5r89SKiyDKET8fz6Ak2nkpgwUzGHmg205+QbYWZCJpAjB8m3ruALKvdUtVS3Y3fanNwD1uC3jENIO+upWiCXETeDflhSdMocaS8f/9hcMxDKJ+LazBoW4uZyzCFDtEJTJ0q1YqBLChAaLcIaMYtllOXZ8zvGs+JXAFdYyqCBjHtqQoNW9wZPCmNB10lolEVkzW1XtypXK9pm9sqkouokMu5GYcihS6xN8BOv6ez0+NwweDehTjcwbJrm9YAjqCzxJwnHc3aVGchNGJx5VJVvXt7xUhAZ+dlF2aT+draYtD48XTsc27nMNuVfvi931Sv25HiWw3nI6PNOPQOR2gfSnr54rnq1brBjfEEgxW0kmV1OkO1bjvef7wf56I2HujXv/pKqUxEm9jWmXK9TstnaTqS0LtfP1NaST367FO9abdVZDIXQ7uFhjU06ax5jK8wJrohMmi2cpg1RSngEiAieXZMSCgQCZ3n3HKW3jqEK7M+oQNx/+y2BMFvdX52Yd0s2sx65VST4VZXnfe6eHBscA1KPZcozSV/dzSEup7Vcjpz5uDZyaluWzeBOobBxnLuu4Xiolatm/7+xRdfa7Egf3VtV1umsb0O1F2K27gi673uPTjTVevSQCQIe6NJMDv08oAI2+57C+tgpXsX9/Tm5VudHJ1r1B3asCOe5wyO2xXUNvLloumtgUpPkRyCnEHsy6WUqk3yvPCviKh72Va1WFAkvtXxCVOuhXqjsei9cKNu3w1tbkIxVzqwbe5anUNOIU6XKdWPytbDOXjc2hSmUBQXG9v3U6CT9WpTBFxoF7BXooqwl9MZJZI7HZ/idJwxfRRa8c11X/0uhXvQuNKwsXYwszFIZzScM5UTOmhmOFeRCWDMZLMirPs9GaY0wJDqVJXiQcs+HmuPc2QmqukGinqwdS+VK8omCorvs44NWmnsOoezijgqNGzpVFHrZVQvXr62vpEmjbsSKh0a/dcvn3uSgvGd3fa23F1xB5RTCbavO85r/fSzz7yu/+6Xv9Q333xhC/wf/vh7ymCAEmFtkxEHI+JCw0HXpnf7XVJ3d2O9eP5ezXpDjUYpuGnzvpn4pZkoUU/lfLciO+G8ZF1h+79YM3HGuAp3wagppJloSc3qiX0UpsuRMsXw3Gi4g4nfVvPxUrP+XA+fnClVhP59MJhIxnwX0ThNJkx59qbPFso4yoYpgkPJTe4OIA3gG/cs74fP0b6aqtdmgIAjIzRQCv9gaMRd4pB5jMhweCQfDnv8eMLGYkx2GRJwVhK4zXnbuesrnYIZEgpeTP0IOqeBApykYeZ+QrtGQ8z98+LZ62CMk4KNkHI8FvsFmUe5VNZ0tNR+k7aRXKlI0zJTKpPVp5/9wGyrm5tXisdCQ0E9gy4eSnLQvFFwhyaXO6FYQjpEIyOdN2qqZvidcSUKSU+46G/480y4KeahPZKpPJ7OzS7iGQL8M7WhTrQ7a5xnz2Rtrjm5ixglRqSry1tPm4nwwKwkhMTj0rtSCoMjRVWC1bBZqT+da0bvAfjtHNyItY4AyIDcTMk4PwMlGTCafNDwWQFzOFNpoof9SQB/qBlzMCYi6nSm6nXnNtRDjwq9P5hW7vUPfvs3dHJc1+e/+lrPX7+zIRJ31NlZVY1mRd989UKtWxhm+GKEvDkejDMhmcYnmHZm7KZppMcGYgfKbSTQK+3+SkNFM7RnTa6DW7SC23GGKbvNliLKZWiqA0tzOVlrN98qgWvwfqsxumlAPdcD1PXU+PQwTMfJQgWMCDE/jhexY2vYA9zZjqaw9i9QQrlvQ7REeB6OL3F+OSPuAN45mQBdL+6bB1o7DAQbMMGEySdVa5QNgtjgase0kncaFhDaREAE/m+Mo2gyqWnQjsOkotYqOx4sGFwFp9GN5uO1ttO9Nou9Iv/yT/7hPoZ75TpQcthoTLK4JLlIMFdBa0YHDZ0FgTnjYzvZ4PyUyXjSwgdC9waigWsbRXsf3U4Z4XtAobGi32yhU4Ig1Q7W4MGxBkR0erdTdJEUuRmJcly3vbvQEkcICL92UZnPpO1MBe+Xhwf3nM8EldRGMlkc4EbOnmtUm27gWAhM2jC6oCjkwfV6fXOJaRQJWseZjj9L907TgOsiyCkjYRYYIntn8cShgKY9EQTBBA3OFQpuHtk86OFoHnh+8PTtBhljo5bsUulsPTv5BDtxtCC5QtkUhRg23KuVRr2u4hmMR/JK3oz1j9dp/Wa5rm8yW/2imNTL6VSTFVSbiIsUNquRrvlc3UHPzqIU1xSk+5X8whPxjHNzCL7FiKRQrARL8Hhay+HGmUmmzu1nurx7o2wmbq0fGkueGxPGXI7Gb2m9TwZBQQxns5VyxaSiibXRIgxR0H0R+4FhEBEbuGFWKtXDaJx8m62LqGiEzzK0GJ2NZpHwPq5ioWJHUAQC8R3oZEIT9DbQNplE7pYubqEYuHlarFSvY6pyp08++dgBnbbc3tF8IaBf2TmJ527k6+AMZY2QKSg0n3trKlgDRoARisOFz8TdAKFBYlLGiB8q2mAy8sQQ0wviDiqVvDqtO59TZP8hFmYvHZ8e24oY91Dez2zKlLwcjHZySSUz0GigKS+UJI4CUNsOjhyCe+cFRfag+00t131NFj3Td5i8wvXHUXe1SKjZPDPI4rwnjGPmGMegEdiY8udw5FjEDnvJWFapaDEYTixWnpI1GsVD4DvoJ3hgmPxxYUMxBcxgz3E4MmWBQoapkjPZsgXVm1WtVlMbJiUiCSVU1naWstlGoRHXdNvTZoWwfqlMAQpRxIwBwr3RvSXjWU+OIzEcAMMBjI4Mii1UWgoe6IBME2ORcGGDsA7Gt5rNML2hmIRrD+qbC3QkELTZUrUaz/vGh3G10tDz588czsvBCnr74METNWonevP2jZZQMtfY54cAeHS5UFrJpgNVw1ab596/GyqbyavIFN2UEAqqnVK7nFovOgZfsicZbVILlXJ5xZXUHPrZeqzBuKdBv2/9r/N+Ilz82IhjKLS1eY21sCsKnLkdMaG078gu28aVTRR1/e5Oi9lKR0dFXVw0NJiPA+0FYyCyKJdza4PRwCbiJTers8VYy82cutVnDmAXe2jQH6hRbbjIC4J2UHdjlUYLOVdxSI3uA2VuPJgpWdyqM7yxPhgAHNpwPpbT87/53FSa7/7Wj/XLr7/R0SmUXDLF0IiPAni3Dm6dLuqTcYNJNutazZTNFTUj03C31I7Mogi6uYJ6gztrJGnemXCgW+X9MEWv1xp6/fqVjcIAuNDHjHpzraYRrSIL1U6KanfCZ0U7SPMFSLjfLBUVtM2ysz7huDuLif1aqfBGvdevr29UK1W9H5iAgeZPhsTp1F0YAmg481BR9dodPX78SLPFyKAgxRtUr1wBa/GN6tWG7q4GWow3PtMwcHn61QsdN0/Ued+1jrF6XtNlq6NeZ2qd4b1HZzbJoQAB7cc4C001hXKxlPT5C/CJ1vKXP/1c33ryWI8f102Z2kcBBba6vO660Z/NARc2GnWhuUXNJgh6lY2bTiZUhVLaNDX0686EO9jUU7DbWOeAatvcYL3TarK0IVMCN1buyORe5/dL2ito+XB3JH+xezcxSs0dy3uvNmoajMhkRXeXDpECh8Bn7k0WFgATIBC1B/d/qZSz2Qdn1/nZE5WL6KnfGnxAV5Mv8Rm4XzbqdcgOzquerygDgDYbKZ7DXTcYjTWP0HhvdHb6UFfO7FtY4wqGDfOJAo2pQSS6dK2ADtvGNHvD3GaXMBVbzulm0dcldXx06jX181/8rVIp6cFDIpaIkJlaS8Y5n0kXzGyA+rpa7NTpTvX82aUjljCu4SyxmywB5raP557PBHpkMmK2EqAC6xEaF/UaFHtEh52bmfaLtHXH4+lI0/XYUTgUh0xyHHgdjah3N1G3NdOTT86VLQEuZK3hogAFhOb+at0QMRNTvpJUKs/kDQpiaL54H9QFFBG4e3PfAnyb5jbfmUoOKO9eADdIF/ZxUwcBpZ5++doO4Y3jkusQ7tGvv3qq8wdnzrBDq88EpwTgeHVr45IoOq3IXuP+TPMprC70+RiPwU6J+XNjrMPneP3yjZsyKPnECfH9xjN+ptSs17Qg0idRV3+40qMnTWUzCzcUpfypDeXiyZGbQRYDzQ+0VTwOAHcAqImWefXi2hTUh48uTEfudfoqpbJqFLPKlRJKFmDv7M3yADjgzHOGI/XOjvibmR0WoaUCetD0ONsVfXxKNmxCb0mdiNYfELN9i+s8bpVMvKhH0d1x721Vypa0Ga+VZAq/2ao/m6vLlJSpbTphQzIaAqZJOJXzjmk0nTdIme2BFuyskHnr7EN/1+RBK0Y9FdhqE57/dK3JcOmaZb8h0zFMgH/jx9/Ttz/9ln7y53+ll+/eK5FHpwrAAl0+6drw6rKnXnfsXoBZGdRMmn5qbSbByKrINt5uQpYtZ5bZolFYGHH3HNRz3HmYoWFwY/mbg9KjdpTmeaJLRj+XimOME7Tty9FSiW0UZy31xhNtcQZFBmNTFoCp4NrNXv8Q0wAwETR+wUUffTg6Op5ZaP5w+A1/Hk20lHBNz8PhnoFeG0sFsI8eKcSVBQM/QCQegrWj++Dwj6MpNdZwTHQZoCKGbjvX1Owh+i4AojySndnMZx+UX85F6slao+DPQvyRtebbXXhPq/BP5J//F7+752AA+ae5AdGDUoNFKFbfLALG41z+vHToKnSX6OlKxaInZ6ZgYEe8wI0Mt7GiJ4aX7y9VKOStoeLFgr6A6JPtFPIoMv5Sw+FYmWReq0lS0UXalquDdUcT0P9ETEOc96IpO7CV8gVtsOJNZrTfIdYMurDpeKQCDoypqI1KaDyxIh8RBZCG6rkMoav8Xi7D6cwCd3SJTEnQ9lDwU5SwqSzYxU0H8XQKY4+p7bxpYDwB3GJne+nCDUSaHD7iKRil8/Apjpl4BRc1KAtY0cZczDmUN4lT1UKZXFlz0G4sYNcrF8Kb+UqlSk6lfFql3lS/P4vqtyo1vclu9Fe5iF5ut+qOmLLGjIQUi2QRhcwagtWhzJiXnMG0Aa1VVMPR1KJckDRPdeMUWkttl3vN+2s9OH2o8/snenn5ldZR0OW1UWEWOA5vXDg0w+l0VQ8vPvYktDdqa77mnTMZ6msy6/qAoPFrVE8dRs8kCo0fB/LFvQtTGPr9oa4vrzRfDnTvXlXxaDhk2rcT7bbQtXJ2T92sZ4pji7vZazRfSPGUNWdrQIo5uXRrr0/WI80X+pR79479dymiOUxBRhBaswkJUMbkA/0eGgmQWFzBZrOptiTU7gLVjEk1DpwjB8tjcT0+aHxybjRBUbjI0W+O++HAYc0ifOcS5r0yKbq8vPRE6QNaC9hApiWOs9CTqkd5JbIzReILR0rslhQVXLxpG9QQAM9Ut9E89c9kaodGNMOEZzTRYhlsyVPxiiqVhjP5FpOF0XCmLPvoVIkUVGDockEHQOFbzh1pPo4YKaPeZRIJzQMKHnQmdHdMvqx7RNN2iBJhKjYZjUy1xGgFrWoRHSXGPnvMQ2Zew4R3RzZ5bWdJZ3DO1m0tol3Hn7CmiNQA6cUlFcrNchGxPjaTI0geK/K12nf94GJ7fBJcz6zhrLspBAEDgS1VC9rsFur2bm10QeYlhlTv3703oFDGFGIfV63SULVcdcg7LsDPX36lybznwe90vNKDex/p/PSRvv7mKy1WPZ2couVDt9lTMh3RLjpzM4h5CvoaxOEzAn55fphikNmVImMwpe0spqtv2pqO5prGprr4+Ez5dDbEkUSXmq3v1Bv2bEgBFEwReHJ0an0XelAovugXg4X41KHM8UhM5UJFq31ExXzN1v2t66HGQ/KJyqpUktbS8S5jSVBmiu2ZtdrkgnE5O6CcXELoJhaUc7mDXnPmzD0JXSyZ3IAOc+7H3WBhOsMZiz13Kl5SPhU0y+t4K8TbzGemC9EQxddxvfzZN0oqpaOHF/rJ3/5Sv/U7P1SlmTEgxWQ7S/4lxXQkYaQZ0I3PTWECKFOrH2k6nNqIhULp+a9e2zBnHZ/a9ZkIAgrNdDbrKSJryhfksGsGBnE9uXRJf/fTX2s2WuneR03lKyn1hv1AZQMxTaWtIYVajs76/ORCnbtrjUcd1RtH3v+c4ej0SpWKTSGOm0e6uW7p9OyeXr97bpABeijOqDAFoKFBubl+9161Gmtt5UIdPSfnfSy1VMxmRUndvupp0Jmp1KwqXkjp5YvXWvUjun52q+989zM9+cFDPX/7ylR+DFZiqah1LUTjsD6u3l6rlK8Ejcd+4YKO848YkP/v//2Jvv/tT/TkMcDHVoPxRLtIUm/f3enmduBcQUzPpgPyByk0KDxg0KQdtwQLImotNtMUCkyMJUKzxrTI0zYO2AgT6o3S8awWg5nqlYonJku0OHkpnWO6iVZ8rAIMgX3EuiDuOqocMnzzRSb5S0+S+P12aUWfQkTHmJzBAEAx3XduV5RpeEmnZ3UDUY3aufa7tG5voE3HbIyWSIesV+vcJzPlskWNWyPF0Ljn4opmo0qVoFKu9ejxhc/XZv3CZy3v6a7bMUsDUAiN+nB4Z9MJAFbcopmaMZGmvgCMymUrikEdR/eIiU4mr7Ozh9Ya3d7SfEw0GWI8lrIVfbEUjPA63ZYLd+sb52vd3Q2VimVNs6SuwdSEO5OfyzThhz/+kYYTaNMD12IuUtcRLecYZ+w8zRyNZ5oMd8pF66bBLtZjN36z5caaLU8gojvLK5gm9zsLPXx8okIFVg5UsqABZPrE1KzbXmi1IO8toXiWeBHeCZcrHQK1UQDl7SBoqmOgxnHu5NJZ7zMDUXZhDFNammd00l/86pXq1aYePG7YjffzX730RPXxJ/e03M7s0sx0ppzOChMrmKzbFNaUUbVveup3MLNiMIFJHE1BmIpC5wTsvb25cwPO3qgeQW8vmllA+DpUzwf3mlqto3r6rKOPPn2iepO6qKNnX7zRxXlVDx9CM8SROOjgYGjZEZQoIZxYUzldcz8vt767eJft666SezTOMt0u9v8T9V4/luZnft/35JxTnUpdoas6Tk9OO+Qs4+5yVxIsXQmWsLZhwIYBy+HGBgzYBnznv8AXhu8MA7YW0pKCTO4uxSSSMxxO6p7pXF05nJxzND7P21yvQCzF5XRXnfO+v9/zfCNLPEXdAZ9T0j6jBmxkQDBnDMFCw5HjpWarIeQDZoyqBQPz/UHzLUdj9ESS5tlTvdKyruN+n8AwUrOpEgnZQuehf7A2VMgVNMa7N52qMRqaRxBpOr5JbB1IH5nVWR5IybXf72UoCr8jy5iBTJbCKZtVkdsyu/F9N+oDTQh+nNIdB3s7MlABEJHv+N6rd/TOm2/qpz/9mZ4fHcmLRJgaGK+sD5Y0dKTe5F4ALDHH8bMYc81GbGosn1bWM/ZOQUDw+yDNBpiy7O8Z3aUEMzI7O1UlJjBDeYHX86VnlCA+rIOcW+wrqD4Xw6ms7RQ1QzCoSrOtEV7K4diWcBYs3kuH3MKoisTSbaQPYBj7hC1+3H2w3MyaJrngfWaxZ0nE9hWWiz7ZaUcBP2AOMxjdwMw5fHd85wQTOUoYzln2KUvmJYXefg86oFmuqdFYGOjqVD1ATEAOEeToSE/N74z30c8SSjopKgCUUi+DagDqSIhj8fvL//KbS4Y4R28NGobOHJPjVAvYm0jEfkkjUXnv/DBMfl1c4FWiA88xuUgIGNEAACAASURBVLKpggAhU+Npj4bCNtya+xvzLr0tC6KtiZ2HsnTSrEC7QW58nrBci4Q0DMrrn6u7qGi06Mnjd6kNSxFMWn0DbEIxV1QhVzCk8PLq3B6mw8fPFMYb4Hdp7l3IG6Rzjf4cENyRM3yb5w5UF3qdFB16hRiAxpY2ZoFiZoB1+ng4gJl+GTRJvKPxPpkk9QgMzqMOrOBkYtJUGATi3WE1uTzxK/IFgQhZ5w0JdgSqIIdD8ki0Oqiij1AWLhoHcW022oqHYkrEIvJppuJwpjebE72VSOkqONWPhlWFX3tNh2clo4F5MAv5nOOxmMzVw3cGe0glwZy6irAtqfhoAnjgCBMhUTHqdJWNelONuwtLKi2uZnV08bVcfpYdKhBeoieBuRXU9kYd05MvJj6rjEhlY1q4GbqI50eyA9qx1GpxS+Eg6W7EkS9VqzdULl8oGHFpZSWtizMHzWY5KRS8ymRAGoMKBQh5WdWD+09M359MBjVmwemNjI6fEVXMoTQGPJgY82WodQiZH8Z0QkaS5skyNjMQ0qTvFDoz5BFqcVkGnQ++HECDmi1ZHkO2+DN8IEHi5bPAXAIQgn6T5ZiHgc40t0/tTtfQMgrcZ0O8caQXTpXOhy2tE/aY/y5hBOlUyuQdVtFA+uuIJc8pno0mgvJF+opABi+RdCK/GFsqWbXctejofHFFO7s31Bvgaxwom00pnQqbXw0molJpaP/6K7q+u2eXCpr7YW+kXrehRvNcm9tJNfsXmrsdeTKHdSSQ0HIa1HLKQEUAQ9fi3WFQGLhIMLWgFz8s1dh8OibJRM5AiEA8bp87qKx5LMJRW8RJUARBzGUyapSHWg6DJl3uTc40dNctNt3riSgQdiue8RkoM5+EtL56wxieybypybTzsicqKJ+L0IKAvAS7dPtye4N2QeDFOj27eJkMGtLZ5aHqzbJu7t+13wmpbadXlS/AUjEzGR+BOztbtyxx9dMvPlKteW5nUiiU0Ct33rT4849/95GGo7peffUV69OEwZss2jorPVAsAYoY0XLMMCZ1mi2tra5ptgTFGxuThZdiMfTr/FFF1VJd1UFLS79XhVxKe3tFufxdzV1t9cdjK5wPhhIK+CJ2pi2mE5M9s/SzoFIxUy6fyOUaWpIwh/p0Rhn9pq7OL+R1hzUaLKwmYme7YB5EYwEmQ8XxVNJLJdjzpH1vLNmWAuZBVE/1QNAYXPMw8IDO6QQlVMcJbUBehtSHZxZA0iK8W1OVzobmzYvnAFYIeyBi2vE4zAduHfz+mSK+iNJrq/rpL3+r97/5ptIrQUsdRarU6zXtzwRMW4p3dqhGq67ias66RAE4kJpx/5wfl/Tg14907+6r8ubmylp4Fl5gvxPoQ53OAA9TwLxA1A7YMNyf6vzoSqWzqr7zZ29IvpF5Uikx5nfjXBjPRrY8LpdhJeNZY42HA5JlUUJQk+JItacv0+HwLHPewgADkpYrVRVX122YA8Gt1xpWWj8d9k35gjSRQBoWJwCu2bJjg33IFdfJgyu1a0Nt3Lwmf9pv0fHV5wMdfH6iG7f29NqHd6SQEw+ORJXvIRyNWcH7eNJXq9GWa+ZYHZD2W6iHx6fxwK0f/suf6IP3Xtf1vYwBPhQM90dTNRp9C7vB69FqdPX+W+9ZKnENCbDLbeAY94clQ9MxGXSCFoylGsHIOpIq5FOU2SNHYiHORDM6f36utfyqfIGgeqOZxsuuAWHcr516zRKZUWVMWKg9Th8iHk0UEww5yEq5X0l/3NvfMI/LwZMT7e/ffFlO3bSqF+uEjIe0urZqZ6/XRacc/seBuj1yA7wq188UjtMF7NGYagSXV6PaRKloUu1xQ0HSTUNgibCtHsVjWSXjqwa4Mp+wzMGe8O85a+LxoIaDmqkPXB7qgpDBEYs+Mq9ZgfC5l0XzPjcD+VijGT2cq+r1quo0Sg4zn99Uj8Wj1dJ3v/ctff3ogaMc6nY1XQxtEb2194pqpaE++fgTbVxbNQUEklQYra2dLT0/fG6fP8MsiwTe0mGfZWJiVhMXxp65V5O2FHA7ct/JcqRef6LJ0KnC4F2l37VSqqvTnmr/5paCIdL/UOA4YSWwv/grJ0OvFlOPwgmPomnn2WOY5OwgM8GkZwR3oC6y1ENmX6fmAZUDNgw8/4DjLAT8uYCxvONff/VCuXxBG5tZYwA//ugLvf3eO/KEZxpMBlrOfIp54zp9fKAw6aBc6FGPFn5ZfsF46DbWkqWFoZ5hGnYemwz+4MuLKwNOAFmDUZ9JFLGAsKhkkwUl09x9bh2fDBRJZBQKs2i59NnHH+nunQ3duAl4g/SUNHlHVsd3jz2g1W6/DGhCYj61/mHCwmYjrCljUyglUmHJ6nscfxckgFVAmG8QaSY2h4Cq9Y6GQ0dWaGX0EZ/ZS6znEzn4cKREMmIqOJZb8zd2yDFYqt+D9JDJWEmcn6DE60nJACFyS/XmEzXH3KsLIzRY1p2+OCxIbqfiwA/oFrBlC/IBdpN5ETCIeZi/E7yM+ZjnlWWz2+b5d9RRgB6ApCxvLH78c+lsyoKXCGkEPHMK3J10cxQo2IcA/LBCIREmo4EF2tJsYQ3dbqskyhbw7SOZdCofWLxYrJjfnSohJ4WTcBbmWwAS61G0vAEnMIjfkwRgGgmYw6k1Crvdinjc6gyH8kUi5rXsDKhQoJt2ZmSJPdr4OM1X7DCrlsaOR5KF8WUIFeeihby8TBtFuzhf4FvGWsUcH1S/U9JiTrYHs+HM3hXOHpY/mH2IKAvuo24l6Ej4+b74OwGheN/tfO9P1Wk6LDQKP8KEjMW0zwQgjh/ZZfsa5wl33Gzs2EfM/4j1bubRYrCU67/5H/5kyeUGi2WXfMCv/ohodI/1ezEQQ2/zL4ZgqHUe0GajaR8kyx8DolGcC7bvsclXLHkI3JNtdbmwwQT2ZUwC28LR4VpfxXRmiAISgUHXq3Hbq2QmopGrqkbvyhB9xA6jIak0DAxR5+/1ebW1uWMsB0PLR3/3K4WRncW8aowaSq9mtb+/b5Q2wypGXD6Q0XBoi6JTsoh8wbQnL9EGh/I2Cp1OHhByN2mPQ21u7Jop/qpELC8PsRPhygIF8j0cdA3Jhh11ithJRyQplGJRZ6lD7oRUEQrZSunRBpOG5NTGGivDIkeqkxsTv5bK9yfaK4+0F4xokgroF7OWPHduqT8njalhmnbYLZIaQdMIbuClt64P/ryZ4zcDHSkWiyYzY1gjDdLK3acIZ1lggkqlWOSamslBW5F3gmZ4g0u1eueaqm+/+6DLguBEncM2MmCig+dAY2gqFrZ069Ydqy8gcpmwnrOLU2N0ImGfzs/qWs1f19HxC4VDUNseQzGzmaLW1/ZNjgQ7ms/F1Sid6fT4QAu+Q7dPiXDavBzs6AYkzBykjyF+oZ7a3Sst3EPT3NP/FvIkNOrOlYhlNV26zCtmcdh+J94XHwsdj/y+iUTSDvL5dPwSHeUQdmKHObD4XO3it2TQucn3Rm232vWR8sWYfHGngiAcdhI/QXcsxnrhIDlIT+fLgb5+/MjK0gvFVc2WXRsMOUDnE6c09fy0pqvLhiH8vCf4cmAWlkun3D2VihsjWygULTgpGc8ZCnl8cqZMYlU71/YMWLC+vGVXpcYzyd+xfxZpFp9Lv7PQ+uotVRo1tbqAOKTTRjQfu5RNr9lhx7CzWIwNsOBwMr8qcfuUhBMbjeQhBFCDj9dnzDmDOXKifHpD1dO+FuOZetMTuWN9zeZ4CxdKpINyBUmxW6h6NdX17TdN1hSMOCW9IKmtZtv64ubjhTFyq+tbJgMDFeXC/OrBQwuSefzkgVVgdLtNra1v6oP3vye/P2qpvZwF3S5DQtMSGmn8ODmsWJptYSVlErJv/fF3FYunraydGpHPP/9UqUxMu7sbxqCjlz84vK9k2imMZkHMJHPGanPel6oV8xX2YNQjSaUjG2ocD5XPZpXfWtXcJ7VbhCA1tfR25PNP1YLN8IaVyazaQDYZDBXy+0yunowlVVzdsuCCSvVU40nDhqloNK1QIG/MHLUfT58eyOumroZLwKWd/Zuqt5taAsR0yzYMm4xv6tUCmTKshBUaBzWZj40p87nx+iEnctIPYWW4pEE1uagBpGD7GAi5VNqNif723/5Ob7z+hrZuxLVwUSLu+Ex4rxZDj5599kQRX1S5tXX94tef6MPvva0YeV8WM8eFOrDwGuQ0nHqWStuuWzADrIEXo/rUuXSRIz74zWNtrW8osRtRtpBVpVJ1JLWwjIuppcvmCkX7rliEQG2rparODsqqnvf0z//jf6DLxnOnS8mFAsAQTvvXYIykF5AHbzJ9Z7Jl7ujk4mVgBAgtapeonRnIieifyuVW7ZzgmcerC9sy7DPA9RUJ+o0ZgWHgOSVoCM85Z42l3yY2dPW4pm5tqOL1ouLrMfmCfj37/bk++dsvdW37mm68t6PoatjuHv51dV7Tzu6+ZhqpWju34cCnoPlqUHFwRl+YFSKuf/vXP9d7797Wm+/sO6FPdAJOZlYnBJqdSmZ18OyFPnj3fQssuyyVlMsVNBzMdfTiRI0KfqqQpeeytK6sF53gldHYGMF8Ia18MWygFZ7UgCegn/3o3+t73/yBmtZPOpE3stBl6cTusNV8Vm6rfwlr6fGoMxopmcno6vLC/g5YeQLZSFkk+TSTDVv8/dOHx7p1464NhoTE4Gci3h4fb7VaM+VANJiSXBFN5ngHuzZMdQdYHeLodCzJOez36/Hvn+k73/menp09lDeIfyiopWesEEXaI5cGXScoi/ohznjOaoKkCHjhfsumI2q2qwrHYnbnw1I06y2rGyBYjsHMQwCR12UhLeNlCA5TQZB3Mn37zp1gARzzqd597x0bxA5fnGo0QrkAqDhWKp7VYhzS06fPtbWzYd99r0NadMf+OSSMzBnMYaD6MWqY8GC1+ibpjafy6rb6ujyoqHKOVyii4ZR/VlpMSFAN2gKNPxTvbrs50u27u3K7kTI6ZeTO7IMknjwEnwWgRJNuRVLMbD4lEml1LZW1I48LG8TQZhrC5XgfnAyEoVZzOUVhPHi/lnieMERTLYKEe6nT85KisbTJuC+vLlWv1XTj7jXFswHzvY16bsWCKZ0+OpJ/Cjjl1tA9VHQlbEnKoVBSroWT8UBGAgC7pXW2O7bwOVUE1AnhKYd1Y/EcazJE2rumVCqsWgPWO6jCal7tTkX9dk/PHj7R7VuburaTkNwDWzic88KxqFitgqWjsvTNdHJ6rkK+qGq5Ip8rpOXEbwtJOheyzlLmC+ZfWDEYLQIAGcABjLCLGnBFMI0t3HPrXabeiGU9GoyZhA/ZYzDiFN8D1rEgkGIMWWA1AfyOeNT6E827YxWR7U+mauHvHQw1cy20tpFTKgWIGtDJ0ZWZOaIx7m1Hdt0fQNi4NRmSmA4t5rKqCMgM2HSAGxYzANFBb656FSDamVxhn62fEcYNntXqsViWIQKoxHBK9oxZpP7A63T51WoVm/1ZHLFNOTUfM5tP8XjHEvjnXYph4fL5NJ5R70KHJvO346Nj1hi9rALi/+/M5s4szZKLXYaZnj2DdzceCisVDijkdZtqyx0MaCRyFXhPx5qNSfllL4DF5nuC3XfbjPOH7kn8338ocDdloNVJONUMPOYub0heH3kNbqFtd2ssvwcGlUogZ/EjyR+VknUCvvzcCbayrE8+SFMOzhUKh52aB5vnBiYr53e3/j4vSz+1X1jOUE7hcwQEcQrjyTaAlGg3USw5cnS//FqOl3L9z//TD5aeSEBDQ9yd1CxM6EYzuhiyHLTCfAB8qBa5S0Q9PhCSmOiP8L+Ux2BcnTn+NrpGJiNDdEGazRQ8HGs6GplEiQoGDniYJadcdKZe26tRk8LQgIbzijqDsjF3jW5frRovds6MuXaJ1gn3COv1V99Wq9LT0ZfPFCcgIxlQT13Bt+9c35XXjSmUIRWqmR4/0m6com7+HF4Y5ILIdzG8EsTAA9ofdzUYdizAA/9KLJrS6uqmLs6vTFqImRgkB+mSsYSYUgn4GAxtAODBYPkDC2B4otPI48dwzkvA4oHcCfqYwsWweR9AoCwhyGo1fHKTcFfrKFTqKefC9xjRqX+qZtCvRD5vhwpyMGROyGr4PZDFcLAwaNmLYYERExWyeSt3ny5GhgSSFMbi3adDq+/V4wdlpeMZ3bm3prmbWFhHQouvirj789Iz5VZA1CaGOlE6zt+ztrpuiZR8LkgEW62B9b5tb22qVi3rslxWKpPRZbmierWulULelvXtzRu2cPPZGIIzHikZTyibL+jZs+cKx0OajBsadhloFlqArGBe9kXNe+qUdaI/x1c5s8VR7rGxXG7vzA4zt8LyK6rFxOP8c16HXeVLIRnUOWTowlk6kdehgKM5N++T24nnZnyaE8BBlgbDB1Q8rAyf21Sjlkfd2kyJTEDBFB1oLG9BS6JyQgTwexIWA/Je02BW1eUV5vGxpbk5vTZevfvOGzp5cSqvN6rruzct3KPVrqhSLdnCgvQ0k0HCAQJI4qFHa+vrxqTibXQOH49ev/uBbu6/rtncpYPDY1Wql6rUDxWOEmW/NIkow0komNCNG/ck31znpQN7n5PRlHKZTXkWVHp4TOoIEInvgIWLC52Dldh6ZzFwazIf6bx0YRIMlt1wMG6X7lphR4t+UIvRXIHISD2VdXR2rtWVNYXwhXkWNkATAsCQx+eQLyZ0bbtoKDpLVrVaMlCHdOBGs2GDuuMfR+o61MX5hXlmSbLl4Do5O9drr7+tD7/xHX3y2afauLamIWWw3bJicboXV1S56qt8Wdfjx4+1vrauvf09raxe0/HJgdbWihZLP1/05PYNLQTp6BC5bsRhez1+bV27pma9ZgMBHqXT8zP7jpGjzKZedaounX1d1zf+6I907717ag6rqtaP5fGO5QlQyjrWp58/szRaryesQiqvYi5vw121UVOxkLHwl25/pH4fKZlPwWBEh8dXhvDChr315uvmd6uWy2pUL23p2Ni9qcxq0ZDri9LXkrtrDK9rSlkzQ2hcXlfAljoWPxDTfG7FkHIM5XY2TxcWIU4gEJJqLjoGIvwSyKaQkf3sJ19qe2dX+7dy9uwEggzKAzuL+k23Hv/+XO6FTxs7W/rNRx/rj771iqLZpbFOsXDCqmIAPQgyALHs9ppqd6o2DCSihKCAPntNpVG9aujLXz3W7va2opsB5Qo5C3PgUptMBpb6CstMKbKhsi460/y2jLx4VNGzB2X9J//pf6j64NR8Idb7aeXxLqslsUQ1L0qDqN1DFiXvo0JlrGQiYp8JgAgbDCDI5vqmyqWqhT8kkgkb6JyUNpjXhJOYaPcrAJkjCQtHYFkJGUJC65Vn4tXl47LGnZmu3dpQJB9SNBnV1797od/95Cvt7V/X3W/ty5NYaLac2fOIVJLfC1kkKDFLr9/j19VV2d4FLn0OxEQ8p4dfPbdQlbt3d01RwnBJMjdVCYBBt27cMKYOhovOVqe/lCJzpHh+qzIxj2ST8KKFru/fUDab09/+5CcWTHZtZ0PrW0mzEsDEj/p9/f4XD1VIbyqRiyuSiCiZC+nw+JmBRfT+WcQ8ktlJX5FUzPyvBvpUqhY+QyBBPJI06e9o5PQ1zqfMFkGNB13ziTLAsZQxlAI02KC1QIKG0gZVT8dCfVDb0P+VTWfsPyPts3rUVDJdULQQUqEY02DS1ng5UCQeMDlhozwy3zAgbZGuvnhCnc5Qjx8/1/e++22zFtTrVxpNqfvxqLiyYoqjp0+fOj696dDpTZtSl7NUMl10+suGA5NowR6wzKysrNky7lSLuPX44aGxO1s7RVWrlyaX+9Pv/rkODp6ZZQWGhUAtJJM3b93S+fmJer2W3T0EX3h8TliExwUoSfhNXGcnV6qet9WuAde5dePuju5/+VDT0dIk6uAvZBJcXlTNd3nn7o48HlQoAPZOaAyf9drqqq7O2poMl8quhJVfx+u4VDZTsCUAuTXZD9z3DWoVkiSazizu30vPbSarKRLziY+YNGO6lu6J/BGXpnTaEtAyWMgfiKjVaejOvW0NxwRQLdVpD/T86YXcy6CCU79iLkc26k14FEj71B8PlE7n7MxkMc9ZknlPJ6dnurqoyTXn/vKq2+44vsiA7+/rYvrtrra31hWPh9TqYoHwKxZnPp2q1xnpd7/5Uq+8sq/Vdc585guPqXCsOxpGyciOgIG6ePSQaQLuMr+06wNVr/qq17vav7mmlXVkiQ6o7Jw3Hpv1GO6RTlbrdXmwLyUjikbIyZCuSkjiSSwO2MLsBJ9MnQRrwO+XKZfICFEnMV8D/mK16Hd68kxcKqScVHbm5vqAlHKXUpmg3nzrlqMWWAR0enxmklLSQZnPOUMcZpP6IKT2PCch+ZHXGiDgV7OJ4i2pXnuoi7OeBn3OPqeOjn+AxRBwDVsAMkbmH4gVxxHr9B1CAKEatA68lz2IeEYhLdg7uMcJpZrMhwaYkYhLIjtdlc1W2xZdCBwDYccTm+V55wBS7EBHVmzgjZP6aXJ73hh8jEuXWS7S0aglqOIh5+fpTahZwgPrNuk3/z2TvrqozsrY+WlSTkAR8/k5xIol6bKo2Vnk/D1OzYTfWgn4O3lH0FvC1KNk4H9QB/H+cmbw/UKEzQZzC82xUCpb+CDDnL8PMAbmkjmDexFlCzVBqBd5r6yP280zODHlDfYliC6vb261LswNeAvh7HY2VjVoteX63/77f7SsaqDjQUWd6VDpeNrSvqB58VP8oeOE+GcisJFFctBBJTpmbwaTsEkZ+e90emiovaaV7w57alhhtpPsxcPEwcnChtTn5o1968QqXV2YLHM2DahTDhiD0xmW1WqXLb5+uvCqWFhRNOY3SZcNL2jwk1Gn8uCyq3l9rLgnrMxKStntnIKEbdSb1lM3HHY0mw0sgIOL3BruGfBd6OjRyPJlLzRotXRrd1eddlvNWV/tXseJkB1TZRG3hQbvFqZxtnuiqLmILdIXKYyLxMqh/d84SJFc4vvBA+fyTDUYtQ3J/0NxPLG6hHsgQ0in15QIr2o8wqxKEqNL3XZXy/ZAJ/cPNevODX1NXsto6JmrO0L7HVYmm1KtXrKDi5446zz00PODxNOJzbHv0eez72Xm4s+G9sfHh9wgpPHQpx//qy8UD2b0/jdvKJJx2BsnxjasTndmTCHM1Opaxoq5KZNNpVe1Wly3EB/rEvL5dHh0pM8++0TpZNQeWFtE6S2rtUzywtAKUhyPEkXu9I4SgvD44VPzyXznu3+sze1VHZ08tyH28vSRQpic6apZeCzIAXluqXJlUmKWEVhWgnCSqYiarbL9+SCsPk9MQW/MUqc4OBz3MoMfl7SjJTcvix8aH6TTJZ8roKdfHKh21dBb772hQNyt8Ry5wsuiTl4tUgbcMxtw+3W3GlcjuxxDmYnTuTXymdmZl8+08VD1/onGi6pcvqkqlbFeHPTVrDt1DFs7a3bBILsFeF0prloXJiwEITCd9lCvv/GWLckE2wzHdITNdXZ2ov6IDjonEREZ7Cs339fbb3xozDTfBYz7yemhAkGXdne3rD9OS+oupgoEYhZmMJVTUI3UC//mpO/RvTtvW/fQ5dWpZnMkHZSHt5w+Gj9hPXFnaZgtdXJ+bs82z30qmVG/25NXUXXKS3mmHv1n/8U/lWJjff7VF04HGA+Wy69Cbl31Slu/++0nhhLevXdLwTDSXUI45ipXq4Ys4/XEsNzuwoz67RkgMIE+0FZjqP5wos1ra6qUSypd1fSNb3yoSCKmeDKuxXKkdvtS3d6BXWLzmVe1Sl/53LqiUYbNlwEN46EyadJJI3ZpgKhXyjVVKnVDPHf3dsxXOB7jb3DKqZGqnl+W5PEGlM0Q276i04OOPv35U928flPFnbxee++2Ekm/mu2yReR32jULCXhxeK5cuqh0JG2di1eVkoYWZb4w5o6US5Jo0ZXSLyd3SI8fHapSZjD323dJcets2Hc8X/mCksW4giz44ZlcPjwPbk37c8UCCU2H2GMIiFjK43fbInD79quqw/g2Yax6Jr/BHI+hnAEwnAhoPEXm69Fi7NKo79envz1VKpXR3u2M5J0pnYHV6phEZ9iK6mc/fGgAxLe+/6E++uS3ev3dDQUSQ3l9IblmAT24f6hbN28qnY0YA82fPRq37efCd0JhNWoSi/kee3X/1yfaXFtT/BqLj+OFWVtbM9a2P2o7MqQRMhkuVwz1SCD99uw9uV/SP/3n/1juED5kfBhUEnh0cXZhzJeXxjyUAi9T5bh0kX9OuUwZUCzem3edxW9k0j/OHJ5RnnVS/pZIZJGzEfjhcWnan2k257/jtzOH/6zV7CocStnS2a62dfm8ZMxDZj2tZXBh8tLjx2V9/tPH2t7Z0uvfuaFFZGTfR8iL3BoFhtOnh3yOP7dn0lT8Hm6TF+IfIXjJQrSE3F+WvszZy9IBUwbjQ50SiyOy1d2d69Z/yYILYs8QyGLCMAl7QPqvLxBSJptVo1Qxb29n2JXLO1E84TAulauyPv31V7q1f0d7r15TuX6lRIrE2KaxTxvFHRvUsBh4qMl46YFnqKU3DdaRpZbPdjLpaYyPjFAGHy4cAsv6lhqMHJ8QIu5mfL+g+ufnSMS8xlpUa1cKB6J2p3MHoy7JF5JqlZrmuY3Ec9q6vSF/aCx3YK5Kq27faTKakGeOakYGQAOWEr5RrbbUaDjSXqten/aUTiNfJEwMb+2qgY7UNjAT8dkzNBvg6/NbqFm5XDHFCOoe8gOYgzjHiqsZO98a9b563a6SKWewPXh6pHfffUcnJ8cWXsSCybtJzDvPpYWMjanQaZrsNZtlsSCgJ6Y2Jdouv9UcNBv08DmgIwA7wEOvhT3CYWgWC48ePjzUfOrTta2sPN6BzUWEnU0XU6tuYJYrnfbkWhAI4lcy7zOgGJnnnTt3dVU6tQAqumTxvPPcEKQSjJAriQDULXJyNIPJyBVN4gAAIABJREFUh/ec2tzBks+SWq/05HaHNVks1eqUdffVLfUHhP8hOZRevDhXKpZT76qjyDJoCak7r22pPWmp2erY0sNQn85ETLaLjJHQOljt6TCgVnWs3e09Y1SRQ1ObVa+11Cg1tJLNm4SOsCOWfG8AmmShUX+qRw+f6dbNXSWTTrUA9zizEGQG9x6DNYseZALqMYZ1llLm5NJ5S1fnPR0cXurGjXVtXkta6B1gvskHqUlYOkorfn72BmN8PAslzSs8NsAB+0/b/NUspDxTlNo7LBGhe+1WR50GsnVnTgNQSuXCFsTnnYZUOasZMzjhZsdD6/bq7iv7mi86JpXmDMHTCujDAk8uBM8hXbxIWW2hGk1MjcGyT8UQoX4sh5zX/Jz16kitJuFoADuul2yfk9rK4gehQViSVTWYJ9SZ9fBjc4bbrmR1CEyoTkIKZyizUjaXsJ5WQI6A36WIqTuW9o5hV0KBAciMks35eQnyQ5L6/3fmMZOzcNuf63IqFFhA0bdR0cR5ipRfPmeXICkdFYrNpKjlFnMDGXf3ruvJ0+dm+/mDrQ3GfGN9Q0eHp1Y/4yS9vuw1leOJJMwST6YFMBGyFqAKxUn4RBloElak9CYDloY9yCESp/nMnUoKdiVLOnUTnBQwkIAFDo+/Z8kb5tZsAgiDMpHkYH4nJ6iGRGrIBlh5PPvxVMT6VKPBgLqkUP/v/+IHy2Hap9NFUxU+aB9G5bmyhYIhcvScRMOEWvhtQeIPgx3h4eVL5WXAB8gvgOGaQxG0oVSr2AV6VSMtC6kIMehhO+TwR3FgmJyMVnpJt27e0XA005cfHyudWrFEH4ZRFqDDo0tmYK1upCXvWKVKyZAXIl8jfCBjv6a1oXxTl7LFnFLXsgpnE4ayVKtVtToVSxgLBugZixiCDZvq98WUShDkMNB83JNnMdJmsahatabWbKypmUUJIZiaHMzpdBqr3Wi9lF8F7Qvkkl1ZWTVExGnzQBM9NilcJpu2yOpev6Nmi5/DKYrmsrDaCf/MXnyWlExi2wIUspmMYsmEHtz/SsG5T1/99qHGnYUliyUKUbWmHXup8UfwvZgR1LO0yG3oa15MLukoCXdRJwmTjkWobxYHkEuQKJLAYAWCnqT+5kdfKuJN6oNv7ymcQf7opJgmUwUFg3klU3ndv/+5xgy984GFMOzu3jVPBOEf/MztdlPHp09Uq12aHBDUMJnMKxBI6PKqZqmxkYjXzPE3b9y2wByfP6JwNKnLswvrcnS5J1rbzOra9roa9bK6zaZ1KXFw+8OkWxZM6kLC2PnFqTGesCh8B6AkTgks0la3opGs1vLXjCInkZPfCf03QyoBIoiRedHoplnMJmb8dc18evrZC/MIfffPvyV/Zqnxsm9BILA+VonhA5mZKRHN6fhZTdXzgVbWovIl2sZY9loUoPYNsQVR9PmXGk6vNJyUtEDP3Q1Ii6yaLS4sfibE2X6truzYz5RKpZTPMNx4DNVsEcYDQgVX71nqs/ufm8wtEgqpXD536hAI9PG5FA+nTZa8fW3fJFEMYAcvDsz476R1TbRSCCmTDKjfW1pBfDrnyLw73Z6lSBYLm7q2vmcJmtQgzOg6XM7Ms8hzC9oP42SmZk9Ig/FEnUHDWI9ata75hJTYqGpnE7WrXf1X/+1fqre80ovzFybfRHYRDGRUyGzKvfDrR//6/zW5Er2MfFb4FbZ2NpVMUylQdSS5y7kazY6qlYau725Zuh+Jdst5SL0eoAoR4jVjWl999Z5u3LqjzqCrDoBW91iLZdPYapahQm5LLoWNPUB2yGW7vraqR19/bosBA1IuV7SuLhZNvvNwNKz797+QPyBlc/RydgyZhiGxHict9d6739bh04Z++H/9O60WV/QX//iPtbpNmutYT54+VbaA16lpPZq53IpSiazqV3VFQyG7EAPhiA2xvKOdflcnh88UCfjVaQ2Vzq1oPvNp2JMBLTvb6ybz7nXaFh7x9aOnCqe82txyYr49/oiWLljvmdZXiqqVW+q3QbidWG4Atd3rN3V6cap2oy4/IA3daam4oYowWp1hW/KObOkfdMfqNhb68vdXWl1ZV2p1KndgYKgxIErEn1PIvaq//etP7QJ7+/239NXXX+jOG3n5E10b8qlX8LhC2tndUrtbt0s4HOCcn5vfq9o8lC/AQoXXdaL50KuvP65oJVvQyo2wLavUAPFdMAQTBgGwVCwW1Ok0zPOJPHrUmyjiz+vxgzPdfGVDczd/HksmYWIuHR9eKJPMy+tCru6xsAuWIeuACgcsfXVuIUug/CSoRSxICd/Fcj5Wo103wI8Ln59nsUB2BHPvU6/ZsmUyFHaiyrn4GXxRiSAzJUTq8qBsdRDZrbhc0bkC3rBOnjb18Ncn1jN475vb8iRM72oppQBq3CsEIoQDcZPqlcoXanWa9tkD0oai3M+oO8bm+SGch+EPeSGDshW2Y+Pod7S7u61Gs20duCDthHHMSXse9zRfEjjRVyKalN8bMrADpiMVT6pFJQmBYbZkg0gHdHp4puODc+vi3byR1GQOMEJCM+mVCQtOgZXqdhtauB2FBb57rw2dEwMAUdT4PKg/xuY1g3nIZHIm/yqVLuRyMQB7zKPF57C3s6tut6dHD58YM14oJoyVC/sTGg4cVQ09YBubK+pVe3r8yVN5vSGt7a0qEJtpAmjTx/c5tGE5m8wYWEgpPFYWEpxZKquVpnlkF/OxCsW0yZp5RwjpWiuuWxctigsGc6v8cXvN/4z1AulevclSOFcmnbMUb6StgaBbiVTIgAjC7Zg9YP0SMdRPI5ORMhRz9gAsU1nD4sY5lc6mHS/9nCFxbHkGjSZx7W6trW4oYvVAA11cnZnKh6JzQrI4i2JRqml8Jmk7PDrX0yfHlth588am5KKzOGZdvIR6MRSnEhk9uX9hkstULiRfFBvP0MJEWIIWc+wPXq1gN/CHLHgmlsLT51G71XZ6IbGzaGE1MY7SANvLRP3uTO3GWGvFTVs0PYGF1Z3w3JEiSXAJ38FGYUsHnz+Xf+JVKBZQdjepkWtgAVTr69sGdDeaZXV6DQsPwdtP7cly7lcxu6GgP6KLi4uX57NHjWpb5Yuq8tmisVwQA7DPCzcSubk6DefZTSb47MkFcOoCLDmSWiACSCyoZmnPMfcxzJ8Vs1tFxFxPHpV1cFDWzVubKq5G5Qs4XX/Mu8YQWQIyVRY+68lrcacaG+NE9PNOhONRdfrUhGGhguVH5YByiHR4FryYvvrihfy+uN1D3BmxpNfShGf9oP7mh7+yz/zOa3ta2cgZkJfNJTWa8N06Kfr4z6ZjgmV6NrfCXDOX4t1k8YBBtUyAOeBz0+pO8PSxpVDDM5t59PTRhSYTp/oBfx//z8gMP8oqJ72Zd/8PAL+VnNtMzZTzMoHyZXfoHxZBlnl+n9X1rCIxkixHlrhsQSUEB8J0EaBCVRGhiFOK25G9zk2BxO9hi5bH6UXkuxnjgWOBgB4ZLzQaOEtgKhNxuvXw9M5ZyFnCXyZsTidWUYSUHkabmcXMa4uZvvHN981jR880oNrp6ZUtpTCefMFYyVJJp6sW8BwAz+raSNedQSLhFX6ZOhok1ApPMT8HS+jL8Ks5wDxdptgQSMD2WiDeH6xb3J0o36aE0UwJ6IKFBnScG5ERjDkMKXPx5lbRZLNXpTNjFj0Tn1z/3X/+xnIUXKrjnlg63QLqdDpVJEEiHtRozBY/urJMItOD7cOXFXZ0s6yCsCEeXhQnAAL06rJU0Xix0OHpKTUcFsM9GY5Nlw4inE7ltVLcsAcbCSKeiFa9o9/96qH87pgCYb+u7awqEo/q0aNnev31N5VI+1VtnOqqcmkIMtHn+MhWkllNmj0FplI6n1HfP5EvQaomSaNjK/8GqS9dnpurBKoV8yiHHagiYQWxCMMbyJfXWJeFBzRFVnRdq3fN/5RMOWlip6fHZn620AM8K0Gf8rm8Hdz4ATvtvmmhkazsXt/ShIuv09bFxXND6zAcW8eh2+N4ByJO2hWdPos5mniX1jfWbXHFy/H8yzP1qyN7mLwRl3oaooZyuvOs7JVDgUAdPlufXSaBkNsK6YNWCu63dMAaJdOxuB1aSAmPj47tIqUr7fe/PZJ7HtT3/+KmFv6m+ftCViaf1WhMXcCGoYAXlycqlQ9N1pHPr1pAQzZXtJ+fMIrBqKR+r61atW+yOHrtWJrxMpYrlxqPnc49mEKi6QuF68pmN3R1ea4vPvu9vvjyUwt2SWScXjk0ybA7JBLi3Wi2+yYbIpIYNJTPH0kGiAiggyOl5cDmhQno5t4t1asNxSNpDQgjiQQ0mNKTJ/veuSAZzjrVllpXDbnxRA2WOnlxrG/8yQcKFL1a+BZOcfx0br4PsiT4fW7deE3li55+9Xef6813bqg7f2ryG48rbnKKRDJtjPJCY51ePHZYVkub3bRQCQ78wbBhwIlcISViOWO7u82OGtWW9eVtbm3q/OJMn3/+idMV5HOr2mgaqBAOxKwQneEJkKTdKVsCKQfbH3/4XaWSOZ1fXej09NR6k+p10iQHCnil1WxWw4FLS+9CuZW4cvmsld32LcGUpTmljbUNYwgYeKq1S83nI+vFASXkgIGVQjU+mS91VS3Z9wUSFvRHrW+oetlW46qpH/zDtzUPXWmyQKMvDTl8sRTM/FrPb+v0qKzPP39sMemRiE/RhEd7N7ft/aNLFFDh9OzEhpav7z+xz+3W7V1d297S+VlN1VpbvX5ba4WsIfJcRN/73g8MaDy9fCK5mgqFQZZb5pWJhFLW3UUnY5Quwz69nSMN2l0Lb+IzZLEllCKRSlrnHRHN/Ax4HllOCdSIxTP66KPfy7WAtSFdsyD3NKEf/j8/09b2ht79xm15/HMdHJ7q+cFTrW1mLHiAYCRQ2o3Na2o1Omo1qxbNbP6ZftvSgWFUZpMO6n+NhgwYbmOX3EtCF6bKZGMazXrG2CHNw5hOUmA48pKNGsEIFMzLQpQ0PzuMLeAIDBPVDZnsqsr1ijr1lnr1piW0hmIR9YdT3br1moWJXJQPLf0WkObipKavPju16ov1G15LpEXu51pE5J5GFXTF9Xc/+kTTmUevv/WqTs8O9fYHexoszs3HtV7cNekhQBeDtnvuVjzMezXRCsqBPsxx3e4UFhQYv07Za1JHA6MmEzu/esOOnal+f0J+d1w3btxSqXKhSvVckSj+05lGfZdOj6sqFMMmGwL5RaKNhJvqEEBMlnAkVjxfLPfIhYLhkJqdlg3J9G8yulpXmYsaH6+6nZYNuYBPsFD4iWZTCs2d+G4632D2ctmsSXLwyPO5glCHAoQq+PX1x8816PS1/kpcy0hf8XBOV4cjffzjp/Yuv/ntfYXSC5PcIoXjeyf45vwU+ZtXN/ZvqFK9MuCLlOuFd2ZprQwDlcuKdTCSZogMG5ia34vqBxYnwgA2NzfV65IeKRsiSXlm+eBn5DOi8xGWjaVn1HeKigFhCLWhh5NALP77fEak13794Ikt3/u3VxjvnfTkMb7giF65+6ZJ/hv1K5sTONM4PyiH5/4O+ehhbVoKOAOl9YYytPmDJnMFIGCqJwmaM4/vamNtzZ6Zy8szY4ojMQY+j2rlnkYDpyqJChuSp7u1vk4enpkncGO/KFcESRXWj4AN+QTV4Q2DPU0mYmp3mzqnPmDmtX7CaCSmo+MDrW7mDTBFqgfosLm2aR5ZngeT6kWj5oO07t8k3kOXGo2GlWPjoyVcKRGL2s/JHcQgynLHLETnLfeQJUi6l5Z6yH8OY0KfL4qjdKpoDNR8NpAf2deC+qSRZnPuupAtjJMxOQM+A5lZnFjMGQx77Z62rm1b4iipquVKyYZ5/MUbG0XNxSICqI/M07FOZOJZ/fZnX2nU86p4LaF43uuoXrAt0XPc6dhzhrQWJgt7DkXp/J2dFgE5joXBkkBdlGgH1B1w3noV9EU06Dr1OySXAthw5vG9wL4zS1qQSm+h6kFd6rsVjvuV3o5r7idUCrDbo+3tbT17+sjqD0BtGaxh/nm349GEBTrx74mR5vMEgIHzAcXl/hpPGa79VgcGIFO5qqtebauwAvCOks1nfZU84zw/ZhWyIEPH8sH5iAST2ZY7Zzr16OnDig4Panr19T1l87A8FIvD0hC+t7TZh++Ovxv5JGAWoJSlNloyLDkbHoXjQVOCwSojnYX8A3xFUgo4ROopnnIqBQjx47zM5jOaDsL6m3/1kYWDfeN7r2ljK61S6VLX93Z1dn5sgSHMooBSMJbBQFj1elPZXMaprhq07Od1uuoAeABdCLpzerEXluwLYO7Sl5+fqN1Cfj1Hjfqy7gTQNGVAGEFGnNkAV5yJzOJOnQshcY6X3Dx5L4O6YM0gJ6jfoJaFuRjv6MAktQNTU7Ewo/BiWbJcEdi2OaARszDVUj57FwIur/wuR37aGSAxj9jdVrlq6fK8Y2mXADB/6KOEFYM9jESRNOPegpmeWccznwesKGQKCc737t2xyg8AEt6/o8NL9Tswe45UFcVSIh6ztGxaDiwozIvvkMomLGBkpuCFRHXI1bRQMMJdwlmA4sJREMAIwr4HqKiAnSR0DabSa05ATU0dSLomCzIVNiQkuxSKBXX7tT0dn70wr2QulzZCpNVtatyZqHc1lOuf/Yuby3avbX8ohc9Q/qDCyNksvUbQy1Hz2vAX4IloNpE/he2LLFcrhpI6KWCMtZiuEzZgdgYjtbsgCE4yXyGTV6fZsQMX6cP2zo4VS8KEDaHp+wsdfH0hzzyoTDapV9+9Y8Z3Bm7MubXGuQ6OHhuCE4mkdH3nls7OLjQe9OTqk2g0U6aQlZIedeZd29Shhrd3ts0E/NnvPtfp0Zk9oGzAyJWg0PO5gqFrdH4ggQmH6Bj0m+Yd2cuLF6eGMjkBNxxsHUvtxNtHfQMggZOuw0PN4jW2kBbkNyurGWNKut22vB7S/OiyIn47bWb/UrWkZIpYXSJdR4YqOek+ThdiyBfV8cOa+hUYpri8USmcx7SNn61p7Es87VUwIkORE5EV81a0e/QUkpS3akgjXi+TdnpDeuXua+q26zo+eWH0LzLQX/7dUw07bn3vz/elCM+DswAHgnGdn9eNkVpZySuVor+kKrdnbhS6JSh5YoYeTgme8Q5sYa1XJgoFKZWfKZ6MWaFptVayhzaXT2o8cqtRm+q1e+8Ycn5+dmZD0qPHByaTkWemQbenoMdvXlBfwK3BaGApdVwW/P2gOZxL0Rhys6kjWZJfi5lX1dLA+uH29rZVr1Z1b/8N9VqwsG5d1giq4d9jtsAT6dW42VXl9MIK77PxrA6fHmr/tRvy5nxa+vGLXrcy4AdffmUvJIBDOl1QOrGiv/6Xf6MPPrwnf7Km6bKjxSyk3Wswmrz4hKNM1G5XDCwg2jqVXnHKX5f8jETYExs+VAsUdGVT3VbXvHgwT9n8isrlskmZhpOBpTJ2QUSH0vvvfKhiftMGMOScXRiA+cKee9g4ZApffPnA/Ki39m7o9ORUTx4/t4XXu/Aq6ApbouciKG3vb+uVe3f0/OCZSa9B8AmWodoAJOnq6lQLV9tkiwzWPd45hZRJX7efB6nP/S8+s640Fl6YgkalrdJxTX/6529o4rtQqdI2ljSWJGreY1HvYX/Y/vew79bVRcMM6Bu7GONZtGqqXE5NjnVxWtHu7u2/7xxC2onn6/y8ZKE2yOu2t4s2tA66I/3Fn/0TnZ7yf3uh3d0VBcJzxzMcmNolAosGy0lAjscTNtkow8HqyqZdxARnNCp1raynlMjGVW/B8ntMkob0dY5hOxjSxXnF3jtkIwBms5FXn/7mqW7s39EfffNNVeqXqjebhmj7gi5DuQmHOTw+MpSZwueDg4dm4CcMqtGsa+PappLxjM7Onsvl6hgrQRffk4fHWkwp+Y0plgpp4R2o2UFRMTXGrJArqtee6PDw0tLr8IVe21zTZflY3V7FhhDOO9iDyYREw4KePzvS1VFJMyToiYiWPuna1nW9/dY3LazjvPTCWCCkgodPz/Xw82Pzy67tBbW5S6VAQOFA0s7uVnmo3//6iZbLgLZ31zSe9fRn/+AbGs4qxvSmkwWT4gUifh0fHiniC2s9X9CIjjOPT8E0tQslk7TAQHGhd+pOwmAmH9dl6dTCUvh5guG4fJ6Egr7Uy/qRqvrDunXQMfhTc1Iq1ZWl3NxF0TnncN9kaIBkIPqtVs2ka/iVQZQ7lErT9OuSLdMweFzWvT6ebdKTsxaoBdCHLAkPGsg59wEgFP85NgBSK/GPcs8w5HB3laslbW4UbLA8f9zUqDvW7usZ+dNTA0pKxwN99u8ObEB+61u3Fco4xel4rAf9obEt3KncByv5Nbtr6WTkrqHXjYQ+UJV6qWZsXH6loJHLqWRgcGk2AX26Jm3mjoGRg51iObLwqkBYLQJWvAEDRmH2GXQIBSNgwCwT44HisZwNRgQIxej2nXt1flYyVj6XjxugQcAAsjkKvAlMoVcVKThVIyw1fF6AQMSMz0cuk2/CdlBmT0IuNTGpZMpYh3KlYgsj/kaQcvookUBy356fHdkyQiAUSZV4tJz024V1a+LX77cHalf79nfu39lRk7RfEguXHnl82BCWFoKSiKflcblMBVMu16wMPR6FzV3q6bNHilMd4x7LCyM/IXgjqnyqoOlwbimjVHhcnJ8rnoiZP/+qjBXBYbhsYZLDBo5HPa2u51WpE6gVVsATtyLrk5MTVeuX2tpeNwbtD0Nkp9dSKBIzqwkdaFMYrYUDgjRaLcUSGbvTpxPA5qnkHlouAXZTqpSQ/48JaAmnlMutmdLl4vzM1Fx02d2+d1Pywx46XZw8Y8jLIv6YPvvNoUrnfd16bU2beyiXJrbMIjEDwEBW3Ok6LF08EdJ02rMZEsUXvjMXvWbIlOW1UCyekWweb7PX0qfpomW4BvwnnZ3qI/5u3j8A3JA7ouqLhmbthfwRn1KbcYUY1pHYdnvm7yuXLrW+UVC1Wja7h1P0TUVG38A4PgvUPmavIWgE5sbL37tQt98zdoqYfNKVOe+TcWaPuQUGMQsztwK8NOtdDbpDq2yxOpj5QjMXrCc/K4qtgELBqL5+cKqT44p29leUXQnas8l9QgIzQRuwoDwfFnZDjP94Zn5v5JV1844TPITXOqJMLufMcu26QhGPAQzMiAz/zMTM3zxTxi4TNtRsy7vI6Jc//kKZTEavvX9dK2vMpVSvJVSqVOyfwV/tcQN+sKREdXVZt0omr59Z1glXWXJ2EZY1xreK7NtjGQyEKiKlRlJcqw/VqFMHtFTpomYJmJub3Kd40eNqtobmu0T9gLwZNdB0wHfvZCbA0LHocz4z0/N3QGIwMwcj9HO3rA6OxZ07jvuV784+exZlWL8p7J3LEjxzxYTyhZRcyN+rHc2HfeFKiqZCym+lLfH+6EVdl+fMqASchZzcEq/LlkCACkBZttiz06q9KysrBVP5uLwLyybg/egPKMNDGjq23tlOExVg3wKUHHmsyxhgqyuaUjlByrzDiMLYATawY1ldDj8gfbUw/dYHLOsGBwDAmpJIBXXz5nXV6lUnS4DlNAwZgm98aWDXdOS2UBqWPz7rQNStTDFiswtzoLEcJIGGgxo0B7p4fCHXf/2//Nnyqnxmcgb+MBAdBlu20p29PVVKTiw4Q27pkgLLoM7PLhSPrhjdenz8XDGKFl0Tk4CA2vtxT4Co0L/WnWh3+7Zu7t1RkHANl6MlB6km9hppwePHj6z/7O033tUnv7yvZqmv23f2FUi65Aq4tLd3Q0+ePNbXD7+yD5PFkRf8xo09FVcLevH0mYILl/xTlwrFghKbaZ3Uzu1QCkUChvITx+1e+nTy4lzly6bcvqV278S0uZWzQZiLnMUIxqXVGhm66w84CUThSNJkoacnZ4bK4SEBAWeJ4HPC08DFysu4dW3XmLGToxcqVc6MHeCmzKRhf9x2cGK2nC982t+7bZ7QFy+eyusBteWlAwUhZAcG0C3PMqD6yViD8lzpeFZz/0TT4Fz98UgbGyvqjqqKpJCJIbnyKR0DiQxYeSudSizsoLrpTEwPH39h7Ma7b39T03FHldqFru9tqlK+1M9/8ljN0kIffv+6Ynkn1htWgPj7oxcXenD/mbLptFbXkkpnWfQplcX36Va51Neg7zGZTyK5dJaxYE73br+ng+cv7MBvdErmOwNdC0XcSsSKyqY3bBEcgjJN6F1a6uOPvjakfWu7oG6rrqg/ovxKzuQ5A9BPZKpLCtGjdojC7jFAM8xxIHFI727eVuNqbDHpe3sb+vKzT/X63bdsWfIFwoqkwjqvHdrPAoOSSRTkHs10cXCCVVKFVFYvnh1o7fqW5jEplIppdX1Vm5vIT9uWFkunIb1ei6n0w7/6sW7eyWtlT5rRneeNaTlxW0ImCZOg59MRSahDVWsVuTx+RRMJCVP9HHSduo+QOk0CQggukPlreH6TqZya7Y7j4SOemBTG2dwkyrf2XlM+s65SqapHjx6Jnj2ec4rIYViu37iun//yFxZr/o333rPEs/PLU6th8C+jSrpiQiHTW451663X9O4H7xnj/W9+9FcWsjKcdA1FQ/4BQtUfVO0iazTqlKSYzHI+y+vZs1OTSh6+eGas9NrmNUuROju81NVhRbl8VBNvi1gDbW+vq7Ce0nDSN8QcLxF20m988Ke6vCip27uUN9jWeN42STkBDqOuVDrrqnTZUTgSM/9jLBawUI9cLq9ILKrj46dauuiBXAgLZK080aC31I29PW1uFsyT+eqbN20J+fh3vzRAgsOQFFxD4qZuq65IxlYs0KB0WlfppKLNvazuvXVTJxcHlmqHbQDfJKxTrdGzahIkVel03DymeJdbdQzYCeVXVuwdKZWv5AvCkJL8mVXQ45RmP/j6KyuXj0YCKlUujSXAo4hS4Fvf/o6Ojp6rXj9XLptWNpPX4bNLO4tv337FBqHL6nNd1Y4MUaQQJ+dLAAAgAElEQVRkejkP6Px4oHKJKo6QNjdWtbae0njW0WRO/yKVFLBXpC6HrZfw7KSsdqWn2Yj0ypB8YZ8GIye9jeV+ZS2tVh85K6FTXh18XZV7HtL6XljFjahWi9vmOUmEk3LPE/rX//fP7AK6fiNvPr5b93bNQ8OF1e8MFAk6MiYDtzwhJYNx1a4qatTr2ri5omg6bL5k/J3UA8RjGUOYK7Wafb8uL/JSku0CCvnTxj4+fPyVAyZN+hZ9z5nAco+MCU8vna/cS9xXAb/bpFzRWNCeAc4QhlRYf5gqUrKQgRH5zs/MnYa8DVaiVisbO0/0Nt52JEbFApUOM1siuT84x5BWprNZk20BHNLxiqcW5LVe6ujhx2cqnTX15of7Cufmtog0qwM1L0dqNzu6fndT27e2zGvCHXN8+FzBMD8/dUhurRWvmb+p0apYNQsDE56Ss+MX5nNC4r+9u6fxcmblztXKlSPrd7nVandM3sZilU4kLIWxVq0aE48CYzRGmpgwdt8kaP6QMZv0YiKL9XiiNjSVymfWqeeSz4AbPK/ROCmxyJiCGnfn6tWHGtGxSkBR2qv8RtHuWeTkyMCQSfHzs0hMkLiFIyaDOz07cyqJYFHdftVbNfNzEvpg6cMvU+7Go4HidAnDBHiIp6e/jyTxhbrDsRVgn59e6fMvHtuA9c77ewYQcr3m85vmO69UL1QoZpXOZOWidoBeTp4JP4s/na0M1DUNpz3NPXSpLq0uZzFaanvzugEea6s72tnd0ZMnD63LFCCd5wX1Aj44R/4VslCs6YTPic9zYJUUwy7Mdch87k+fPdbejV37fjhjYgQ4AZhkcyZ/toqJoOPlmi0XFurlhJJ7lMsmFAhMVWtd2FDtckcskK5FXceCHrOA8rmivQNYH6hzoEePgRapFAohGFhjZTh3Zy49+6qm6tVY997aUWY1qOnCSW0m4AMpISm33e5I0UjCPJA+glmaDRuK48mkKZpgxPHKwlal0mlbWPEwppEZL3zGCvE/T589NQCDu57visE5G83pi1890Kg+1cKzVDAX0Pr1DQNiekMqQQZmYVkt5lVvVG2GZAbw4MVzoWhIqdVoGJtP1Q2ybdhSnpdQNKLS1ZXNOetWPxVR6fLCpMYEpwFqM8fxWZNNQPbC0YtzA+dIvaU4m6WvVD61GZDPtFAgXRsme6qld2z1VYRykA3RbLCwuy0VGA8Y5zALPItPKpG2f48iCbKBLA28jjwXVxd01FIP4SSX5wpZI2SeHjz7+4R6EvkBmTu9voadgO7/9sjY2Dc+uK5U1vMy+X1pJAkL1K3bN9Xp1hQKedRodCzHAeabkCSPZ2oF4iy4rfbAgCLOyCBp2ixnHrfJya3YPeDX/fuPNeh5Ta6+vs6SBKCIBStlv+/x8ZEBOchUYYNXCzv65c9+bd5568fzOu8uzB//yuXTKhSTVvmErBX2rFGj/3hgCkNsCKRX8g4TMsiegYKuuJ5RJOnWG2+8amfPl7+5rxE2oYC0fXNVoZRXV9WahgOvCvktk0GyQ5TLAHaED+FbrNufu1LIqVLuqFxqWYgWScMrG3EtPBMl02mVrxqmntrYXFer1VYsklKvNTDGmLOPhZTFG5knDB/nNv+bBdcyEuj0ZQ3Eh0g2COmjtjPB2Dn/fQC0a9s55QohRROoG8dWe2edtwGWtImxxNVLFFxRC7gBKIOtjqZ8WvrGyq9kDLAc9ugnxK4Wl2u0VOl5Wa7/8X/9j5axTERnFy+MVZhQO2APHoMRyN9SkUhC3/r2H9tGfHJ0pnKprm5vZhTydNqVN+jQ08in2HxXC5TgznV2caXhCPo2rKAH9K2rtbVNXdtaN0kZUpWziwvbcDc2t7S2tqqL45pKRzX9k//gHyla8OvTB59YAAQULSjfu+++rVqtpsEQ9LJnw/ho0FX59ExBJDGFnPzZgI4rZ/bBb++sqTci2CVtaCbGVgbkX/zqZ0oVMHk6KZXIf1aKadPuNhsdxZFIRdDQ15RM5E3TfH5+aZe0exFSLJq2P5PkQ15MvEgcdv1u14aOpRXLo+cNGGP6wQff1NcPv1ClUjLWkO09n19Ttz/UwcGh5gydDI4Rpy/Hicl1KRrIqHEy0KA0stTNu++8Kk8ioIvKmdzegcbLsqbLvr0UXldM85FPK/miJQOxF1HUe/f2q6rVKzo6e27VAIlo2uoqrm2t2UWLt+HRlxc6f9HSN769p8wqSwfLBohQWK/de10X5/hSJprMCDrp2SACGqQlrM+WBkO3Prv/lfn/7t7ZUTTiN2kLkhA6rtrdvsnqKC8FAb975555bZA+4Beo1VpKxvL6+Lf3VSpVlE2HVcyn5JnR0zLVzL3QzN/X1l5BadDX2dTkSsga0TizGOFh297eU/msrmmP8JalNlYzujg/NukDvBQJV0gAhwun2wsJl9/jU8KdVOlpzRY/nt8vP7+vb/3J9xVYierFxbFdSBiNT08PTWK4de2GmvWODp6c6aNffKmtnZTWbwWUXPGZ3rrdcHwOmfS6ouGCxSgjD+j1G6o1K1Z5woCxdBHE4EjYeG7w6o0GPTuIc4V1tdp9lcpl833kcjm7KEELtza21Ky29crdt3Vj/54ltzFw37l72zwe3UFbrX5NT549UrXU0J39O8plkxov2nIHAnp6/1KRUUTZaEStaUNrN3ZV3Fg3z+rf/c2P9d3vf5uQYx2dPrVnZTScKZVK2FJSr19aOfyL5yW9eDpUvT7S2sqa+T2+//0/tUCIF8cnevj5V3r24LF2r28rlo/LFVjo5PyxIklpMhspl8lqf3df3fZY17b2rEC9XD3SxlrB0OJ2r27PG+EqyWha44FLsQidlS+9j+2aXZIWqW41BhXzn7lmDD2rdtnC9CyRFbrdppHnd/nk018onQmaBBzJFcZ2Bj0O3PX1XTXKHZ2/KKtZ6mprb0U3X9nRVe3YPAf9ITIqp2gdSWMhv2aHP/K18tWF8vm8Mc/Hx+cvfbD7hubj7QHlg/VKhBOWqsifwWBussbFXNVaVcPeXJsbG1q/RtXH3C7mL7/8Uq+/vmdLBINIJJp8GdXeUG9QN7ZpMRtZ91WzNtPlJR5elza2swpFCTVB9uVWKOC3cy4YTNjnwnO1vbFjQ9bF6anOLxh8XKrU6Z2DQcfrNtVcc9HbTOrr0wclBT1p3XmroOs3CLgI6f79L7W1cV2pyI7+z//j32gy6uuf/eUPVFxLqtGt6bx0avI4gKPDR8/05ttvOX2BgCM9aT5cqlIp680Pb2i6HKra6Go6x4OBfH6stfVVHR0fKxiZ6uzqkb0LWiBhTchLB12vZGcKyDkSepBlWC0GFZ8nqVfvvWU/Y6dTNT/t/vVdY/+WM7eleQJ0Il1HYrq+tWufQemibEMSIJxZBSZDu+/W1ojZ99uzi4fu6rJkEj8WTmR/SPrqraYlGQPQsDTGklR3pDXozjQdLPS7nz9UszrSh3/ylhZ+nnGKxnMKeP3qdRoKxULKra1pNB0pnYgbaLRwjdXtteReBrRa3DSpZ615aT6PYh520aPDw+cKxQOKpWPKF4qqVmqKxyJqNmuWTIgSiYGSBZChg65dAw2oaPFz77WMDU6k4oL4BIGmrzeeTOv07NjuuVSiqMek8HrmisZdps4guAIfUyQZcvwsnrD8s5COH5xoPpgrmowotOZTopg0hjvkD+js8sQW5Lu3Xle92lG/21F+JW/+Sgt5IKCn0dXjrx8plozYMI6vORzy6f3337TqFe5cBme+dxJqqVQhLXOx9CqVKZj/tVS+VHfQ0bOj53rrjesGtBwdEoYWU73a17DX18pKShubRPwnNOx1NZ4hpc5rc2NLDx48MMndxRUDvsvmFmpU2vWOVnIFHRycaGvrptbW1nV5eSI/YW/EtYeCltSJogmlzPrqqknskN2zibEIgerPxnjKElbmfXJ6pUJxzdL+huOusR2lq7KB2QBNeArJSeB7AqyCJYFJQ6VULBTN8sAAa1LbGTJeZJgsR47PDr8oixtMYbc3VDqVUx855JLEZ6wS9Puy9E81aPd18LCiWnmke29cVzjlkT9EZyJx//jaZqo3W7YAUTDeaFSsv5X8imazqvxqVm7C7TxRJyW201A4ErUuZLxzBLQBNtDhxtmJHJDPBIl9LBk3sGZ/c18//qufql8jEdmn9GZS6WJKpUrZQqjM6jEZam0VEgJ222vWF1L0+WxIWiZDIpfjHIxYtVejUTXJLM8tSwUyVKqouFNnM6wieGRT8gdJWp/L5/YoFolqThJ7MGb1VE664sCWcdKwOVc59wGPvnrw2Cpm7ry6q0gEj23L5pJIOGOJwJwTeHJZRmHa6ZijssGSQpEuzmaWeuz2BNVtjcwKgDeOhTAcSthnioQvlY3bPDKbDjXo9ZSIZ9Tu9dVrevXRT79WLJHQa+/uKF3w03lvwAP3jYX/+QH3eorFwgZkJxNpYxhRiDx79kSJeNT8+lelslM05pLSyZSpkFg6AVdRDPAzNNodTUd+XV2QBTA2hukHf/onpnKzBFq3423kPQXQYLZ+64139POf/3vzyNNB6QQj0YlZUCafVDjsVbffsvcjncrYkshdtba5ZsDa4fMTDTpjY9hMnePG4+zRrVc3LYhpPvBoWBtp1ulq6Z7p7lvXlViJaLpwqd9fqt4gGXdmtg7uAXySqBgAjZB4khiMvev4OanigFkuZf4/ot4j1tI8Pe97Ts45n5tDxa6u6unpnmHPcDhMGtmkKICCZNkwYC8ELwwYMAwY8M6AvfHCgOGFAS/lsLFA2QuZsCRSsjAkPamnY3XlqpvvyTnnY/zerwcaYEBMs7vr3nO+7/9/w/P8HrgIpbjBqeo3Tb333mPz90P1TqYTNjTizkCFQt1MrYaKkfsDGbdF5eIhBNJl6UYQR9luO/noQnXG57BZKF/K6vSU3qChQBBVUMKJ6zqraLvxKBoNKJXGghe1JpdlGEP9UCSifCmjrXehObYcH57fsRbTmalPUqmsloOlJvWJXP/Ff/cfbsnAAh168fathr2BocqZ8tH5np1fGbHx4HBP4VjAwja57JPpjHq9pi6uXtu0DynQfum+tsuwPcS8VOBPb6tVvXzxWv3WSLFgXCWau1vWvwEj17BNePzkib746ksLkcYbdv7NrX7vRz/Sd370QK8vXuqf/K//VEcH91QqFc1LgKyKiScyU0KsV1CIxnNghUom44qVgjq6v6vnz7+2EHBCtaH3IFlBvmIBnAGC6F0mW8XwyWYsl0s6066txzwN6Izx4CE9gprFB8zFvlO8o2J+1yA1PNz4Avj2WNcaGQswwXpuhzCHTCZVUrvdt4MCw2YghDGY6dlY663XXmjw2Uz5MGfzEjpy2KgOd+7q9nVdrbdNpaIJffd3vq9NxKNGt6pq7UzhGLhiJno+W7fzMHDoMVGKJwBoFC37Y7nZOBrf2dw2KxYjEECDv1a5WNaoN5Nr6VUksVIoBtEI8hs0OXx4KfNbACxByselxAN6ecE0KmHetO9/8jv68utnjmbazYSsr//gH/5DDXod/dmf/Zl5pCjmmX4zcfvedz+2vMK3ry9ssk8D+ObNWwvQLOXLZlT/9S9+Jc23yhf3ROTIcNPWB987tcwqsq2YkCWSUTPAZjNZZTIF9brQnsjhc5t3tJBJaieXs7D39rSllRt5wEYTpucrchPR50/lX4S1aru1nq6Uz+X0+sU7PfnoewqX4rqhwHIvtFjyHY5ULOwoEk6bZyDsj+vTv35l2/Lv/+59NYfnBotZQzvrdPTeo/d1cPSe5cg9e/6laa6Z2DB9Q1dHVAXbXiY6BMOnMnGTx0DqiyM/8pPj1zD/JodvCz/WcKY8wIt8Xt9881LZzI4++vi3dXp0V9kc0sylnr98pr/6+V9qtuxpMuqbt+GTj3+gzrCnSuNW7cpI24FX5UJGqd2Q+rO+k03m95ncBbALcpn+gCHPwKZ1TNeRYLR7t4rFvGrUhqrdQNXy6O/+nT/Vau7S40ffUaPV1hdffa2XT9/o4tVr5QsF3Xv8QF+9+oXmq76CUfy3a4UCPqNhptIZy8iCgNvutHVzeWNbvfuPjnV180xuj2Ocxvsa8MYVC+esIaBQYYtMJh2yCIqcUnFPvTbZNXOFwnEDuABX4PnlHAMff3X9jU7u5FQs5TUY92zKW8yXbYoZDWe1Xfr09psr1a/aypTDmm9HevDePfNabl1r80Ht7O5Y3APFONP63fKuBr2hFQlMtRl0INemofv66+d68uS7Ojm9awVKPBC2CebLVy9ts8KleHJ6atulGSQwfFUuaMZLJdM5k68GWM26N3bJALZIpZNGd0XG4/cENRnMtL+/Z8G6vR7C25U2roEWy4H2dnaNEMzknxgZtpL4aygOOLeeffOVUfO4nMhzsqYgGTavxtX1jby+qK6vr00SfnvRsS33yYOCSuWsea1vbvD97Sjgzun//D/+wqjEf/CHH2o0bSmVT1ogM54OtvubKXI5j4PkHm9UTB7LvaEAaSmadeumfmnkY+TQd+89MMLji5cvzV8WDCPTWur2tqFmfSS/K6g7JweKpwJWyHB5Q1SkuOHSo0GDHEt4NvfEfN7XZjOyjMWLM6BI5F/hVwNStNZkzp9bsqaTwoBNFBYIYgFoOii2c9mi+VdqtaplgcbCTng6HjqGfjyjRMAwYKLQSqZoRvEgh9RrDzUdrfTy6bXRaL/zvfvyhqArL3V4eE+z2VDphAMvqLabFpJOcZeIZDWajWx6zkaY5xkSsI9z3+OTlxzCtdeGdUjk8YXRaLOti8eiGvbx9CBRxMMYsTxZIAV48QM+opjW5ncHWkLxynMB7IeCr9MH6BJWw6ieUYVDaZULe7q8fKW1a2iKj/FgrkK2oGA0rqvKjSKBsDTYqvG6qRUbLbbIsbHcCfzgGbm3G+WLWV3d3irgw0bCsMyrXr+nQrGgRCJlnhnO0EGnpRkesMVcCciH0I1cM8ViQfPBMi3nXeLdBRrG8JlhcyAI/ZQhal/+8Fav3z3T48cPLQuvP5zaO9JpzuVXRNvV0jYSs/nAZPd4j7z+gBWseHru3DlRtVoxcBRbJfNKD/Ecbh05rjtoA3LubtQHAK8o1G4r1yoWEjo93bOGjYKwUqlZg+P1AYABTuUofIDPbFYB3b37yGqOwQip2dyCp6PxsJO9a9AXPKUrLcmSXeNli9tzCqkTtQgSfWTFrW7ThuOZVNyeYUjI5KVRkCMlRAnFz2hQCoi0bq/lQ1JAssHd39lVrznW61dXKpQTuv/o0Dx4lxcXyqTzJgvuDUY2CMzlY0ZtjYbA5NMYsA0C67LWeER2rJNXXK/XrHEosZXgfegNDECWTqVtkAtMAyVAi+dwtFLYG1PlbVueTVguFAehlZLZsLzQye2sYngzVz6XMaWK5aDm0mYJQV2QT+eN4Mu/N19iYLgyCivDTYb0/L7421BvsTWnHi3t5HV5fa1gMGqkbTaKyPuxjTBM6PQGJp0ejfpGaZzNBvICw4lnzQ7z/NmFDXwK5Zg9e7aVdEOPTxqMbDaf2jsJIwMZ4fk7aNM+29ZQm/LZ0QjQZPrcyNZDBhhsAliZbewshDhd3MmY35w/m5oUTyNylNvLkX7xb14oHI7p9L2yDk5yJhHm22g0aZiRj9NYsQHdmgUKOBGbOmK2bq6rJkUtlwtW7xObE6FZJUJr5URo8b0ic/QH8ZqutZz7tV5S/xKRJqOocy7hv6XWw7u+WE0Nysgw8eDgwN4Dvn8byHq8NvjGk87Wm/rXiV0DqiPL1PQFg6YOZPkTDSZVv2mbjNuSA71end49VCjG+zrQqDvVerCRB3K7x6Wjh0XFcuQAblSrcQfAv0jb+4cagSE0US7AvAAGYW+rVp2cy+0K1cCVEumwUtmY1e+XZzcKmDd5oHg6biCpFT7A9lDuLUC8ofUyRGGRJMCWt9Pqme0KQBZDA9RD5veNsgRaqHbT1WyKxDehH/74I8WTHo1GyPNHCof9JvdHKYjvkswgQH5I+n0uLHb/NlaIZwM4HJaioA8YJYueuCLhuA1F+/WBBpWhXP/NP/7Ptr/46V9r0CDgGMz71l7KB3fRB5dMbsVLiwyKD4hsGqRNqVREg9FA9VbFkPAcOun4rvxKKZ0Blxs2P1J/3DKJzGKy1A8+/rEVlkAI2GoxDUGmxzqZF5CO9Oamo3df3+pv/d4f6Ds/eqjzqzf6X/7n/818DT/60e8YFjUSDRjuFdLTertS5bpm+Stf/eqVUomEfvKnP7RJ6nDQMOSrP+yxdSkTczP7bslA21M0GjdEtBngFxiBmbwQlohEY6a1C6kMwcaO8R1JE2tvNPUUAGienSnR0ppKJqzIH5ha8e9aricmDT06vKd6tadhj1Vs0Q6M6ZzNwdiom+SHYCKHatXt9yzzajSaazSeGIzAO/PJ3fco4guodLes2G5KQ4uomGtnp2BeMfxwMyZcbPBcG9vGrZZuZZPQ0dYaTmfKFoo63N/Raj5UvVm3ydNoxIXJolnqNAc6PChZThMyXMeLGFangxm8bQ8S0553787U7oxMM1wss+FYms6ZZuT0XlGLdccOzzsnH5gnhADOdutW787fmLcrHIxqOpook4pqPCbTsWjSQIywWF3xe0Df6jX7mg6n2oK3jYVVOsrKH/Hqlz/7WplEHgSnYjGIZ5AadxQgMNbFppSp59Sm0qlYTN6F13w/w2VHCxfyyrVcXr9qVVD1NH9jlRI7qr3sajUmkyut1y/O9fDJE2VOsrrts23wajEfqdtuq1bt6smT3zKN+Kg/1Oc/e2WZWL/9hx8pGN/q3fmZ+UGRoLBJxz9h0uc5sgSM+y4tANEwfl+7lY4X9dHHP9TF5bnFMyAbZkI3nQ5t88LPSGwFm2p092xtWo2WFej7R7uqW6i1V3eO39f9e49NyvnzX/5Mk1lPN/Vz06973Bs7eEbTtTXjZCzNOi6FIZhlXXIH0Nq7dXp6z94RJlLNGkHgSE+R0zom5HQuaSQ13glwEhRswKxePr9UPnOoeCRjxnOQy5PRXF9/9o2ZrddIXxILPXhvz3xmbOMv39UUDCT0wYePNcUHsdhYGHqz3rQIljv3c0plNgY44QKEytjvk/dYsOkhByjnBthrzNm8i0gqTC7rovDeKBrKatgl78ZtnkfATHhU4wmvDo8ONZ0NNZl1rTBjoDUfS8uZV9dvG1b47B5npMDcLkHCzUvFXec9X0xMgkloMZui6u21qSXwf3CukA9EtiSH+u11R836WOWdom1JMOvv7h5Y4dVpN03yEk9mTZ40GffsIiSihTgK/EoUN0GfT54AdNG4bajeXby2rRYDH7IReTfTqaR5Raczx//VHdSNpAv2HQlhwBNSKp6yIhIv1b5lEjbVaDUdEpvLCcU1ItuKzwz4EF6XiHm6iwW2KiMD6SA9qtVbBjZh2BUKxJ3v+4s3ymXzOjhK2aR0tmTT5AQ8E/qE/zQcJYdpJu8moKArJ7+Suri6UH4vak0250A2U9adu/d0dvHW5PGAjci15AxvtcZqVod6eOehTo72NJ6T1+W1xhiKGZIlCgwD2CTzZi9gSOCQ+rjfIrq6uJXXHzQFB7JDpMAU/NAaKNwBJnD20lgjA6AoBAoRCScVjcXV7/VUu62YgiRuZzdSrrX5Vybko07Hppp5/9EjK7zZPFEUNWo9TcbwSvzKFgL2GTEw2S1RDFXNk1XM5+QJbdXpV6Q1UQ1RR+7N5JyIHqizxYyR/vDieLdICAEA0RgTUTNTHXlxKGJbvXAgaO+gBVyPhlaMEZkBjC0cDHwr4x59K3/2KBpPKuT32rO42E7k9ns0Gy9MkREMJgmvULdbVzSBRMyjWDhisqPLm5oG07HCBE83Z5pWxlqPVgpEA4ochLQKLuUP+RQOBCzuot3vGREvGojq6OCObTooms0bM1sogAS207b8zjDnyZANfkLpVMQydju9thECw6GkyetWS7LIUN8QewBkzpHv3b23Z8qBfDlkG4j5yqXBeKXZaKvtzG/TeiBso0lXQqmD/MpLaPVSx4dHqlRu7KxhiMRwijgVj3tlwzw26/3BWPt7R7bxBZFyflHV7t6xzs5eK5EI6sH9QwPlHB3eVeWmpucvnikYkvKFrDVebCank4VSyZJJDyFnEzRvm20r6uYKhMngQzUClAcpZVqRYNhk/Pl8US+ev7JhPfFWNkBeTQw4Q/2DXPY3odbdft/ODaR71F1XNze4Smz4lkml7T0pZPd0vL+nr778TGfvLi1/L5mJ2HNDjVHIlW3ANF9uLaPR41uYHwtqLXd9JEgzsdJ4CigEbH9IkxkAp7xRGmMhJ/6AopYBNPC24QA6pSOBazYHGvRmcq8D+uazMy0nHkUSYeV2EqTtqbxTss3b5fWVDvaKyiSjNnilIQuEw0bBRqKXiqVt2zZdzrRxb2zzxdaafFQnmsFtsSGxMIVxRN1+W71+yyiQqN3SqRhdjP2swXDU/HAMHJGQ4/NGRjidd5SIR+R3R9TrAPFz6ZpM4whRE0E7iwCpdHsoC3xWT+GPpEb0fkv45AJlmEcjSk2DbNt8dR6/PTd8HluX3zaDBN1zlnKHItPmrqZxZQObyWd0czHQr376Sn5fVJlyRMUdfKqQcp0s3lQmbUMMBphs/PLFtGbIw8MhAxO+fXNhMD6GqbPVWDs7GfkBMU0WBnoE5jNfjmxIRTPHdxaPZ4zazzPGIXdzfaO9nSOLbWOQxDnIkJS/l5qHYcFgQFQan/PW8b0Fg87A3u2yuhLvI/Wn3wu8kL/Hrf63zSpeyUEHv7bXGBPpTMo2rhdXb8xDuxitNOut5CMX2y+dvFdSKOlY3fC9ZjIQsjkffBpNWvbeAlShAaZuyGV3dXndtDgn7jJIsSj3qLdQDCwXW9UqDEDJNZd8QcivbDY9Oj1+pH/+z/9S9+6famcvZwyN6XisGX1I0G+y15sbho4uk4VjE/ATQ0YAACAASURBVCsVC7bgaLVgATjWNOwMhULeQIbdHkwNBwbJgABJKP88UCX4FjTYxJjg5UXKXShm1e2P1G0ic/YqlykaAKpSaWo5mmvRnsn1X/6P/9H2xedfaDkERMHLOlY2FdVeKautz2+TFog5J3ceWH7TN199ZeHXBzt520Q8f/NSsVRE2XxOmURRnm1Y48lKiWTW8aw0r9QbNI3M9tF3vqfRaKDZbKRG49ayiDDqQkSi+19wmEy9evVVVf/uT/5IDz880tnla/2T//3/UsAbsoKqXC7r6PRAJ2CIvUsjxHHI/PRff6af//Qbmwp+8rsPNd1eKZn2GMQBJGuxVDRc63S8sOIMOAtTGD4o0Midbk2jYddoPPYg+kK2USzv7ZgMqFK5tYlkgvwihCi+iPLZnD0sBCMyJaFZZDqDVhl65Xw+soyQVKqogDeiymVTpeKOZURN532DfgxHE8tJOTw8sktjulgYgtkBdKxtTRtYhTStThXy+HX6wYk85OxtHd0whWM8ETQCIVO7Yb9rIe1QgjB4j/poosEl++3PIU5hu5kYeIaCdUY+19RrE52vfvlU7z98pO/96IkWm7HJQG5vbxQK+hWPxpROZozyyKaCrCOLNEgilwjY4cxl7Q9iUJtpNJ4qGMzaS4TcxaWpbitXTu7KZKX5eKq7p/sGpeh2yaXzaOv1WIbZClhFOCI3NC4+FWR8k7HWUM88bt1etRQJxJROBxRPOOGjbOCyBOfeVpROJey5Jb9nMZ4q4U1oNVtr7VloMO+qO+qpUNq1grA/ovBeaDv2qnsx1WbsXILLtUv5vV2dty60cI+NtoYXiwk8P2+vPzdMNqfJ2cuqRS88/HBPK/fIpEU+nyxygOkieuzfNNn57IHpwJG+QI+kaQp4ovr3//4/0u1ty4YhbC5KhZzOL16ZT9TtoslygqKRn+ExYIoIDGdnv2wDGXDx0UjGtoTgxM8u3qi8v6O3Z28VjkKvkto9cr28ci0l38yrfnWleC6mRDlghmDLTtsiRYAyN1Y4EJLP7bNiiu+zuFM0fXqv3bNCi42Gz4+PEehTVFfnNaO5EZzL9psJEzLTLfKFnZA8gZmSacJ4w/Y7bFd+pRJFm9zfVOq6uK6p2eqYEf/gYF+NxqXyeQh/ZCG5lc+VbWI36M8skgD/LO8+WOd4HKgCh+lcUTKvJg7xEmllPFrWhCwzv8saaAh+GOL5nLm4iRCA3paxDELAOW5dv22rdtXT7klB/thM7gCxKx7Fo1nztDDNp9HiLAmGA+r3GpqMuuaRjsYS4lbHg8UmcjxYGMiIIONo3G2Zjk60xsaem1gUcmjMNocc6qMROV1uhUJx2y55mcwGiM1YKxZPWfRAtXZjUz3OHbaMTJLZ0rIxh/TG8285b8uNyfyQzMRCccO0N1t1mzQymPJ5F44ky8+wymPbZFQAgKOgGAKdiYbjSsSzdrlwt8sNVCCmi4uKyU75a9gDGIAxsKIZhS5K1AoyMIpm5NSsLIaTqT2Pi/nUMgZ9m4xCnrwury4USLHlhDDJNjhhn+MSIJWfrDaPgRx41xuNgYUH3z08US6TNLrhYDQ1Uh4/Lxti+kBIyxQJ8XjKNsls0rOZpDUpqDzS2fy3toGBPH5H7ik86GG2dBaCanIjBi+xWET1RlteHzlm7+vs7VtVrivWHLIFYgNL1IHXFdLb8zNrqii0kIHxTiMRRAY5HK7U7syMvFYshxSPhjTureV3Bwyy0GuPtL9XMk/JejuUa0OG6lhN3rnF1oZsbN7393fkcq1N1RAJAHgIWbPfGwK4iVnsiSeASiBhweL0EP5gwIoqAAavnr+xJpki0+VameR1u/GZrw3oSSoe0WTSV71zq/FsaM9OqXBo9wQaq26nZRAnpu3bjaOa6PTHXIRaLVxadNeaVSbajJYKxIOK7Ue0CoIl9ymZCGtIButSBl3hXHU2WcAdOG+gL24UCfmNNMi9QfHH85mIpTUa9Awm0urVrXjHZ0h0kM/HBmZsoeIeT1I+b1Tv3rzTkyf35fIMNZrXtN661Gov1OkOLX8s6I2qmClpMh+aMgg4CVliKFoA/+BTYptkMQGQIb0+nZ4cGDSiWmnZ90FkFLEvbJxA59O8svkD2U6jQaYtHv9clpy0rfmxySukebfGyeWy8Ha2G6FwxLZEDJ1z+bwV7aPJwM4epGlzfk7kliuGWjGLKGAQT63A8wbBm5+DnEuee5o+MsJQVqHwCUciBoiq3jSNdg3hOpwMq1DOywfIaETTLX3y/Y9Vr16ZNBKvN3c9FFheC7aH+Afr9a5tWifjvubLgXn7jg/3LcMPaa7wUxq4Amo18Lqp/RmpaNoANjQ3eGZfvnxlDTUL9smU8wN64sY22X/x5z/Teh5QcSenP/yjT8xrzWCI7NTrq2slYiElY0EVimkbmm89yJjZXkGkZRDgQfugaq1qkUC7O5CzkU8QyRAyejUSPzKl3717qZsKMmYnDy6VBCxC4xcy6SfnNcokgCDEaizX1MwDi9LCs9hqTPXrT88smujug7LCcaJzKNiRWsbNasTPDTBmjqd4PDR/ME04QxuLivLw9wYt05jhJvCQRgPADxubrZ3p5FADjaMhBWJkUttWx+rS26u+Pv/ZhYL+hOJZvyIJR2rOef7j3/mxDfB5fhgsspE6PMHuM1K/60S5jUb4+cMGE+oN2jo5KdsSg0H8bLS25pIsYuoaPodwjHg0t20eE4moyd8rNxV53dihkrq6crgYKAP29w/tz+a+GE0ZYNCorEyJw+fd7XTsOSU0Hfk2KgWGnPh65Q7bs9HqtgzWw3eM4o7vN5d1wF3Ijekt1hOXerW5NKfxW2v3NK1QxmcSV4bubM/Y+kGdX6+n6vc6DkXT7QzoIfq6PFGrEVB+cJfYv3cFMC2vPlFdfsBJUJrd1tMwlEknS+p2JqrVGyqWC5ZHyHKH85dBNxnk+AmJ8eA9p76GULpcTpUK+pTKJDTHnzxcyudxMrlj0YDmRMut8QYCmxxbnjM/JwPjTCFmdxSQre3SY8oe6gMI3mw0+c9stNGwBxF2I9/Wo8DKLdc/+q/+dFu7falknMgDJryEdCIJcmu+hdzIYYTmN29G+ma1plQ8ZtsnsPKXlarcbHFsgsFkCST81CQQELyg0eBd+f7HH6tcKOnq8p1jhp32Lftrxloc+cxyoVqlrn5rpdfPW3ry/ke6+2hPk3lPf/VXv9BmvrVDDq/UvQf39fDJXWULMbuw8fr96mfP9bN/87VN7suHUSnY0e5RVusloZNc5hGTgUFiI+sOmQvTWqYOTCOYQHOA+aFbTYZGcOz0+uaVwC8HApkDtVQq2dRiNFwon8mLLG+KmBQ6X69UKh3a9Ojm9q1p/DEbB/wJRYJxO4D5sihi2PjRmNQbHe3u7JjWHF13JJYwmQ6mckzRi9lK3lVI1ZcV+bZuffij70gJlzaejVpon6s1bVxrlUslnZ7e0csXT5VMh+zQBQU+7ENvyxqOF4M/ElTABpYNQlEyHqvTn2gxc2nSnCoVS+nw7q7CyYDptTHWokNnysY6vM2Gd8NWE/Q2gBsOwwixmJqOeZAJS55ZCKsUNPmlFYuioBzZtIzpMY01UqlSIW8FIX6N/nymHrS5WFyFAvKPqa3DlyuIchwSDs1qMUc+ggF/Y7h6Qz8vXMpkc7o8O1MunzM5ApKQdqOlnUzZpvJg2mvtukbTob0s4VhI5f2C2o22Km/a2vb90oScJfISk1oGN2pPyF/sazwYKRL26mC/oMmYwmFixDmQ3IM2v49fj79fVCgJ8XFpDQb+DQ5lsvfwSVHEb5bICZz8HYpaJlzIWkrpE+VSuzZYAAaDv6Nau1S7XbMQYw5G/i/bYp5Zo++xyp/MVCzmDBbAhNiK8KBLI4gonm+DUpHFjFfqDx1U+nq2lG8R0qi5USDiVeEoJm9wq26/a8+60Z/GTuPHcIOByfnVhTwBt01RCfPmoIE2B8kQbwUNLIMPDkFiEtZmcM6arNjn2xish800nwSXGb+nAYRmmNgjFoINeId3rt1u68GDB/Y8sSgaDBt2YXCR9Poz1WpkpXkUizu5ZDRtSGeQRNAMh9xIOvGjDjU3uWRZsVjWZKtMN0PBmGVF9QdNBSLIrqSDnUPzfPW7Y2ugL143dPW2qXgmrFhuqWSGcGNpvcG8njEfQDgStEaEKJrhoKXxuGOXJJ9HaWdHV7eXlpfJM+tRTFoF7P0gp4gGmuDje3fv2DADAAySQ4+X/MyVTZeTibLJEfvdrl32zlAJ/giFCR5bijuepYlq1YZlE/GeQkC0HE6CcpdbTUZDky/vl/fV64ydAGSfyyb5gSCDBEf2hT+KxoZpL3624ZStUEC5zK46ralNGDM5/rymZTUGQ3HDXOfZfFowNxEEDKP6VjQhx4OEhneVYSEWgEa7adNuNgcM+rbzuLRIajjsKZqTJvOmstmUUYUpLGjGwvbvianTImyeTCV8DxnlMxkt+Fxcbo1nxAgs7J+lYRmP+/Y7s6UjmJfiAoUE52o0nFCpcKBQOKTrm3eqNy41XQ7swkQeTDbfcDg24AiyOgoAmjuGK4Bn7t17qHqloma9qkIu62RAgRdfrxUMxGzjTOHJO8BdAjkXCQ5DCn8wqqvrjiH6j49zWi0m6jZHOtw/NP/LeAi4Ki6Pb6lwjH8G1L2ThcXAKRCImWLFaNKerdEcM6myDvbZWLVVqV+ZVJbizeWhaQ/Zd0k+XSqbMbku8i7Hrz22hta2hACL+ky8aeAdzxcNYrXesKiM4wOHRov8cTho28aN75UNBttSDp/1ls3qwuBBnllAvXctrcdL+WN+xQ+SihWSRmjebmbmj/H5E2rVgV0tzIsyHM7VHy0M2OR2rRUNBxX7Vu6KkmYwXJqsvd8nLqhuRRAFMwPNgA+SHvEba13dNBSPlVUuH9j7RoMcS9KIjG1zcHMJ1KWtdAovmc8ap4urK1OjsPHmfty6587mkW0sXILdHSdH0Mt5R5ZmWw/vf2CxCBCpKQZpbtgUVqoVI0rmc072H7l7bIxp7CBZMhhpdBtWGG4JTAf+NV/r4vzaZLYEoeMl4ozkPef3JO4ApdNmg2pp4dAzl2TCbpRN76rfH9qAAZUBhbzFWSQB53hVqdRNds7lQBPjcwX087/51IZ8mULeBidANZgONBodez93S2UnSD7uVyxBgPbSPFlk6jJgotGNJbJqNDu2XR5DH0UqWSR2wmsWDJdnZdt4hjF8DtPhSO4t8uW4wuGEDegYZD79+hsVSkW5jJCO9I0MtqCRef/i//6FVoug1Xo/+ZMfaLmZaLPYaNyb6vby2uwCW82VKiQVSkSMa0B2bj6fMyAgSoZWs2MKBjKkQyFo9SuTDAIgmU2JIgsoEvIpFHTr3dlLs7mYdzQatu0q9ZPHGzIFG37p39BBGSahKqLxYViJ5PeXP3upWrWp957syxdamlIItQ2DN+SQ3B+o4X5Tb7IlpQ6jkOdzY9qETB2AEJ8FA3uIm0gqGZIwhKeJY0BHrqfLJ9vwYBMD2DMZrPTqaU3D/lbpbFzhhEuROJtHBqc07ET/cKZM1Om0lMnFbGN1fX1p9TDxZQwoifLCT4uqidqs0xjalg1CeywbMs86w6RMNqPJZGCwPYCI/D5IirEXJWMMKthe+WzBYj7zYNDunmAkqNGQze7AUXpxn80mFslFhid2M85jCKTY0JDgQ2kGYMOmk5qeBpBFCrLr2WKh4aRj79q0u1HtbKjVdGtxVUfv7Wjhc6wh2MKwjSDpDPg8NpxHek0Dxl/jg6TBJjeXZ+f69sbqLjgYfDco3jiL8KhmiHfzh03iz8B7Mduq2xnro4++Zzm8DEvIm+bzgWzsIweUOyZEsxywfF989Wwei9mEbQ+5OzzuuJYLtxqNpn3+EWBk0ZiarbY1wmwD+XkZFANEAt7YaLRs8UNtwJ3BII/6HW9vqzZUr03ou0+xQFibyVKuv/3v/WAbDA4VDC3NlMolEIHChR9m7WRKMHFFvx0P8QMxrQ5qPQOV4dF4hjeCCRRSNi6MsAVL84czvaYgrVU7yiZKiofIpprZqjeRi2kw66tSaynkjWrc7VsAOEHmF2c9ZdJFRVMelffYHLp1dXmh9cxtheL3P/m+Dk5KSmZCcnu3Blf41c+/0b/4Zz8zSdL+SVxLT0fRGAbdubLZtAEC+FmYHHKYUlhzCOIRMCQsMRnbpYajlk0wfYGAbTSs83XJvmw05fh7yDLkIC1m8xp1HUR2PBlUMOpToXhqWUy12pnpyfFEblYe09Fz8CJHsDWtZSxBlAtbQUtDSpA0FEfIRa9fPtNeuWR64/nIq8unV/JsXHrvo3vyZz1KZBMWTuqgupF9bnX37j31unVFYhSojv55NtuY/waYQ71Rt1gJDnEOG9C8yw3hlkhdtwa1yKWz8vhWchONQ5bhfKNMMqX333+seqOq5y+/dBoRXuJwwLTGPPQe85nIocg1ewbDgdIGtZTCMhEPmhyk0WwpHk2bZIpCiODeoIdpT1sjNoYhcOUl5fNpXdy8VXcA9TJszRKXNodNIBixyAiony5kZP6ISTfRTS9XY2tUKfDIXMJYuxgvde/0vhqtjknwILORdcTPRrYL+ZKuiVc3Lxpa9LaKJmJK7IQ1DyxUafcNxYzsyO/hkiWjhuYlpk8//bVSyay6LczhK3302zsKJgdmKGYIMqSQ+hZRjIyPAFIM4wBzQGMDkeAFjwWzatXalmNFXlcymTHPEjmRFGIW4J2mAZuZ3G22nFpDySQa4X3Q5xjUt2uP9g+PnPgIg8i0jO6KAZ9GPB7NqdXqaIrEZu7Tcsh0fWs+Npef8GI0+85mkf/u7e5bgc+lU2tWLQ8tm8op5k8okyoYeRFfC59HobBrsQX4VZBc9brkywVNwsNfI1YDWdtgBE2Lw5V3jveCAt+rXKFkzezW5bLIE3w+DAegDfe6NL/4DB2aI1Iunr9o1GeXANIiNjSFYk7nby41uhloNd0onPDLFd3Km+TgjJqMnUYtlSzo6urWPuNwzKsisjlyi8ZOKGw+u6vKRUeN64HFfgSTI5X3M5ot1pYbCP4fyBSwAC4cix7YLMzzzL6U7xeZCp5etnfk4Bk0I5ExOA/DD3w5ILgTiYR29nZN9rF1LTUcNm0Lnojn1OlMrYn0EF0yn5tEsXLTtGksuYsEsrJBZxMUjzswCxuUrGkSaQpWigYiund6ojGZoL6g3r69sE1NLl+0XMPRpGlnNUMdLmmKYKh9XFpMEznryJm7vqqbhwy/72ZL8HnIpJI0jNFgUIlw2Aqi7mCkTn8ov3djHkCk+ZdXVwa0InCeBh+Y16A/cjYPFxP1GrKz6PRJSb0hYeBs49myzOXyLJXOJOTyBeXauG2SCd0Of1W/27EJrgXi+oN2BhwfHardqMu92arX6Wu5xfPAm8734rez8vjgnuWiuVwLvXn7VNM5uXxeuzgpHCn4I6GYBn0iWxz/EfI4Gnjy5PBqDgb4pUe22eOO4D3tdQd25vIOZbM5x9S/RrrIu+wypQeVWrU6NMjW4/dPFI95zROTyxVtg3R+dmWeJzaynsDKiKzZTMn+fD4z6G34xZHJQRFkG4lH+/69+3p79sbuUJqG9XZjgzlk2vy9SKKwGUDkZuOwt1/SbNG14ormiXfRtQ2avImtKJtrpLIMHniWWs2K8pmcnVmDfsuKbSRcKH0oIB1SnV/Vak2hYFwxd0qdt03b+AUTQWVOswqmItbMz3iX/RR1McPY8++PRH2mqGkPaAgdCibwlG679m2s0lxbMiNdWD2SFgNzeXalXq9nErP1Ym4DRHydV7cNReNpu1+RAlOwxeIhVesVZdNF89RTqwwGLfMB3t7cKoLtY9g3kjJ+zFQ2qEQyqHq1Kb8nbpmpt9cVzZYrg9AQEP2D3/qx/uW//Ne2Gcaje3N7Ye/l5198qVKxbPcWOVxIsYgy4syDEAk4hjg5zl7kfhYsTUTOaGoeH7b13NN859B8GbZcXL1QIgFFeWukdaRtSO/i0YI1L9yryIlB/pvWZcOWl30owxyCwPnfSJe3Fj2A7SQciqjZ7qrTG9nGjeF7OpO24vLe3Qf6+otntkW592BP0YTPtgmlHDC9tW2UD45PbAP06a9/btuFYa+rk6MTk/lbPpsbBcZQ/hC39tysMq4t0rSg3Z80wBdnFxr28D/llM3lnA1Xs2tDMSJ8Xn1T12YRVL6c0G///gfmqUuHk6q/rWjSh667liuwViAbNg7Aci1TjZzeuWNnWKvVtiE1KgIks1vNzOtbLOQNrvfmzaX83pBtcIH81Go3DnQNYYMLOd1afvJyYynzVjHc26wWFuEzGKJgydgQisEstoNWkximlQo7Ybl9bGbmCgJmCRDJE1Ei6QyjRuOeZlOgYGyeaUSjpqiiGUBhATmXJQzh8gy+Bn3I5wBJEhr2kR2Ts7ewho5BHRJFvH7j4UzrpUf126HqtY4psjx+Gk42a2794JPfsufi7dt3Vu9z59AQI3fnbGOrjneMBo1GlLucJmvYnVjuIwN1T1CWnQhJGdAeQyP+fDZitt2MMFAJG10eMm+12rCfvV6t6/6jB2ZPgQtSr9/aM8emj9+DhhRLFeRUmm/bhDMYiUfl8YTU6Q0Nisd/kAczpFnN1xoOOkpl2ZaN1W33tRp61a1ODK7nCnh09GBH/UXXvstWvWVqI87rRCygUilt9zfbQxo5hsA088vtxmwWNIH8c3we1A8MLDv9vp0t6STqKgcsiL/YraCRN5988B37Z24rZMtWtd5MtbtXVDRMvQIxn3c/aMMPnk/qp5Dfo3girnq9YfCoRh2rmjMYBirH4BA1JpabWCypwbCr8bhrvQZnL8MAvhuizuYL/N1eI6ZDMvS6Iup3V6pX2sIRPu6P5Pqv//v/dBsIrnR+8Uz9YcuQzTyofHmE5Da7bfuFg26fFRHWvWujHQhc05X6A74sNjJMjbKWK7Jdg7duaLWdaLkeWzTBoDFX63augCeg47vHGi76ao+6hr+9PW8pwaaulLVcrFZzYh8KDwcHmXlZvBtVb2ikNnr/g3u686isYAwfz0zNTkeX5319/vNzy3T68e8/1s5hStVaTflM1jxPZrLfYnyfmo8IaQhrW9NrY1jdknqPZppAcLYMDsGIyT7FHBOShTVMIc2nLtsgZVIJVa9vNaMhxGsWcSke31c0lFGtdmtbH15qy1yhQHRBZ8JfM7FuHGw/hxK0rUQsawcOgA1+ppvLC+3v7FiR3G2v9fXfvDZ4zYefvKfS3aRKBzmbfNKUks+UTqfMvFssUKAixQMSMbWgbKiP9+69p6+ffq3Lq3ffGnOdxo8JSzgGrbGot68vzShNvACHQq3WsmYik0rp9M4982M+e/6ZwStogLmgmYAxSSHiAv8Q00p8mmSj4Z+iyeflQfbCBQgZdbv2q1DAYxnVeNjXYjpSJMSLxRZjq+OjE5O61ds1nV9eWM5PPlu0AgviVzydtu+m3WjITZ6WK6R2q6dYkmkShKi56arRVOMX5AAgHw9PEpTCfImtKnEBW5Mk0/iN2iNVXlY166wUjEQUzPmUOy3JG0qYH2Y2aSmGJMmN3DOs8XSuX/zyl7Zh2a689tw++XhXmRJymZ5NZfDj2VZrDW1tqzunp7q4eOdcinYZu7Ra+OQRk0U2PRAYCfX0mhzOJBSekHYIvl65zBiMPJRpEvh4nx/kNz4Fr3kMhj0ogjHtHOwbhfHFq2f2/oFCZ2ufiORs6w2ZdD1faD0Bez82yTVbaIpcBj3o78s7uyoWS9ZAk+kJ3pqm5dGDR+a7JE+LCIJq7coKiHgCQhwBqBGBWYc29hss9PXltQ1hgPDQcDMDoQhi8lXaOdJwhL5+a7+7ZSL5acbKRm1LJJCxufX69QvNJlOlMzmj9g2GfTsQMa4ji6FYRy5Wv2xpcjXWduJROp9Q6UFOgSJI+JpJe9lUhsNJI5bRhE5mRADQmCH7SZhXIRXPqH7V1bQvI/r1Zu8US/kd7HoP8l1Mj588NK/F23fvzHD//vv37YJiU4qEw6Z1FBwbmgafhfaCZafgZFhCE89mn8aJQhbfGEHanDVsaGIJ5EVu8xhDf2Mbia81ndrVeMiQbapWt2YST/INF0uvXr18rnyBTXzHCYSPphQNxOR3OzEyGPtXxChEokpnCkbVq9Zr5o/BT4owxIqLeNK+g0aXfEQkdwAitjYZdbYILJ02urqByhvRZr5ROb9nW3i8xZF4Qp3ujU5OS7bFrDe7BpNhk0zxB8YfySDblPNXLcuwg6a89zCp0h4Es4GyqbzlT7K5o6Ao7u5q0CczjKEc6oW2fWeToROOWyiVNTM/3loby1kLy+8OqTucGRFxOMIPJgOerBY0az6lkmG5Xcgj8SqaGFL3H96zyBMoiVzoUJuBgO3slKzJQO4WiUXU6fQ1HS9t+2+kZ8rt1dIkn2vXxqb00F3x/CFdYjPNphJ8eLeNvGis46OiEnEQ6S7LuDt7fW0AGABouwe7CkR9qjVvtJhiT/DZZJytX63aNq/RwcGe4wXJ53VyfEevX7224WYqEzOJ+N17R+YRAs1+fXvh5M2GIC1PtGRztB3a8A4YFL7hXgdao0eFXFE3N2fmCURGCSl7Oh7ae1aENNxta8yZEfSalI8zwmSR2tizH2XA299qcNnVdrpWKBnUwQe7mmxXmuI3xzKRSpoiZX/XIfG12s4gZrmdmwcUL04+nVPl9twaTDYwC2iTU+R7+LJSWkyXdsfhd6bBIepgOltpOJ6YrJWfHx8uW3G8rpeXV5ovVtrfPbAM4S++/ExvX7+0ze7jDx6apLXR7Fm9cXicl8c3s016LJTTeuHT11++0mJNYHxM3/3wQxuSvHn1ThcXV3r/0QMNR10b6DLlR6bJmYaXDCn40fG+bcYoEGlCPD6MHStrzGneGbz4/AHl8gUDQ0H/xldEAR2LB7RYOXA4F3igYAAAIABJREFUvzuh66uaQbyArHDH0NQRno6sjO0gAwyaVwp2zkwKeeTftXrToGGZVN6khr/34x/r2bPnevHq3LZ48bjTqJJj1mz2NRu7dX1ZUbGcVCbneNNG/YlK+R0baOIFLu4V9PrNc/mBTXhcJq+2SI0FUjScPJw3yPJl23pYCMBXGEyAwR90R5oMh+ZvgpQNlOT1u7cm+SOC7MtP3ygaTBtUbO84r0I+Lc/CpZs3N9rM15ZpRuarL+HT1LVUm0zN/kS7+/vmKXzzlixUjwFFkOWt1iNNpz2TU56c3NHXX39jCgD+f8fHe7q8uFI2UzTP3cwgdnMDwSDngv6MlcXvYag01gwpoRt5ND63iAF1GEgjwYwnQxZZlMqkNOyhgMharmU2W7az9dWbb0xZh7STc2O7cpnHDyvB6ekDI5n/+otPtdj25A+wBUQev7B7lIiM+djxlvb7E3U7M40G3I0p2xgxHCsXymo1B1y0ev/xfYu72DvY0fn5uQNtY7AQJiPbyd7D3wg9E889A3tr5NkoxeN69Oih2Tv4/9vmC5VXGCWglMvE7Vmo3DrRIjQ2NKTESgEVKZf39OzZS/P9M/R++OShNZvU8wDLNiuHEmuQF5/XyKdYP/D4ocggwxUSKpsxzm6sDqj32Njy7gPJ2xqJ1Rnc0PSuxi516j3FIgkls0kF426Nl12ra2jcmLrARDjY2zXPN3YpbB4GaAy4tXFNtXKt5fUFjPfB+UZtlE1nVLmtGkW0WquYv5JhKgNp1CzYSt69vrI+iOHHr3/9pW3tw1G3IlGXNX4051jqAAFFo2kb+DFQRcHUaracWKO9HXuGkGJDXF0vxvIEtnL5PPIFIqZYorkbDZt2H/FzIC2HiEyNbkAhBuOhmC1lGBAZY6Q/s8G9wR3/h3/8n2/xYDx7/rm8XmATMi9HMQfOuKS3Fxy8S+X5YDbIg/xqDwdKJSDDeU2iwEvBoRyGvDjuW4HHJgovyMY10nI+UTKU15tvGro56+rwZF8KrrSCQDbfyLsOKGhUKaaGWyvi10uvElHkMmuTLBFM2mCCkUoolQto4e7ZF0rhAz1j1Pdq0OHLRPLS0oNHJ0bsZAoOoYlDla0eD1M2B+p9aGZf6Jp8UBQYmCrb7abJNLb8WiAFFnPDAVNoNlpVO3A3y4gDEtks1MdnsJ0rFHNLXoI6mVRErWhAegnRh8/HQRCjVUaGNbJpEt4pdO6gwXnwl1s8MgNNJ3P53UF994OPzbQ9GKz1+d+8lGfj1cc/fKK9e1kz7XaaHXsguXCQsSH1QCZEI9huNiyrKZtl21fSzu6+Xda/+NVPhckrQvguExqbCAZtos4hQmEViyDH8Jm0o98bmuzn8PDYinIyH4FpMGXHv0RxjsQvEUtalhuHSqXa1/7eXTPUE3gMlIRmDNkvB5zXHTGzKT4uM6ZOkN8FLNet1xnpo9/6SP/Pv/pz88rZSnw8ld/rEOF8QY8Gk6GZ+nd39oymxcUMdrzNZmjOFI2p3syaSh9m3RQ5aEWbpjkh6Ey/QBR4FQmnVLm5USaW1O2bW43qMwWjMRVO0rrqX+m7n3xiRfF62ZXHxe+Z0WwSNmlpu39rodyLiWwqfOfuoVq9ih2arfbNt9IVlxHi8AcgE+A5K5ZKSqby1lhHQgm1W1BmXSYJAMDChYrunBc6Hs3I64mo2ehqf39fyXTMJklnZy+1WHEghVQCJT1e6uztrR0myUzGSHwcwtNZXxdEMuA5jKbMf1Mo5RSk8RyxYRpaQcrWPBwMmaeFopLBx8HhgRVcgBU4WHZ3dzTo9U1yR2MxmvSMQhkMIhdjW8Jgg2eD7C/AGdBwCWefWXHKhI/ipFwuGhSF7cpw4OR5IVfgokBah4ShUCiaRBwzdKnsXEx8rmOiLjx+3b/3QLeVc5ukseWAslavttW+GUotjzSDIJvQ7sOSkodx9cecAzENe3MBOEBCiPGe4QnfA+8AQxjeh81iK986pM08YEqB7uRMgQgBx1PDa/O7Ibs6OTmyIdKbd2cql3ZM5sT2jGEUEkhgEE/ef6LXL18w5HWK0UTGmr6byrnlhFI4Iy20oNw5fpKgXtJIPjmRJ8DEeGFF+WQ413aBzzSvcumOxX1sXQu9fv3KigkKtWqdTLK0VoshMDPLLc2li5pN8OBMbNu9RYKfzJkk8dXrdybJR6KTTkUt44poAgY1iURMby/eGGl2p4TPgwbLpUwKP8XQmgga1xhy/npPmWTBVBo2GFwhaya/DNqz17ZbDAfZUuMRJvge6TmZm2+f1XX+krwkj/7w732sjRuJzELJeNok30hz6vW6ZUbhh+F8oyALh4KWs7Re8bz5lM5nbVP/xVefI3fQbnlfv/PD39fXXz3VLz/9a2WywCkYdOGhWJl8y62lHj0+UbtVVeW2rjV+LgAwIePQGMoc1DxRDDRYSFnZ4s3nY02nUrOBugC1hker+dgmsPhdM2SRBb7NrA0iQQ7aO4v/AyCLZTvN1zqgOCWyxrOxO7ZLCHNzYF4w8PVfPf9KnW5H9++cmg+dTfBoiD/FY6HpDB6AM3DOo9BhY8K5xxn82eefm9T2k9/6gX135EEiqeT7brZaFjuATBNaLxseBnnziVuZ5K4uLq51W73U8fGphaLjC/qNhCudKuj9R+/bMG6xmTr5qpORjg6O9PTZl8rlMzo6OJV3HtD/+0//QrPeVIGET5E9n/qLiWZTj51DmVzGZMEMicHeBwMEGkv9Ed72lXbKR7q5qsstJ2aj020qGkfquLYhEw0wgxyrV6Yzo1F+9NHHGvQmJiPFA8Vdxrl2cnJszy4QDIorivBHjz/QixfPVK9VTRXkC250eMLvXnGofEVoiEF99cUrrZdOpiAB53ikYykiQt5TLpPWq5evzb/FM1GtstnGixezTT2fWzyRMIXGdz/6QH6fR9dXl0YCjsSc/F8UP4DBkOzjFWTDx/CN+BJkuEjzIP/i4+ecvLloW2wLQ0uaKM7YdBbwiLTejmzwxmArlcxYLtliNrV4CiT0i9XGYpM4344Oj60ppsHkXkSazMAZu8vx6ZGWK7fevLhRPBK3rR0DO7xPnH+HB/t2hlfrTRWKeT199pWmo77u3Dk0eSTbH2KVmu2ONeGQO3/425/om6efKZ4IaL4c2jnu2vrsWeD9Qbo4HG5UKJZtK4y8kJiKVnWk/d0j5fJxRZN+26Q0rlt68/StQr6wqQ2SqaBKh0VNXWu1B/gs+0aGZJLFBpoaIuyPmmqi06vpGCKu32PSR74Pft58LqvJkOiHXX391SsnXzVGbQQc0CuPiyifuTJslhYT9XrARRz1VyodN3UD0mkG/jTjDBjIWrR4E59fyVjKNq0OSZU4IKSWyI3ZGGJJWlo+KPEBoWDK4HQL11juwNTiL0wWv3FZfBm+cAZXZFR2uzN53UmT4z979kyvX13aEGtvN2eE12rlRuWdrJHkt9/Gi/EsoFACPEbTyjtL1AhZlkBP2LYyTGNQwRlDk5wrZGyAxTnVatQNpAZ1En4BcS7JVNG28UAgVwtARSmDDPG/aY6hkWPJyWSzRiOdjgdKxCLG2nDyl9c2CHZo9gGLd7tz544xJqBGd3otGybQ+PGMT8bwEZY2qHUid9jKpu2uvLmsmFx2b/dA17eXqrcu1RnU7fznzwNCGAjENeqPrX6BKXH39J79HEiqyfger4ZWh3DXY0NARZZOJv8tbGaNTatlvxvbQM7HVrNv/tRMLqW9vT2TwnMerzZje4481nBia+rJ7fJbPUItDfW81mhaNBAqLgYwNCD0IACqQsR2bFYaTsZKZXM2eB70yUFcmA2BmouBG+cGQyXoqvQVqAvwJaMGHA0nikeIm8OGtZLrv/2f/uPt0xdfa+uZGaFw0MJoHlEuF9eHH9yz/IxWu62dcskmrsPJ0rCoeG8wVRoOGm/Hgq3f2GhSPDRMY73IGfx0tyuVsvtyrUK6OqdIG1iq/GwzViAS1GJC2DI6WcyvsgMrGc8rFk4b5hXDdiQiFfMFtTpNjRc9tYd1jfHLeAMqFo/sZSHcFqLQYjFSqZSxhwNjcanElzA22MJw1DGp1KuXl0pEs8oXHMM0wbdMqJBpHR0d6ezdGxXyWVvfI8UEvTuZ9Y0u12k5kwWmRD4DT8wUCPs0Wy5Ux9C+dikCbcflUiSaUK8zMx8OXiC3b64lBBEBmljZFHWxJNTcJ4+fXDfkgJAFPUqGcwbriMdSevn0tWXPLDYTjWZ98xHyIGWRZrjJ8unaNCiTTlnQPAGSXMizGRMANmkrmzreXJ/Z308kBoe002xTlIY1Juqh2tBmsTbZFlN5vCGYgwF2mLl8RpA4K/KcXcaGnl+Bg6boh6gHLAaTtiOp5YWBWMrkjJcbzPJkhEdybiGj5Z284zXs95WJZORae3T38T39f5//VN1+x3KrggEm/wPLHcRP0hvyHQZtQgZwKBUv6Ztnr+3ZmbMOZ1hACO9W2iPKoTtUktytYEBPXz+XL4rkDLxxV6FQzDIUC7mCamcNta8culjhOKZpoK1gkjywoHwglgPIoZju5FXaPdGb86e2JWcqHvTG9fDBfZPDcqCv1kPbHJOphFacJh/iLKAbXn4mN2DI2TbzO7Dy5xBmOwzSmcOTZjoacWSxyPA4gM7OmYaOrcAwaevSoWkdHR7YcMJ8TMOhUqm8xWx89eXnCkW9avd4h3fsucPrSabYy69uVSrl9eiDY602Uws8RmYAifXP//xf2IHEMxeLJ3Tn7rE83rUR0ZBL0jAxjXv88Dt6/uylqo0r5cuANsjScqmQ3zXQB1IpACjHR8e6vHinWCykYjFt+XkcVq0GeG28wR6VCmVrlsipYjqHv4FtGLp45HjTOZujjZNn5AqY3IRtIO8P6gCmne2biW6+bEgL6IRhRYsRxfdimq2mBtVBKs6Uk7DyXh9yrd8iQCqNtm2+W42mkpGExu2Zht2lNcknD3Oaroi58SmbjDmgAzkTbC+bmvNrRcIJixJA+sJ3HEvGTOLMxpaiBi8u/4HAFwp71O5eauPGl7m2MwJ8NBclPiUuPMiubA/IcsM4zzCN9zIcymo0YJMQsQKZLTDFIxEHH33/Yz1/+VQLMprCEeXTRTs/UF8gP+7023a59wdI/5iiVkxuxb+fWyYVj9u5QcGJRwAiJ80GkkbTs+HjxL8xwa/hU6V6qdO7J3a5LJegvPGUruxioWm7vr4yrzSbYIsd8HjUaiHdCxlOu3JTVeW8r/oFxLiQfu9PvqvFpm/5jalUygAyPo/biiPgP9wbSDIjQb8SUVQKO2q0kDSd6er2xpDfNAkUpwYXiGV0uFtSt1eXySXIr1NA4WjamrrVeqJiKWUqj6urS1N15EsxuXxcoB77d0zJoYs4E2hGvZD1+G4gxiJTZtPMu8f3dnNzod3dPfOrtDodpVN4wBmIYM6farWGQBnSeDgy/xy/lxuS62Ss8bBrElokwbEoYKdbk2rj2f2D3/sD8+69efPCARgRnD3oa3d/x/LYyLHkr+PJASbG1oSzjWIdWScAGPxyNPg0C9VGzZoFJJl+X0q3t1daLkdKJfIWK0ATxV1u0Q7hhJEhfZ6INWNAt2gSbEC5HKrWvLbnGpBIt9fV48fvmSR1VBvr7aevNB9M5Y/7FD8OaO3H4xxWJpYznzWFMX758aSrYIC84ID5/5GW04hDz06n4yar6uNPX7GtO9Ry5bXPJ1fIWSA6z0iz3bCGmGiI48M7lp335dMvdVO9NT8ScVkfkuf4xRcGJvEGILeyGdwqidx/NTd/HYX5ZDSzZ7163dT1JWdE1IapvG+wbRKptH7yt39X1ZtzvXt7aQ3M8fGBliu2RGxgBiqXd6xRff32hYLhoPYOijbk7HfbVsjH02GTyxaLRaufoED3u33L6er3iJtgC04NRcYik36/3O6ALs9rOj66o0Qyo26nb8OI8bRtdUgyhawUH/xWAV9E3RbkQRqQtYF+UFpwdpH3SuHJXQwVFnsHXm2aQOTQDFVd7pA1EJEAMVdI0Fq6umoZUh5Vwx//8R/p159/YcOyWqViG9U//dM/tpxaVCkMOlYbjzz+qCazlSmROp0rJVJEO1AHzBSPAHlBsoePLqVBHwtD0iIFaPrGo6VePL1ULBLT0UlR739wavCuZCStF58+17w/UQiwmF8aa65kqSA4kW7/Vt4AoLyxKcT6vZl2SjuCH1OpXai4kzX1DY397c2l1asMDxjAdlozLWbkDDK8RNYbtzOwR17dgg2mX/3RwLZrbG8YnDAkIwOaHFm2ifjk8ASOZ2NTR1GEh/whA5+whWWAzjs2GNLUObRkatWDg7K9a29fV4yTUT5MyO1fm88aXyZD6vVyY7JPfGHQ9heLjQ2Vh4O5Pv/0hUY9n+YTfITSzk7KvJbc7eXdhLLloN2XfOfaAADBpzt2hrBGinSbVxgpYRNS+Hajer3i1FoRvywkaLnSeDC154t3FcUN/jKai739PVOKYZdAinl1faVAOKAJhFJ/QIlYwgHHjSdybdgMzuz5QenD1o8tFxRNIrDgg6BS+frpV2rUq9o72tPLV29MFYZPGL8c216aHGIeItG0yjsn1uwMukM7gxggnJ0//3bI4mwJUc8k4mmzPzWrA5Mn5zNEcwEkCpotgHlSvX1rixS2ffz+3L9xlGAB4uqQU84tpxw5KGpCC2dfOsCg/X3846ibWprOONeJYZhqvXCophCYAwFin9by+bFWMPjlveTunOnm+spqc+ovBnUx8jOxIBj13mUeXIBA/Jkz6ssgw1Yi5Kj1SVhY2rmAIqLVY5CK0iOkcmHXfLMMwFz/4D/5cNsZdzWZj9RuDbXA9+Py6+69faUSHissIOcwucUsfnNNqKPPtLF3Tg+USkRtS8a2jOfpunplWyiynCy/KBQ06AZ+Dh6Oy0s026DlUxpN+waGcSR5NAtr+4WR1qFhZlN3/71T9YY1TYYDlfI5K9YgRg0nEw0G5NKMjeiIzrndHhgMZX8vZ94JMK03la7RAPG1LdZ4YBzfFPlBHndUy5WThYLEiRU1MhsK6T7TmAz6X5ddhgThnp0/03JBlkhYiWTezNFcWoNRx75YDq1mc2oa4kBwY/+M5ZkIVC6bjYGG04b8IQRdFFvQEidmIKYAdPvwZmA0heIYNIkiaGwmdGS/+EMBNTot86b5KWDIaYrHTZOM6ZuLzFbx661Ri5AT4mmEdofcYbXY2s/G4cOfyYFncBamvUwIFktNmNDwew2GVuiwqYgkyHraGH0VPTwNBNKSeu3WipRGFV/GVoGwk0GzFdvCuUrFA5O2MOFKmIRka42iWw7dammY4Y1JAnvtgZK+pA5Lh5pup3pbeWnDhEgop+02oOGor8Mj53tE5sjPzec7GA7V7QHj4RmIGsKWzWEqHFM5mtL7R/ct5NgdCuuz59/oqzfPFEw7QcOQKgv5gkl2G9WWzp7datRgiuLR/r2slqGBEsWUkgnkK+i9lxYsy0SqUrsxOIsRlQTBM6+D3X0LS65V0HXPDCCAFIAwT7TXeASQNnA5e3w+NdpAEqYWbAuBlXzAWrXiQDnWMngQU2tybGiSkdrgqwOrXSw5Ut8XL17YXz863FcyGXG8YhzRi7XevbnWe/fvmw8WGRz+CaICaBAH7Zk++9lr5Ysp3f+gbFsOim82gv0OyPyuSb2ZNIEE3t3JKxqhARsbaAPUNIWYe+2QpLqDtgq7GQv5ZSO3mCPdDJgMhI0tfy/bxWyaEFp8T45PlCYMCUssHtdO+cCgHkwaCcxm23R695FJr65u3kquicIhJzfL7SJahEDUjSkNuv2a+XjqlxNdfdaSZ+m1hje1n5Q37dbKBezEr05rZNNTJmlMPfm55kh+szmdXV7av9O9dmncnmvQnhsdt3wU13gx0PFxUTvFlG1Mrm9qdog/fvJYF5eXVuzRqCOFZLGPxHZvrywvOiRBn02q0ayZ/LtYjGsMRnrcNZpxPr/rSDbWC5OboQBAMUAxxjSawZnHM7N3iSBguaIGQICaentbNVkpdDwLNe73VCpklUkkdXRwbNsPZK58zhT9NGbtLh4t7hCvTdPBuH/2688cWUjAb3ALzljOt2wWDwEhvoShE/Ldt8IPHyZnDsqBVmugVgeqbNyk+fi4kdzj0+BZRb6yWUnthgMPIkaDjQxF+/Wbjm7fTBRwB/Xv/L0fKpxwKxhFQri1zel4NLCzk4aVs5+LDuiQn1zJRNo2mMTNEIVAI8X7iEzL6wurUmlbxtzjx/cUjSBdYhjjUyKd1O5B2bLHyDrzurf2O5JPutz2tdLQvNXLuVvLOWelX8MBDdaO/e5MXPF1c2bSVDFJNqlOq2nTZJQJHIRIZDmfgAz5wwT1QvBLyOfCLoDSZOkg92cOyZUzlHgECLkAMJAx4S/k/Fyu2PQt7Szh3CM42rLdFLDGn6ED1NPRpGPfCW4czmvsA5znPpfP7t0YU+uQX61Wxe7BXHbPCsmXL7+2zfPp8T01Gg27Y5Dw57MZk3luVqgjcqay4BwHPJUrxyxo+eT4vl48P7Pzmp8JmmLvtqdtd2VSTxq/6H5AvpjfAo7x9JM32O52LD6mWq9rMobWR/P67dBhNlM8BrEOaA7DRq81A0i107kd83Fxf/Es8K40223byCWiGR3uHysY8urtxWtd12+N9nnn+FSehc/ohYB7CJ/eeAgO59yL6vysalAcvMVsywk993t9yqR2TBb25s073SKR8vtM3RCJkHfqeOWmYwdJH4l6bRjHFm53v6Ro0mNKhfFkocOTA4fiaIS/vu493Jc/QASHQ/6mDrGmc7zSYkbOaUjrOX48agW8lBmTUL9+8dZo5MFQwiS75AwSeB0MuUwS2h907SxBdtaqt23YyDDZ5SMjlSgV/E1rkydjWXFt/OalGoy6Vkdk0nGThcbiOb16ea5kNKjD/YKGo6FtAXtdJ0IH/H4sEbWYEL83YBl0+3tlNVrXBq5jiEII9naLGgRwYF+hCDCpjQ1NllO3VjMn2JvahLtuNpmrWaWWWmm5XYvt8hefvrR67DvfeaBK/VqxeEzHuwfqk+PbGcqPbcC71UAzKRLScMx7OVUiHVUuz9BpbE3AHba+/o1t5VC/MDBlY7slqsXvUjCIDQCyakDjoWwwMx61zKMXjsbMv8u2ZLn0GoMBxRVKEyitxSIDVawsvKPAzcg/Bo4HTxRZ/8KGdhTk+LRpamgy2BhxhiHP266JbeJdhSqJBNKtdr+tTAGKc8DCv32uoOazrVkCCjk2kjEjoXaHVdsYv3zaVP1SmvQ3Jt8/vltUoZSyQfl77x8oFGPDt7VBZySUcWK4JlOrEdlAbrdAoZjxubS3e2wDLOpFYG2DSd+GNVhd+DmoLxhSv//4O0a8v7w80/HJoZ2HKAbwOL979065Yt6iSMo7OzY0Qq5OJiigHxpQPh88xsDb8BUzgP/ggw+tVmAQgTIL4vN4NlOpvGdwxeVyrNGoKY9naXAktlwuV1i7uye6urzVu9fYr9am7IpnvPL5yQDmbPXZ0Az5+2rmlnsdVDjIdx22YTzAvv4YufnCpJVmSVkzaAZE6FfQB2wqrn53YtRwavfBeKRkGv8mChuPCmUsApANV0aXhrVB7czAZDre2LvJl4ZXezoFwBg2BZjz7AHtQ+7asHs/HA07PchyZgNqnllki/w83HP8h0aYLSwqDwbNnBZGjB2OrSdZbD3aejz288fDab14+k53T+7L9ZN/cHfb6nXtRUMGQ3gxlDS2KyE/xDevadbJUiMCD4nFnMPc79fhflF7OznbRECma/e6WgtDuFdasUVJW8EBlpsNIB6Js4sbZRIZQ/4SJOv2of/2mi8qEY1ag9ButrSkAIUYt5NQb4zkgyDNgG1+8MPQ2NzetqWNxwq6yXyidn2hSCCpP/m7v6/JtGkXGpI1Lj8KWCZ/FPUUpkF/xCR1yBuYwNjkm0Ll26YI/x2yJWRwrO2ZqEajAHORcoGxj1lAOsAUcMsUVBQFqUzZJt6hIIhmpDU+m46wxkfiAT0O0pMFqDM96hMoudWYjKJU0sy8UI/QBldvq/K4vNou3CYZmS6Bz8yVzRSUTaTNa8OGxNbt67HwvQ6HTE+ZSsTMQM3U66Z67UBqNl4z8CORITuESQSfJ9uWBZOc2cxC3k1Zu9ma/I6f0x/k52Xw6rbikM0UHkL06ffuPFbluiG3d2VEPl6uQDBshZK2TEkSVvDS6FPUEKdBIZdMOQ3rcNKzTetksFDSn9Tdo1Od35xrvJnZpIJCNxRwZCj15pUVpUgU2B5w6dCI9PpDa57wJ+IXwO9RzJUU94SUDiYsCLXSaqs7HavRb2rlXiiITMaHrCJooB+2QX/5z36m9hVbYrdye1Elyo5sC+kVuW1cmDQhTOeIKOHSgKQ5mdAssuEhSy2myYhDgeeKZyhgLymbIKSnvLT8l6yvVrtjl0q707eGB7nvioBvIhlWGyWQ7USCVigg20QGWqt1rcll2gOWn6kYZwBFEsTKVMoJGcWPd/HuWn/0k7+l2XykWqulrdtr2zsDKqyh29UVjvm1dmMG9isZz6lZ75uMmfeg1mioP0IiKe2VcyZD4BnFg8KbwO/hx08Sihj9D0mRmbzXGxvycDEwJLGmRI5vliELnh4klVzibB+RXiJ1PDm+Z1l9vT5B0kOjqKUzGRs+udwr+fxreT1LG4aw7QESwmVKUczhnsr8/zS914/laXrf9z0551x1KlfHmenunbSBXHLNJFmyYRv2hQHBsK5swIYhwFf2heFb/x/2hQ37QjIEGYQoUiK1XO7O7Oz0TOfKVefUyTln4/OcIQECy+VMd9U5v9/7Ps83xlU67+rNv7uWyxg/r5JHCS3Da40xu26cplpATjfoDXV8eKBMKqXhbK7uaKSL6xvzE0T8Po06M7WqE6XSCeX2GFQxVfuUyyTMBP/hDD+xTweHO9ps5iaXItXLUiTXCzO807EUpupsAAAgAElEQVQJK0GKJov1YgUjMDF/9HpNyi2hKvxc9KwFzGROstneflGtNoe/yySB8WhYuUzIhkOYtcXCp2g0b4j85dWFAVyYv1ny8HIyrEeC3m1RbqWhTq9m3xuAhSGPq7VJlPz+qIo7eZPtIEsDAUZKFyZ+PxZWuVTRk8cfm/QHFokuzHYH03nXPJyxBNK7uRpNlrNtPyogIZ6UU8rqV2tLQya8A0keMsVMJme+Bj5DwlNuSE9925HX4dV/8V/9qSbrvpK5mFqdli09ADQ8ywAWyHmRBuazOwr5wxaQhKzL5cA3TTpi3FBkJO0wsa3OUJVyR48enFjKKIBLMISxhmHOpVAoYgsoigSGy2q9pMG4YRJaki8BB/u9hUnTkf/xftJ7B7BZrtY0my5MvoeXiNAUFjM8vaFgUEeHh9aLxYPDMka5MD5D1Ca863inYWZy2bwN/gxX+I5hdgI+zgr8S0SqdyQNFI0H7Z2KxzL2vuOj5dziDuXsRoKKJHY8bevohMog0pbjFpKzREZM/9gA0Mav+QpmMfADSkxE/GTLSvhD5ktloMkXDu3OmMO0j7cyK63D6rZnJn0NR91yEz4znxkzxxCD/46fl/t9WB9qcNeRc7aWL+KTv+iTPxYwEJRU4WQyaLL72cKhwt6BhZIt5zMNKN7O7ahaKSvoZwpdackg5nErX9gx+VRvMDS5MV1tlFqvV3ipSbpbqnpPiMpaxaO8PEHn1r7RrGvcm+ho51Bffv6pypV7jeZDjeddO8dolRoMGNYcaneQd7m1u5vW3s6uncV4Ki8ubnV9eaNQNGhVHACfAAaZZM6KnlmqeBdIBf/RZ0918nBX9ca9BTlQKA+7SZUCTEe7WVE2H1I86TNZM583MwRMEcKjoD+hdgubxdBqgfYPC0qmYwbCGhM2WKjf3/obsWQcn+yaZYX/zFlpM1cgqXqlbd7U0YQcA4rVGUyz5o2OoVxYkig9NRC43a1ZUisgGj7g+/uO+t2Z8um0wiyzPhhymEnuo5mxckgEOd+HvaE8Lrf29ndUb5Xk9K5N4UO2g1NB8+2z3MxWHbmoj3G6FfazePD+9u3sRJYe8oXUreN3cssXcimby+rr37yx97pYzNlwyxnjd/i06s80648t/ZVu33AhoWAmplYXMPTcbAqNRs1SD5ElM8dOJrBAC/kgI5IpqwqJkV6+GdrcSSUNIP9wgKfUISdgvNMlh8tnASWhQNAWOhYzztTBCCvLQr/3k1+oUrmRL7CQwz3WbEy4W8DOFlhkvJ6EpFkQ13RqIA3zB8nTAMBIDAOwOshR1tR/RdVujdTvz5TKpQwo5R12bKjVipulAICZ55w7YyXuz6nqpaU+fN+RaxMymfezFwdKJAO6ur0xRVkg7FAk5rNzaTEzR5s6dEW7mYOcGgzxlaLMYJkniCZlidkomEzqu9lYqJt7gzS3Z8Ds4eFDA8LoDc7mUkbcIMtEeo7agHuXvAB8qLCchMsl4kn7c7EJIIvi/BsPupYWzDnG+cKdYQuVFya6oaubspLJnPYPiqbQ87gJRqTSqmV9gti7UcZ1WkMNejBqETszAT1hmCdDkjlJQnbbsr1eeuRh5nKM9ejRns1id6WGHJ5tBcSGpW1FqB/dmKkfvHJ+nRycqHJf03Q+U63VNBYOhQ/hQMw4zFe8TwBDWMBQEnBec67B5sNoQjARDMQyuGSe9vo16vUM0CPkqFZr2HLI4s38x24BG2teUOTDlGM6qBUD5HErl8uZFYF5eAOjOCNNemxgGbVkMK68f6uZQx9e3Srsj8rxT//ZH29Id+sPx/YDtFtd88J9/NETTccti2klHphDdzCa6ur65ofkPyns82ivmFWv2zJUCZodrwymU8dqrYdHx5YA6fF7jGXAdFphcA1HDSE6PDyVw0Nhukvz6ViLeV+pFH6muiFfvHTeIMESK/N2oZdlWGLY3vbndM3LAaJZaXC4b5SOp/TRJyeWQEhIwV3p2mL9twi306ShUMosO5hXB6OBsQ1chMS88nDy/ychjAXP9LBEl/jcSiSRV03tcueljaLNn04NkUNGAAIUiyWtboDPcIwZPnuw7chaLexzJNmtP+pYDDehDyR8Yq4n+j8QZvibWR0AUieGU6R384nDqgM4JPB7HeyfWuH8dIzPwWVR2LA8IM3Q3zc3JWMTvV6/AkTezykNHkkrt44Pn1ps9P7+jr3soMSE3pUrNWNsl1poxeftdCsdSysZS9tCjK8LZNUOiYDffAek9B0cHKpNeIMLFLisfn9s8cKkw0JfR6guGPSsL2q9YfEOqV6ryenC69i3CG3SYSPBlIadkcXx2gsXSCgYQnYGAus1r0KjVbKqAoY9mENeNOSkhG7wUuE3ICq82axY2AL/jB+5UDxtgRbdft8qC2CLLVgkXzD0zFiASEa//MuXevdtyQaABx/ldfpxwoAMUthYPJDJIC/dDs/bxNptEe3ABjwkbxaFbuWqMiqfyxLdUHEnZ8ahYCBiiz4HNTI+WDWGSoZcZBMwQ/S3gWRjsqeTkOeKDhsYmk6HQu60gSWwDiw+DLsssM1mXYEgyxnhDk3VSi19/uJHSqUjury91JJOJa/LBl208SDjFtCCNyybs0RdurxgHLm01hup3WtbYXs6GbXUWzTvAEPIMWHzAXAKhaLyhT2dX15ZqA4+sXQybT4F3hvS7Zhaur2hLYFMQ5ikI9EfouRh3eawcMgkGSyIJm9r/2Db8whwECGS2onUZJuom0aaW23a88+BB9YEa18tdXX1VVXuBWlnfsUP4lpHAS+CqtdrtiwypDo2pN0mra5itnbo2+/f2LlF2AXsEMtf9a5jevud/axJTlmM8IIwsNQaVVugAyEWzG1JaqPO90iK5Dae3udxWjCGpRX71hZQwHcPq4YcHRmfMftLfv6AGo269UK9+PRj1Vt1ARx2WyMrPN7fzZicsNUa6LaEtyKgXJYkVBYqvDRdW5K4/Hgv/F6HxcQTgY/8jI4gPI/UiDA84q083D9VAP8InpvRUJVKw7w3hWJOjx490KtXb0zdgRyJ5Dr+XX5GSrQn46F1aA5GAA8s+/i0IpZERi8bkdylyr29I8jHrNdxtbHwB58nog/vbuVy+HV/01L5vCGvHPqDf/gjOUPSbAX7MTFWotFqKpaKy0H/k4tlxmMLEZHjPP8kz5GE9sWXPzbZEyzZYNSyZQG2Ffnc39crPHhwbEtpt1cydDuVoi4DKSSMy3rbLTuii9FjvWsMK4CKJLAhy6YrkneS4bHWpLDarwj+whSDWsvkR/F0zgA92GD+3PkMRHamQiGqZrtmw5MPxHZFsNPG0h+R6IwmHd3Xby1pOuRNajomiAy/sV9+79zUBU5nSPnsiZ3DpAHiWRqOJ/a9omVExgUgF08mNWRxDKTtz1sQkZ5MiZAlQNr+qGXePNBkzg7ut3gUGRnezKUNRsuV196r0ajCamTD7mTkULnUtWUzlUHetDIGGBlsrpCzMwkgk8h/itt7pY6ck7VJkaaRpZI7KB+i2symSib8yu5mVWk0bclnaUYB0G6PlMsd6ujgQPN5Xy3ShBewOEvt7e+bReHs/K09T/i+eTaD/rT6naXevr5Sl2J6EqvDbnkCKHLGdie6Nl7FQ3FF4yFl8zm1+i3V23dmP8jEihYY8933rxQwOZdbe3s5+w7wKMNI8F2bwsA9lS/M/rE0cBb1QLtJH9s2pTOZptPRb6DqZMz7i4cxqo1r+7NkkwkNew2dnpJg27J6D+wVSOWpyUnHdg39R74WTybsvkOyjk2k3e0YgzWdsIT7bLjDr39wkLP0a7yCVI4wHy3pae1su/ti8aDKtxXFoimdPjqy3lfUAelkxs4Kzneee1Qp3HFI9budqdoNZqGtnI9zERCHVFfqOl5+c24plMwJWF4oMc/vJDXfDI1RIxCJ5xGgBCliAzXZctv7inqGO537BXoVFobPOhlNajklpRmgmU5gn+7vu6pVB8Z+0F1JmNKsO7PFbzmh70zyhlzypfzahB0KmmcMAI2ePKSYfpPWdToN87pauBHJrdSPedZ69KiolcYq7GRs+UJqhy8Newcee+5Jeqn9gYjiUUDJnrG8+LFReL1/f6tYKKlAQAolN5qv51pMHNLC9YN8eJs4zZ1BPRE1AEiXAaxd9JPSm+lC8eYyST3PKhJ3fk8CU6JJwla8Jp0PBeLmKcdWw90D+RKNhYxhZb5Gmt5vkcK+Z52J8Sjf7sSktna+MRe5CTBhmeCsWKs3gpFyWF+f000FALMN9yOBXxsLOouEUFb1lU4XLAindn9nPYbZTN6yFei2hLXHV4lEduMaG/MX9G4TSLmvSfsfjelg7VpgCenlKM3wZUOq1KolW/z4vQAPo3GqLBZWw4GigbuJO4YlHtY0ny1agi8AqcsD+8jMQb3PRo16X7P5WtFE3HyPyEE5t8nswNdJSAzVRY41PbhLpVMx1apNTWYrxVJhrd3UZMxtWYd1J6EbAA0FQD6VtRmG95A6O2qEACp4tvidbXYLUIc1sFkQEsfr2wZ4UT8BEcCZRbYJPyNhVACrtXJVp8f7Rl58ODs3D695sD0uW+JRN/AccZcsFswXC0vWZe4tFov2nZFfQosAigtIDbyQ+Jlvb0taOADjpV5zrH59JMf/9L/9lxuQOliaRqNtAyi0byjklWMNwrPVJWP0brY7Or++NOqYuOVMgoeRtLGRxbBzCWFAXiy9WkwWenh8bPrndrdhhcccVKPJyjwi+OAodAwxnPSHOjk60trBQw0yicxwm0yFFIAHq7C/b1Kayv29ISdcUgwcmCpdHsqSu/I48H4EFU/FlMnie3Cpcn9nZBcXfDZbMD0yFzNMA0EFvOSWQhSJ2T9PmhSBLB4Ca+YkLeJfc1vxotePURLz/NgW0BA1A+GQPXQMplYIPZnI6eCS4FIKK+Al1SdihyqSgt6gq3fvX6vdqlhKZDpDhCzyARKkQA84DNBcw8q4NB5CU3sMXWLwdzqDClLEHKfYs2zl3lwoHPj0prFMEopBaAhLmsOzklygioR3RJRJ7dmhwouAVwxvJawhL1coGlGJF3A2sp/fz5JZPFY8EtN33/5W49HQDjv+7tWSVDk6DvGU+E3XPelTlwFjELBOwwoSNKLpw2ErAvdYZcVYzW7XEhdbnfJW/zxncaaPJKrFdGFdP3TenJw8sYuGgXEy7qtSvzKvDMmOyC5gUS01zR82lIolOhH3azLuGjvicvs1na10X6lqp1A0vw0FteiwSR6LRWMWTgMzR6DRzXlLr3/H0uzSiy9Pdfg4pMFkYJ9rf9CyRZFhk4ATngcGSlAkbk8WBEzs+ASePnlkyKsxDpWmacs//ujRll0MhQ3QQCD69Tdf2TODFJowF3qlcrkdjYb4ISkVdyoaClgCJRlKE55HEX1OpxDvJZIgOmZXev78hQ3lt3dnluLJ9+RSWNPBRNl8XJ4gyA9DzMwkBe1mVwcHD/TwwUOL2wf1R159ePhA8+lId3dXBmJQo4s3DDZkOCC9z2NMEnr02Zj0TkAOpE1H5mfEv4ROLJlIWxowIMGb12+1u3dozzAscTYdM9AFqpd3h5h5WAvCdliEOZxbraYtxyyOyMeQ9nKZmWbQAcBERDWuMrxYHkvuRZy/GDv15pcX8q19ltpYeJiSK+3YetVmC717dyZ/MGTnBzIOJLX+cFRXN/fW+2WDv2esXDaIwtKYJgCebgeZTsx+fpYSvAyoCAA4OJB3C0eW/MflNmNQnY4NxPL4V5pN8fFOLQQnFktruZhZtYmhd3N6yFI/JJUS1z+QL+DUZDk3dn/cXyiElzUaVjIWM7S9UmupVu9od2dPB/sHxngx/N+Wz5VMxgy5rler6nep6QnZMBSDiR73zSPLO8rvjXSTcKRGo2zBNR582U63pZzSacRzMRwRxrNjMhO+D5ZVFnn+bpBYq41x4E2AAaEbK2qFtZzbzU7LQC2+MN43TO17OwcmY6IXijOn3xnr4s2dnOulnv/0UA6MuR6HXeIw6KCfyG0Bc3L5lPUZMqiMhwvzmrEswGb88Z/+ib579UYfzt4bAwtDH2ZZbzeMaUEitLuTVyjkVunuTI1GRcXiod0lnC8w6kg/OQuR5ODpZpBvd9vbQZqCbD+SdyZ8JJRuFfMH2iy5+ziTIla14mPZ8vjts0eqls0cmB/7+vqd9Zi2ugQJbYuEYUFZhJF7swRQw8ISlksXbVBsdRuaraZWaQIzFfBTsxDRBjUAsr5uS6VqXfEE5z5y/ZGdyyRDUs8T8CaNnURNY/eYA8YXc/9Q9XbJ1AtbKZPfgM7ZiKFirTRnpTtkAA+M33o1Nibw5rZi71inN7C7cbdQ1N1NTTdX9/rokyeW1MfQen1xrYAjIOfEqcUQiXlIQ+dYrqBTgXBIh/t71nGbyEW2Xl8GvjkzCCE4HeULD3R68kAO51T9XuUHVcoPahx8RuupMQqcmXy2KGqWC7emY4elhtZrDevnAoBBTcDdi0+M5Gl8iHj0Dh/s6L5+YeysY81dD+vVslRWQhz6lqA8N0UF3nnqPZhRWr2KxtOOMoWkyZ3Jbm42WnYW4VUu7OQ1tncb2V5cPnfKJNC3pVs7n9PJuA736MStq0J4RjCp/pBk9I6cG7ci/oh5Txnu+e5g1GATnzz+SK/efKf8TtZyFyhjpneNhYy7ce3ELrK2ZcoUP+6IqaaYWfCdIRVkWaFwe7YkdTFs3qLJaGiMtEnFANTSCavVIWSNMm+YYCR4Vp/SR3niVL020fm7ii0B3E/hkNck4b6gU3Kt9OzFJ1vwftJXIOAw33CnM1Efu8tkbOcVYAGKJGw+3Bu7hT2ryBj1uvKT2UNNVW+oRmOgVoe+xm0wn8/tl2/jUf2qYmXUAR+pnm7FduOaOGeaLqc2N1LRQeUFiqtWs29ScOa7TIpaJEIFZ8b+87OTsPrTn31udUOX12e26O/vHZrVplnvWAiR1YBp669zsqATZiLsRPhnw9qsJ+rNWqr3ewYo4SMjFMcPzjlfmsycO52erGQaj/vQPOurhVMHe49NRdfBi43P1+syTyCzBIsxzx/yRJeDugosKoTBeS1ohLPproLagMqnkIL+sL0HnfbQgMJhr2csLfhz+b5kHYej6cL68Lwwn2RBDGYmAU0kfRrP+srlI5bSSuI+to/nz35kfjF87DCPTs2tl47nCRXgYrkxi1C92TAlEsXxMC3rBQwUfkJk0257r65uGppOth75WDKiQjEjl3upfq9hy++ahczpsS7bjQMyam3gPncWAOl6CWkTVL3WsT8DH61c+LfXpi7j8wQ86vUn5i0n6ZPzLY7fP+AzGTZkhPVBr7iT+az9FvZIKFI2nzYArj9pykeaOd8Z7K/DaWclSdPUlACaIbut1ns2g87nW8B7jzmnNzT/+pCEY5Jy46QUb0FLQsUmUxZVmT8bIBBJ/bA9sj7ceCxiexZBQvgEAW0Pjwpb5tmx0WDAnTqxMxjJKU8ldXWc75A/7CrY3SylNxJTLl3YWkLqFd1XKxaaRkik47//X/5oQ4cIkkYWP8zqBESkkjGFQwltVhRW0hPTUbVR13wzs5jpaMQrv9upQjZtkqfuYGCaZUOEnFtN7MnhwQ8FhsjeFvbS04UFHcugzeHNhdqsD8zfkyuyRJHw6DXKGDSLJY3elzXdM30Go7kFMBD0wgC7oW8qm9TlzYUiwYAtfpTj7hSP7MJkWUF/j5+LiggO53a7A4tqyAPyGbZ/5HNcitc3l0qnMlrOJpbQBBuIXIvUyQoCaicPLUzg3A7Z/YMDFQp5vX/3yiLx0dxihEdDTbeWw+nb9ngFHOq2m/r662/sMsFXhhmfwtloIiI5QFvXxqjQDUXiXKfRMVnHzu6+/V2ECaRSu1sWzCOV7y7ValUUjkKJ+w2VccDZzekkyajV6WrlWGqyGBlbQ6w3aCEIBlgQJmwKdLmYHj/5yMywv/ntV1pxfrvp3kvZwpROJGyAMiaB8tHJRLdXtzo+3pfHJ0UTUTWqDe3vEDcfNmN3tzdRpz9WfncrKXWupScnDw05L9d6entxqUSKQbluSCAhK4l4QQHP9oLmeTF0J5zU/t6x1QaUq28snAc9d8DHSz43Fg9ZxoPTE5PaLOc95XJcNF2NFxv1hhMLsYD9KKTyNnwTZd+otW3xA5khTQ2E79W3t9YbBJuwd5TUweOAXH5695BrspyCAiK9S1j5KEglpnT06MTWo7XGZI2vApSuUmnr9pYSzphevPjIEHIQP3w679+fWcqpL+C1YQO/E1scQS/dDpIWKY1nb9Q3b+1ttWVMOweYFzTVemUcJnMFlUZTj+affqB2p2Jo0dHBE7XqXUWjPoUSHk3mA4sh5ojgUIDJyOV2jTFt1Bom7yAMqN0qaT6jIiRlTFSHglLHDyw2QRERfGsrY+lBIge9kVUVsLyRurZc4BFdKBSgxDuily+/V3F/z+SDTufcSpk50ED2HBsuhIzJQBleYDYYPJC0MGhUKmUrqAdogo2wQWXYt3S1SDSsQm7XwjyQkCTTOb1/c61Xf3Mm79Jrstvik4Tih1v0EL8hwSYsVCTl4vejl5Q/B+kGXVZcJKEIvpOpVTdkUznl8gXd3lTs8CXl16TORFB7VobaElQUC+XlWG9lIRj/8TB2ujdaCenV2EI7KJ+ORrNmMEd2xGJRr8NoIOFwWYQ3snpLTDSZZHcru3WBNjpVyKfMW9E1GbVX08lav/fTn2t/b998oH/39V/q8ZOipbANusTvjzUYjexy+sUvfqHffP0rC70CbaYegGQ/vyusVrtplwyBJCgPKPfG5zGcDeULus3Yz5+FpDcG69isW28jKZ6NZsVkLfhZhkMY6rwNXTzAZ+cXNqCA+MK+t1t9hX0p9bukQB7bd0pa7btXVzYc/PgXj1VplRWK+HV6fGiqENg8gg5u78oGMMGuHx+emMSfYZuwFa8npHAiaWcBPkDOfXqOuMsi4YAOjo60t39gjM16OdVyDmsCCIKcfCvBY5nl30XW3etQ0UC5hXR7d21eUao1KGkHnBgTNLX7SPs7R+o07zVfdeULOzScdxUJF0wBQbUI/im+b1Ka37x+qaefnFpiHN6VkD+gh8entuzgSSQtslqrmm+QGHK8f7AHDtfGGPBev22peOuF0/yN9WrF2IEZVJMCFjjAHbK/x0Le3P7uobC9q7Ml9UhBUXWHRwXpN+CFw+W2c41hE6UEUk8WismMMDDuI8Anyq19lmzNwhEMR3V2fm3DEJ7NSqllrArI/JNHD/X48UO9/v61Zv25ypdVTUcrk4KlduJaOMfK7eb1xRdfmsz//eVr+72iQeTz23Lq3oBEXKwVXj19eiSPB0CKZMSQSnf39jtS90AoRLtFDx/nIDDa2oBWlyth70atem0LBXqLcX+gnfyuWRIYBmPJpD77yRM5vVNLzaUYGWAGNpDvnaoawBpYyA1BXF76gB22sCCvQnJ5fHqoTq8itxOPFGAPvrmIgn7Y142Bfcs5TE7YSs7Hk56de2QiwJBRvcTQThIiQyrhDMw3u7ltxxlD4lbyy6Ad0F7xSPeVklq9qnKFtJ1BgIsM29w/x6cnJhNmgeaOAtChI5TYd8Kd0glCoaY2aOLhs4RbWJmAW/6gU0063NYuRUM/nDcevwUqgUzu7u6afK3Rbpo8uXLfUe1+aLI1P8xhOmJsPJYQJNOpFKmJAQvoYvlBloeElnsMhQ9zD1YMnjFCe6hM4bksZAvqtDpq1dvG9kMUIHe8vauaN9XpRq0SlCZL1S8rChB4EgjavdGZ9ZVhQPYiA1qZfPTw8ECl8s0PvlHAzp59v75ASE2enSByxG3K9aeffmI1O6XynW7uSjqiD9eCTJCHyvxtzFCr6VL378oKOmMGnm1DYHx2F6790sFHDxSMRe3uGk3aSqb8cjtcppAAJNw4/fL6I2p38O+iLvDp0cmn+vD+zv4d8gsOD3dNLVK+q8gfpMrMafc0Kcj4vl2E6Dnpr+5qiJ/WlCpU1czNm0qvK+9AMp415pGlu9UkJXxl9zn3hxN5YtCldr2tVJRaEKYClu2WCjtxZdIhY/Cq90395Md/YIFIyKhZfjcrPGRIclnQvLbAVBsNDfE7+0ibZmlz2Z0JuIi6BgXNk0cPdHNXNQ8kPk9/yKNUNqQgTgrqHVxhm+06nbEiUVLJ+3J7ZlouScX0ajZmhsYXHTdCCdKBwMXZerK1kBAyNkMOPVevPzcSKp5OaG83Lx+dyBuWry0oV6vWdHCyZzsENhnkuZlMwc6VWqOmerckx2ZhICa+SwB6Fk0DdJwb5TLbipdaFeuWV7MlFiNAO6xeW8a53mgYq8n3R6CTpYZOWGC3YDLzOi0Fnzx7rsv3F6pV7m0e6bLnLNfWfctneXCQNY8i5IKFJ01R+PGNsT9gv1qZbY05BiAUnz/LZMATUjSINLhoktSLm60PmzPd8d/+z19s6FTBywVFzoM4HTGcRRWORjTsD6zsGLR2vloqno7K4V1b8ajfQwkiCNVCyx/Mk6CnpM4w1Pj9TjP6s2XDqkFpU6wK60L8scfF5SL1u1I6cajOsGFJfXis6DXjRQMRHwxmlnCDgZWYd2hjDga+/DevX6s36hsKe7x/rFQ0rl999SvTUBOr3KDMF6N9KGoLFMwYMa2wQ60WLwNF5FQR7NuATpLZ5cWl/F6Xrq4ulcvn9PTpR4ZqV+rXFiLBBYX0gA+XhwFkpdmqGQpiDNXSraA3rVh8xyK2O4OqOt2qSQzWK4/JuxrVmg3wu8WMxvORbu7KSiTop3NqPBjpkydPzE9I10ssmbHEq+GA6FqPintF0/zPZn112jUrU0auiDeKS5yfg96X8XypchUTLKyY24IlkLbVmi1Dez1OOuC8yucKurm7093dnZxIAYmj9uIgpCPPw11r6aqwXZQL89BHgwlbqN++/86QI6orhr26VgvM1CAWUx0ePdRmQ2u8fRIAACAASURBVPqUx/6sUaetOtJSV1BXdxXtHyTlcA0tFpxB//lHX+j962vz8Cw3JIyWtdl4Vdw5JAtK5cpbWyJdjqCWM1AY0s78mi6oScCw7FUqGbYB+ezsTG/OrjSFkIOmWCz04ulz82mEo3iB8JkkTXpbb9b185//Qv/v//Nv9frrkhxrjz774rGefp7SbNM0pP/2jgE3qYA3qMV0pn/0j/5D/e6b36rT7dlzBOtDCSnDJSgkgxVIG+m0PKvTORfI1A60veKhSegIBaFjDFaLdE06H9vtrsnA6ACLR0PyOVeKxBP67ffv7aKMh8OW8pTJZU3KW6k1rTMsHIvZYHZ5caFOp2ooE8OCRQKHCJIp23BEGBBBMWzxWxMyywys1FKPHnxiunNigvHcUNOBrJmqFi4gBhVGLOtl8lPyPlCY/sWlyzyOwRBSlL4N+I4VQ+rGWD4WITydDOOk1CFbwAOC3v7Lz3+qSrlpSxdLBsm7SOxq901TGSCZBoBBho38Dskyi1Mmk1Kv27XyatheBvjhaK7zszu9+pt3CrsiVooayrm1+zRj6B5ofH/UU7XR0tMnX1r0OyXOIOLDMUyfy0rsuQA56JezraQcBkwu++UtmGh/70SJVNb8TI0OXuKedebk0nsqZA9soWbg6A0IACJ4aNvVCZtC+TYMJYNfIh4yGW69WTM2EnnwbmFf4XBCr16fq3zftN+RFDOSQKORjTGQ84lb0wnF3UcWCARr8S/+xf8td4DglLSVUsMo9TsjeX1hdQYTY5JYwlnaWi3Q+LEePn5k8ioGcxLoQMp53+v3oK9uxTJhC7WhGJdlDekT8dEAGCyGOztF+zNRK7Q7TY1HCx0dfWyePO6LaqVpTDJyMZ5vLs1uc6Bseke5zJ48Lpde/u5btVsdpTIRpYt+G+p5Nkk7JKSJ+guKlv+P//3/3Ca9Oje20BB4wNnL985/eH92rUic2gXp6ZMHmowHtrTxs5HqfHDwUMeHp0olorq+emcdSLflW+V36OzaylGROSFhfvH8CxUL+3r57Xcmfe30qeLZ1poEfFGV397Iv4lrMdlouRhrvOzp4aenGm0AS6i+WJoEEmkSsjnSslFx/OwPfk/NVkW3Nxd2RhDAc3t7axVBLFTpdN7OyntTtUytJ2+nmFW3R+T+0Dqo8JSNh8hgKTfGMzQXKnAYWyS2Dx881a9/9UoOp1efffFMv/v2G6trALTazR8YKj2dDnV4cmo9t9d3FxpPW8rkYvZ9RCOkXK/UYhFYudRtD3R5xs8Y15Onj7bJ0iQJzjeqlmpWso2ECGaUTkfOF7pVXWuvrt7fWSE0vVuZnbCWzoES6bh1e5Xvb3V4umvAJ5IqAmQo42YRhtHGvxgIOi2wioFqNiJJ3K9y5dZSCAG99g927XNi0TdJVDitr359rlqN3jS/igc5TSY9nZ6cyO3w6V//+b/Xz372cw2nfXn8yLCWBnp0CI7byajbJnKelD2/haXglwePOz3+2FQ3DG6c73RywjpWaleKx50W4kRyLx5DTgjuSLzKqJZgueqtpqk3cJAw11BrwmeExJfzkYULnyLv8oJAF4/TFkXeMdc6pkRk1ywC9WZVZ1dvjd3o9ZpW5RGOhWy5RTVFGirAE8M2gBzF0T6fw9jgboNzx2fnN4AjCy91DvilFqupmm283HEDjXxuwtkGdq8yV3AukPTLPQrjZIwqVVtLlz59/qXev3+jcu1c2TxqA78Oi4/k9yf17cuXWq22zyo+LpgOfN3ZTNTYWrPXOLZhN8yBrk1Q4xGp7qhsEuq1O/r3//al+bd4Vh4+PTS1UbfaVvu2LveS+cWjtXOj9rSnzFFewcS2amd/78hASBZSWN5mfaTbq4parZYlEXf7PbMasFxu7SIuxaJYCFJ2r1arVburYItQJuBnvLh6J+/Grdd/816exVY1hJeYAZ1k2ZXXKV8mrP5iaNL7VJogOKqevNo/yMvhZl4608xK4Z2KR/2W4B70Yw/iHZ6ZHaJYzCoa3hIdiVTaGEgUToC7+P9mS1KWl6aGIFhruXGbH87lWtqCye+Eci/gC8m1Dmg03lo0YH9ImUZuWW83NJ0PdHdd1aeffG73HkFXfw+Sr5cjpdMoi1DUEeID2LtRLpfQwwfH6rWblsXRH4ytooGsjg/MHnSdbrbnjXn+nXjvQnISIIM03w2rXDCLVH/YMkUMip5EMqNPnn6uRm2g774jdI66q2ttNjBx7ANOU8ERBGjP4ZzL2GnnHsAZ8zkpo8P+WvclZJZOhWNh/eiz53rx7CO1G6RC09PZUb2GbYmcB2TAY2VS1GFkjei4K9VsTp+tUJORwwHgw1uzZdQJRqObMRWL6dNnP1WzMdT13QdNl9tEXtLdkXUSHnVXKpndiY7VeqWuD2eXchDL6A8bWMCfOVvM9Itf/JGi4ZjOzz7o9vpWb99fajIn1GumfCGtx4/2LATKIdK0mU9knX18p/i2SZuF1WPOH88m23T7+VQnvAMLWT0eqbSEQ0I0cGY4/sn/8PEmv5u1LhKoTOhl6F2ARJrkuYSRsyEFvSvfq0fp+mJsQ2okGFQmnbFtkweEIZHFJRmPGXJPDYPf67YgB8zA+HhgA1NpvGh49kC00b9GlMudmAwGrxhmUi5PDnoYJ4o+a82SXYiGQIZC5jehB46LEz8MaU7V24lODg4VSbrkCweMqWzUKkqn6NUo2vJRb5KkODYJE8iczwuC3TXJDVIHJHAnJw8N2b8r3Rnq7HS57fIElUBLj9aXaFs3kVLGhPBQ4AfhoHRaolDtfqL94lN78Iezhmn1keXNpy51Wkh3nMqmYsaYtXoNC/gYj5eCfZ2OJgoHAiruIgPFjIzvKGqSFC5ZUOHTB0fmrwEZJE4+mz+wgb7Vupab/sS15AtE1cNr0aNzBqbPsfWkjfCLudRu0nPYt+F6hwRCF+WVUmvIINyXnwLY7kTrmUuJWFqZQl4u4q/jcZN/JuIx63sCYSDdiIHT4yBOt7WloDO7yqQPFYnmTTJYubsxiatVaCynuitd2sDFwmTVEt6Q2vW+xaeXqveK0kk4GFnFRmEnq+VybKEfoCnRYFjJaFwdQ6+CqlYbNgQcHVBQfm1DdKVOfxmH/0Yex0ZffvqFSYV5+PFa4T2pt7Youy8Y0c37ji6+rRtSv1tM6h//5y80XmLknZrcBFkObAjoKX06TYsQX1mxKTptBpKDw4J1RxIpjPYbAz6MAstdfidtdD0hG0gakHB6Anj1qF+IW1gKKB6eVwJwGMRcMLazhVzeiOnpC+mcQn7PtqOn1lC5UlWhWDQ/BAssnTQw0g7H0gAXJIn4/vjveI9hrfC5MoQDGLDMc+mSpsUCRUhIqXxhKCWSEZcraMmELL9I1DhYkpmIedbWm7H1sq2mDj08fqHD46d69eadJcutF3MNCDXxBpTO0m+Hjw9Z8XAbvz1BvrM0kzefBz14MIC1WtUkZnQvoQpgqinybLq3JeRIihm+QLMBpVgGWbJ3dgpWIfL65Zkuv72V2yLNnTp8uq/Cw11FEwlLJvu7r35p4VBUhHB24ambjDtaLAlHIk7ebwz6feXeQln2dnh2SXRdGgIfD+eteJoDvdMbmUTP4YGtndpnNhtRantgSXbN1r3qjZI+/fSFDYQMUw7SFddrlcs38no3iifCyuWyFhKFf4O6AZIEM5k9K62dr/DGUHqPhHytcDChxYRiZocxllaBgUd4TZ9URL1BVT7/SrFwxIJh8EbBvCMVurks2We8f7BnbAgXSMDHeRrVg0enJgWtViqKheIWvV1uVFSqlKwiwapGuIymeCyRGBFCFDZmg2EdxgTWEikii8F9uaUP766VTWe1w7u7HpsvuJDL6+HDj5VKFBT0e/Xq5e/Md4aEzhfZ2PINk45EC7l6cfdYnebQJEOkPYOSEki1lf+QCsgQhYSKodapzz57ZosN7xRsF2g9zGgsmpdLHgtA6g+ayqRJVh3o4aMTfTg/2/p2KTVfznR4cKLZWCaDuru7MW8oJv3ZkqTirCqv65o3XZqPSWXzaOla6NnPn+urD9/aO3+4t2eeETwchDzlc5ltZLkl/xFQtBa4GqwfFwQDO8N1wE+tR33rY8czbwnAa4uKh6Gl6xDPETI8fIZuF+840v6+sdkkSiKXP3tfViSS1eNPntk9dn723sIN4tH0No2UQKx+3zxjsURIqUx4eyabjHZtciNfMKRKtaluZ2CyPEDXgyNCGoa23Maj1Ohk9K/+5b+xu4afl5+DeH5ABha/2zPKlV0WKHPwMKvu8N7OQVINYbiOT/Z1dv5Bn332pdbzuUp31wbmohy6r91bSuX+XlEHxQOlEzkLPprOe7ot35h3BQbIH9guVAxz96WWDvcf6v0bejUJRIlaLyNzCXMCwSYsoQDSSH6pqaJfbOtJk6LhhAWJ8Y4MKfCm0L1e16c/+rG9iwBAcdicXtcWGZRReCrxWuJzJnSMjl7CO1DWwNK4/TAiY5P64TOLxXlfsC9gkfDac+V0EfUfNfVDr9O3WQwpIM9OLFhQJLBjQT2wjSS/El5Eb+942rUybZg0nju8eyw7kUDcPNucPUj7keRu5rJnwILpfF7757kDkHDz95DUbL1kctjvCCjKZ2qp02GfPVukprJE8h0Sm+9Y+60Si/fIknBd22yA29uKpkvmJY951fcNVI/ajAZ4s15iS4mYSoaERlLRAR+X84DaDWopsuaz7LeH+qv/71u5HSGld0L6+R99ZoEejbuq1oOZ5v2pSW3dyPWyUbVnXQWiHu0U88Z6U8MFa03dCQMy9/TFOZkPPsVTcXt3sQrhAev2GioWYorHONtZwLYSPuYllhVQz9G8J8/Kqw+/vJBr4bcU+ulyZfd+lMRkrDxkSxRIYMVLB2mxXeAL+aRqrVuzHbm9HvPHAZSUb6oGqgOi806Ho4T4cFKwkMq+Kwuksc5CwP6lnQ88Y4Af85lTnd7EFuhCIW0Wg+lkotGERd9h3laCufguep2hPO6wgekoKQj4mwxXBozwPlZrFfv7qMSKBEDVphpOpmr3J9rdO7LvmXM/EY9rQ6K3trMoPyhqJDz9eCdR5bCQARjjMWVptrBEp0eujc/m4Ga7qmDYYT5LmPL1OqxKmV5Demr3tzaI5chmDBRMzDMbK7OXfF4UUj5bkpmvO622zZGQGaSs9rr4+TwGotMX+uMvXmgy6FlVQ7PTt6CVcqlkHt0vPv9E5fKVSY0P9x6oBtvs9er67tzeCyrLYNpIyqbyDfCFWSsRBuQIqllHoj81aWpx91DJRFHNRsN8yyzB7E2oDbqoaVAP0BccClvNBuTY5eWVpazG4hmrh2JeovP2+rZs38nh4Y58XqxoHgvuA3y1sKD1XB4vdg2HJRk3avSfOqziIxQNm+ezmC/o/bszyyYg04Q5lGosPhPHf/3PfrY5PN5VIOTWXfnWdLsY2mGMeFl79As51kokU7q5ubPhkmEXUz2abA4PmDIkmxxuwWDIzKDeQEDl+5oNvvSDIacLx6IWiWoMjFZKxkIKBzlUAqo3u5aIQwwziwTyGChT5GJ4rkjTAulH3vDg9NiMuEgPQXPwRjRaPX141VIymlYiE9BstdBwMFDQ77d0PTqCLJyg2bJUHB5SU22vnBZZG42GfogKD9kS8ZOffWkoAgWfzUbH/CAcCPy+UNU1Qg6SUQsyGY+68vnwiRBkwwPuk1ZRTYYutXsNPXhcMLo3HEhpsQC98Orm8lqtFlIK2NKFkrmUSdxAUknrmxC24wKFCikQYggeGkOIvAdK1zqFLC0yawXJ797daHcXmrmtk6Ocer2BQtG0ZguQpKlczrVmk6HF8DNUg07Ua3UbcHcKWe0dFMyDMMHjOOga2pGOx+VZuhQLpE0m6w2FNF6MDclAA75/QLiEQz38EFMSwdzyuRzqNFheAvIGkBB7FA7lFIjQLXWneu3WPCMkJPKCUUyB3pmlAlkvbBdJdyBuoJLopGEWSHckKIgUr9lkYF1eEX9Y785vVG/3yZK1BEY8JtVaXd0B6aEEp/TkdUupREQHe/sGKpD2xIBDqTX+UxLAPL6Ivv/6Rq9+cyfn0qf8TkLPvsho7e5bMhdJlouVNJ+s9Oyj53YJI93AP4MEi4v/pnxtmnFkzu16y4ALFj18Vvl8UZlczjxt19eXViTKkEtBOaeiyfvmSJNZbMeGJhJ2gnySw+LZsxe6vb2zZY7eQdKfGOqns7n2j+iQWujm7tqGj1g0rECA9LG1ytU7ixln6CCMh6TIscmvSKckMRBUy2OHWyIZ1nzZs2UDfymsEqhuNJ6zvwcfCoAOAUdIcXmN8djQx7SaIQJxa0L4SsCt9XJmcfaY4vFUIj1b0bvp3difwTJJyitpVSgN8Cb43FyybquWwTuwnLnUaLT0ycdPbYivVCr27LK8dntNPTo9Nfnyzc3tVm4rqXzb1LjCtL+wZN3iaU5f/vFPFUkmbIE5vzi3OHbOMAdyxj4yTI9q9TsdHe8ZiEUlRrVxb8MRTDLGbs4ii1yeIwtPaLl26r5WU3fQVTzF0C57P/FhIPdKpw+sguTs/J0NS9Q8gOhz8cKSR6P4AoaG6uGHZBhANUAtBEl4SHL29ndVrd+YTBV5pmMFGHSieCSr8/c3ur3GpxW0Lk8Yt51iwXw2Pu9SvXb7hxADvz6c3yufydriAzAH8BaIBO0c/vqrr3R0dGIdlK1OxfwL3AEEuGTyBb1590HVSt2Qb6SRSOcJ/eAS4hwi1ZHngSWe57TbHun8/b0enHyiX/3tN+bDBhzLZGPmj/5P/5P/WPmdXYUiUc0nQ33322/029/8Dt5Hn/7kqTFsDNv82cRcg8IGvFG9fvlBjXrTZI8sSjC+H3/yTKlMWv/yX/1zW6zjqajVjiAd4+559uK5JrOpbq/vFQ4kVKs2TOK/u1fQXrFgS9HObtKChJBBkWi49bH6tFn6DfQDFPvd717a37fc0Mfa1qwmzRvSarKw2gun3y1PJqgrPH5uh7EQzEOwfalMXOl0VFeXV2p08P9ETJUQ4gK2jkM8uMjhN+o0u7opXRhbjzomkSiI4rjD/aJ54qhwAKlezt1mzeh0G+YHKt+3NRwRDoUkM2nBGeFQVu8ubnRwsCs3xc0Bvz17v/71NzbQgODDjsaT+IdIy+5ZNxg+E5igs6srU3KwUNoiM92GCvA+kBhNut9kvLSBg+8e5mo0WRvzxJBazO7r5W++x0quQNivTz57oGbnzvxl2CcYXPhsYSw///zH8rs9+vD+rc0FpNBNFyPrpUOKur97aOXD+M/OLr7X3ALANvaM5PIJ8/92Wj01Kh19/uJzvX39Xt3BxBB9wrVefXduZ/HeMQyZz2L+6U/0+4N2bo7n+I0XluAXDCW1XAB6bQfPbcqh1567QHjbk4vsmc+fJYazFtk/0mU8rwymzBofPlwZeBGNJ+Tzh4wBNpAiQK3VUG4HHmMqpljykYKFLY2aXjXK0ZGO9Yc9eVxBpWJHcilhVUqt9p0m054lRzP38PxwJpJeuRLSdUJNkJ36jXlAlgZoS11Cq1a355zlg3oGFEaoELjXWIAJQ0mn0uZdJD0RMBI2i2Wi0aqZFQUwlvcDmS/VPzdXt8pk08Y+cndRm/Htq2+0cFF2L3kdyM2S20LryVjv372zzxRVDs8bYGCzUbFzF7av36MGyG/sdtAT06//+nvtFU+02Iz0+PmJWu2WZt2xEhSyDwkmWsvldWkTdqs3ZxEANORzHFrQBgAvYBDpywQTomjzh0L69tVvLUCGcCyrS1hMdLCbtgWO0MA2syx5EfG4JcBjpyCJ27V06+6bOwk/92xlPWnISgEIgzG/Vr6VgsmgghGfOt2mAZxRPHoxutaQLLrseeBuzGYKdvchWSax2ILXohFtnFM5nBNLkuaOhBmChdWK+RDN4VZ+C0MNK2+JttQf9ZqW8cCdPhgBurpMERP0k1Q61uXlnZ48eaY4gR/XJZs3tfTYwmEkRzik09Nj9fsNZZIuxcMhXV7faW4BaqFteGE0bMB85b5hEv5ms2mLc6Ves6CW3b2iRqMf+nH7VApsczJIjT49OtHe7q795/FsoHTGbwz4bObU1RWMmVcPHz6ywCVk1oyHDvfKvKJeKhkcSNJJwN+o0eibComaE1iqi7NrOV10++LBcykcTlnqP32E+WxCD08OrCXgrlKzYD/kkf1OV7t7GWP8AFyXC8/W96yFPv7kI51dXejdh/cGNrCrwA5yD3P/JKnhmCMBBXxk1hzYvPbll3+o777/3oglAlhOHzwwsqrf7docCPAGcBmN0sOHt5G0T+4Lp0qlslmpYom0PpydWVVVcS8rOedqNurmWaXTEa+qJUB7HXKsVooEt/VaqVTWQnywocAeo/rhO2O+JAiI2iAXZMBkKMc//R//g43DsbCIX5AkkG0Kp3lp6UxCu0/3EosdSDypTzygpCNRNQDDAAUMW1Cp1Eybz+E4nBA3vLDLj56Y+XRqKVWUU9NJhwYNBBjEiuGFRCouDQpbuZiqtaahFM8+eW6/7OUNQSZODXrIFJ2WSMkAAtpIWTKSu3Z9ounIIV8gbMbuwaCtzz791PwDxL4S6MKgDUJGmk63N7OBgQRNv9+heIQaBFKoSDajg4wUKso9l4pEclYEyvA5Gk0tOITQFvrUwmGXbq5fW1y73HgXQxr0HPK5KdCkN8ojjzOgTotFhIJr6erqRuEgBeRhff/2e+0epm0wHQ0wXqe2oRNer3YLOYUjPk1nXTkdc/P/EbKANIy4XdgUUI7vvntvixHMw+lJ0bp2Nhu/9g6PzUM3GvY07He2HqRExj5T/FNIZ0AfkFhdnJ/LH/SZ1C6XySoWogQ6YSbu8XSli5sbC9HhhQ9HWED9Jg3Bs+B2ox+nhHKtSZ/gHa/Gi4X6g5mGo61fxOffiGdtSWyxY61kOm2fJTQ+5fEYU9FbEyqE14lLKhZPW+EzaAWLSrfd0N5+Vr1WQ732SP0Rkh2Ymm1QQaGY1U35dnsYjtbGnq42C4vQB8ns9lqKxiK2JCAbQ9JDKuv+/gP97b97o6/++kKOpc8SXJ9/uStPiBLXHdUaTQ2GQzt0nz7+yCTElmO72XbS4V+jcB6UPkxR6JT0Kb5fwnAy2i2emIzr9auXlszEYc6CB5LKu/b3z2GV4tsV8mgMxyCjee3v75vU5vuXL5XJZowRZIkltAapBe8j8eLdfttYW4CYfH7HBuVao2wywV6vZdIllhAigCm3JtIfuSUMurFJERDokQ1fbieVHUv7WcNRKlt4VzbGlsAYoAgIBdDP05nl1135xj4PFiFkmfFI1OS79GwiVQQZHw1HKmT3zWPXqFfN+EyRN2mvDKuEXSBpmywHmlFc7giaR4iByYI95shD/RbDX76/0dFBQbuFgl59/1bNdkveADLpld7/piKfI6hwWModRpQ/zilBIlk4psurK5P44A0ggTQRzSoZ31GzWdPxCSzbrS1++EUnU0qsQdbC5k8mUZT/IRWVBDBACYa28Xhoz3+B6G1qLoKUxbL0BlQu35t8nM84HielNqlWo2zdbnhKCBrgc0aGS+w0vzfG/GCAc4Vlt2z/DPU1g97Uzruj/WNbFqlDsLAEN1HcfZOFnpwe2fLGZc5giXyxsLNjen9Yp+vbax0c7ctnicJOvftwbRdGOkX3HO/mzP59YqSPTk5NggYTwMIj50yDXkdel8e8LdtU44kBKEhNGGgGvYluL5saDZa6vrq3hGPeCeRXhUJGjx8/sYCrXKGggM+hdr2qyl3NkNvcfkzTGX5ZTkKXqR8CAYKhAvIooIvLD7YskByFfBOlBqm8N6UbYy7CMTqRUgYC4JfM5PIajNsGIsJ+otQwP+1yYWweAyf+CSpiijtFW9T5jmGf1wuWflhWOBBZkNc3L3+rARf4PKp+aaz1dLv4OfxujV1LLblDB0i3WZKR343Mr5hKR01ihrdoby+r6aRvi07IR0lvRs+ff6yLqyvr3rqvXqhSx5cUld+b1dvvL/X44aHG446FfuChAiG3AIMhS9jWs4P3iuU0GQ/r7qpsy6HPgsdI5I5b1PqHsxvdlVpWag0iHov4zJ8VjQV0d3euLz5/ZhUKMFj31Yax5EhpSbDjWcEikcngB6KSJq7by5IVrZ88ONFwNtZqw2LSV73apF1Q91c1uZZOefxO7Z1mFUl4LaXVQqk2awtGY7GkGxBvWYOk3PlUTQK3tBCAdPn+SoloUj530M48FmDedaRMqTSsjUtp6ksCCZVvahbIAUDrCLgtiOntq2t1G1PlMmktNVTxMKtPXnykZrNq4NjJ6YHen7+yHrdmg7RcnpGU9otUTHRsOKZ7b2y+WPrLFsYGIfskMKqQz9hZzxlPyFqrhQ9xrTrp5bGUfCGfgZouB1JRAhuCVkXh85CG6TLJ6HBCUMW2L4yoffyUnNWRSECT+UQeZ0xn75oGgkymLRuCYYhYXOl03qx823Ar50S+AO9N1KpG+DlRGfz4y58qn8los1zYAEklC/cPbAxzHf2F643LWFXkYgC7SKQfPUatQ1E3fz6hXWsrteZ8g0X3uuhQnFvPJMPl00dPdHdT0m3lTs4Q/i+ndcOm4mlTC+DNZlnGkoGXmoEaJRIAhhXHy2t+RhLJARPr1a4qpbp+//d+3/pr6fZ88/5MvdpQnoVbi/HMZsuVc6nReiKnz21AE/6nRDJh3mi8jA8e7iuaCOm7777XgwePzAd4W3knb2Apn9dh7xTLRjwc1U6mYGEwrV7PKi/CEb4TKqP68gZDcsw8uv3mVquJS+OZ1OzCoC9VLGQVS/mV2IkomAgoncvK4/Ppr/7q3+jo+MBk2YSTIadkFmIGhsxg0ccqBGDL3QH4C8CE1QVgn3OQuTcRTRiDSfAbQYSwTy4HSzLl52tb8teb7R2Np5R/M0wisD+gfDpv/XaAiY8ff2RLP4sFpMpktFL5rqrDo2MjssgxmQAAIABJREFUE7K5tNWQlUsflM9ihQHUISl2WyfAbFG+a6vdQuEVtCBBZPz4++TcKJWNKRQBrDqyACz6Lw2wd8rCuFj8ICU6XSqCNvK4V2q28GO7tFr6rQsSoAobxGSG759znS7BroVCzsYr6+umJoJzlrMEIJiqIBRCLPHcl5FQ3NR8dAl+8tEj83Uv1ks1211TMpKWfn7xwQiIfC6lUX+tSrlrEkwY+dxO3jzQ5BtMpls56GbFOYtSEPIBFcQWxOJ3M2B7ubFclL/PDMBOVNzb0wD22I3EE5kt4AsdpV5ls3EL1TJ73Yy0afz4WItCtijCoD94eKAuKsvJSqMhaf9Js07U6tusBhh18itYLqlbIsuE9P/xFE++395zlG38jFSJGCgwHMrx3/yvf7K5L5e3w6qlOc7kCbi0WGNqdNsGDI1LGAOoAnpcEHJrtBsjPQqbnJMtu1prWMAEQyOJQESrjqdzjUdTQ2noaSHKHHkQcpfZZiBXBH1yXMkoyBgDKtHkAzOMxuI56y0iSvm+2jbTdSoZkjaEw3TNfEsXzZOPn5tkpNHomJl6I6/5kDA2p9JJu8jarYYN2vS9sfTx5w2HyIQ85iPIZNAxb8sPCf3AVEm5ODUNvDw+b8pijPFFWNH7zp6Z/UGXzdw9bVsa6ng6NMN2p7NQJAzSFTPTZthPCbhLQ5hGB32IXQkZjM9vcpRg3KtyiSQ+vBqg4wulk0kl8du5l8pk+b02qlYaRvXH41GTLBC9HY1kVCrV9P13r5RME6kLiwPyn9D+wakFv9zd3eq+dGupRLA1IIZW0uxcKpagcmHIfWUXMalAhQxoM3KWqVUhhKMJ3ZRubVli8cMj2e7UlcnELVIY1o+FBXTH58QgntRdmWTLviV1ImXiIOKlWaxXJg8ApYRBMCP3hGWIw8pjSCBKZtgp0KlanRJcZIVLY2a1mdjPARuF1JvLmfJMLldPyKF6pyq/O6xEKG2DAP5JS5j0uy18BomQ28fvIEtbIi48RGjB23t9+6tbTXt8rgH94//sp2r0y+px8HeRUzkshZXnt1G/3y68LhLKZiYf5WckrheZJoiS+fl20dX7Leoe2Qx9hhzaMBt414IhELqtl6K4e2BhFaDvyO8i4Ywt6bC+r16/NLbS50NulNDBPotfWe026YheLda8n0TOxyxYgoGcQ5BhlnfO+ikxfs8oaqVwPmLfOeguCaEwPCyqpG0iycDzx+ITiXrlZ9GZrq1nish6fCEM04lY0UpTQRcHU/p0xqpWqiY3S8QSmk/n6nRaSiRC9h4xHLmcIdWqbWMRAJHWWtln//zZZ6YYuLy+1PnleytEDfijJmtkUNnZz9jgxZ/Bd4Hh2+tZ6PRozwrV6dRZIjjqTvX+25r2sqeKx4OaOTryRbZsJIMFIU34K4j753eGzRv2KdAemOSSD4cCec5BkjeJtAsE4uaF5N3mDIzH+L83hqpR+BwOITEZbAe3wdhQUeSrBM7AVluK3GQmP+oF/r4BfhrK68d2loC6gwyjdnB5Zd/p61dVvXj21NgFzgUL0JjOTIIFgAFjDHoMOrlYT+V2+cz7BSvJEsb54HKv1O827J0mzQvvdbVRVjQRNmAl6A9ptnDr6VNS+BomMyuV7lQsFrZ9d/IqndoxZYTTS+VAXbNJT1Nkg/GwyUr4X1g1QJtcds/S6ZZzj/71n/+ValX6GFlsOUdgEcO2OLQ6ta3nrJA1lB25eaVS1f6DvDbOmcWPM0cgubPgmAWoZtiQVRY8pzOq64u6bq7uFGG4CfgsvREQAYYCcI8lBQ8jFQqwSqg6uOATqagq1YoFw8SiTvPTMHwRbDKZgMSi/ohbnxfsIANZJEw3ZkC1WtMYuOZZW7dvy9owcPEdOKX6eCBPGpYyo3qrbZJNpFSrzVKJdMzYG/yRxd28mo2aKV9Ik+PnT6ZCmiyG8ge91O+q3+/I5w2ZnLd817C0Ph/P7GImmu0C3rAGQ1QrS1VqdNXy7IT1+WefKR6N6ubyUrX7uiaLpWL4SLMhY4IpPS/ddDTsb+yMCgecyhcSCsFO9Nr6B3/2J8Z8tOv3ury6VSKVMT8+2/Y2JIaghY3FwMcjKS0ma5PfIh9qsBCHM2blIKBj2pvo/rIq58qlUNivz37viRWmm+IGpJzVk+7QZNwGTjqvABOoQCLFkiW+sJtWr9/Y9lPBnka5y+nAIumxaf77brdt391i4tZq7lK73VAsGZc/RkphUJXbnso3eAZDVrodT0VMxjwad+zeZXlE5suSwu/CO53KEoiQp1LNfNLf/u63llJNmAXx9rDyb96+VSabNCUJ/z0ALOqo84szOaktcnO/uCxlEikgMtt6tSWuPpYpvF/cIzBSkx98tNZuAPgZojaE8zJizB+D2u1t3ULZqPMhzS+fL5j0FH8P9QFUgwBgEAZkHWjxgFX1cK8QWET/WCGbNw84AC+dwm6/TP0SiQWNNZwMZGXzLIOrDZ2PlEhvB2t+7qDHZ95DKgGc7qDdsVSfAD4BugZ8Qd3dlq2ii3wBrD0k3Prc3C9h+5wBp2zJtYCeoPweUkd7BkQBwCejzFl0vCY1GM7tXeA9WS/pwyTopaaLd1VdvC5rPWPFQ+XtVCjuk9uH52tm+Q7I2bHSvH3zvQ6PD43lt+Ri66e9kzswVzIT3PbFOhdm3eG7fbD/wLzJSHkBZZl3Lcl7iN3Br/XQrfOvSlqOqdFyqEsC90bKpqKKJr3yxNwaLyeKJKL64sef6a//5q+VzeSMcRlPB+pbSBNBLG4DN1AEkSpKhDSfJbMSKhCnx2WLH4s4ypN8Nm/JshAH2HSqjZIieC+DBFMRnrVlDKlcI9SEZQXlDUCZ3xvWcu6S30/XMLMBrNXUlmPudM7r/b1TvXv3xlQAzAb8M8wli9n0h5lg+2fhHa43tgGMqKaouCHpm7MFsgX1SyK1TcpNp1CRNbYdgNTbTJbmZcsV9gzQ/+rXf2MhcgBxHn42d8RUOl73XOvV1EBuFzvBsG1BfkFfXH5fTPf3DZOVt1ow3KutJc2SNz0WiDMeEhCH7D1ov2c+n9oGNVF+HmT+n9g+Qwn7zm5aJ4d76ra2na940pG97x3sWf/3dflei9VKyWRYfg9gB2A4youVarWOsXzcr/TSMu/sFYvK5TO6urmxd4/UXcCsVDJjknMYS8LqmG/CAeopWIo3qtSr6mMdIKVn7dZkyGLslDfg1mg6lFMhzaaw4lNFIgAGfQtHC/jcZn3Bk0+PMD2T7DzIg/nsaQwAxF1vlva+8Z4O+0M5/uF/92DDBUYhbsBFgaW0s5vZIlz0Cc3mJotqtRvq9pvmFcKzQSfFy2/eKZPK2TZsKYxWaxAytHexdFkPDF/2vL/UoNSXfwPbQOktSYZhpffDaiyqyh/t2FAfipKA6bbhiqL49dKvVGJfFxdlxaJRPTg9VDjo3n4BbrbroA2anlBCr9+8tTAN6FWkWBSXE2iCVh+UjeEcxpJF9Ob63kJX2IJhNVlCg0GGmI3R0Ax5GKz5WZxOEjJTJruhNoANGmMwDxsMJRH+MHDZXHwrA+KlM5TbYSwoXgJKFUn8o/em2ekyqtmh36r19eThc2M+Vq6ZvvvdaxGpCeVOdxkeRdiFk5N9Q2a//vqVJT5GY34dHJGc5TZZFuE0N7cN1WttQxGG/YoNt9n8nunlkWmCfvU6bWP++HyRQlTrbU3nJGpSNjrR8dG+xbhT1A6yyT8LVZzK5EziMZvDCE8NPc8Xdk12MUT3vd4Y4+rzuxWOuhTwuLRZBtQfeHRxfq9YKGIpjCBe6XyWic5od9B19OT4F5HC0bvm8ZGkNrGoanraxiMWQuL6ZyoW963r5G9/+de2fGKSna2h2snac9gSThhFbiehWCgmj3ym4W+0uvK4gxYUROAP0hAWNQp2a9WqeXpYLogTvmWoOxtancU/+I9+X6NFR/UGnWr0DuJLOVYulzF0GpYsYqg61RgkBK4k+XR+RiUEFzyXWcwKgOk1I5UwFg3asHFzc2M/r5Pur9g2sRIvAZHC5XLVFrijgxMlEhljYpCgUWfCUkKKI7H9lO4aSxpN6fLqzEp2QeZZCkB7ed7pCeNi8ntJyaLHj26ke1uKSvdXdsATq52IZe3waNZrNpyDVvNLMGz3x211kF+Ppnr08FR3t5e2SDOcruWx0CekGxwqgD3IgPDRbVG+kFIpgIy5RfTDomwXY3NnGJOKp+7Fi2cm22aJu7o6s/41l4tC6YxiiaByBYaxXbUbQ11dX+vBg32VSmfK5+LGNBJPjZ8TVK3ZGGk9CmrQGmjhHCqa99llSWAM7zI/O+fUwcGeAVaglvhDj49OTA7EojyadO2wR3ZO4A0XHgPQFoXlnQNY8VqgEucfDBzpnuPh1LyvsPW3pZJ2dg9MOs67DJABs8ufQ38Q/Ut4dtcrn/kwkKxFE9sKkq+/eqdMOr8trMb36XYbu84izbscicT10598aYqJ12+/tdTGJ4+emC8RZJXPm36++ZSOp5GhwpyDyJMpvGW5380W9e79tflFKUCng/Dld2+MhaJP9Omj57ov1+25ZNjL5IJyalvZsfXWBWyZIZDHUsY2XksQI8nyN7/6SqVSVdUKSdEsvnPrkksm4hqMKKh1KOjz6eHJjjarhd68+aDHz48tGZBE4PWaKp+F0jmSYDmfiRdH6u3XzVVXl+cNC4X5+OmpARhIsmBWzb/qkO5rVev/o3cRJYrf5zOFQn4npbv7WxtcDg8yWi0nBqYR701iKQsW3p5MDsCGv3MmvxegkjsrYR1ew7uJvv+7N1pNtoECDo9bV/WqHn3xTMGEzwZhqma4W+7vq9o7zMsb9KjTRx63Mn9yLpNXKhE3qbnbu5EnQKIzz8U2th61TI8hj35QOcyfM+h0FAt59NGjh5YMt1p6dX5V0XXpxpQadBkeHRxZn1SLZ3rJd43va2Qp0IS00ehRr/QVJagm6LDhl8RCfN9/9Id/YvLT25v3xowX95CQ40l06/j0yJjVcuneBlg8o5SEU4tSqzdUum+oPyB4KySPK0Cwom7O6clzGzP2h3/2TKNZ20J/hn2CCYLGRmVyKcUyIUuWhGmejPCID+RDYulzWAIkCYzI1QAjO832NtyA8CzPNoSk1RyoVhlacFkqHdTDJw8UijJYj81rev7h3oattWNmA18+lTbfEUw9fv9tmFDOZFAMVkhasTBks2ljZs7OPthsQ+Lpbu5QyVhWf/t3v7IaqeOjAwMxCf6pNe/VahPRv7Z3lHfdlFJuh2KRtC7PSha88ezFqeaLnlUB0GvLchGO+S3ht7i7a+F6Xk/AKiX8IYfiqaD6w46FwLx/U1O3s7JqoQi1SZTOW5/xnjZUKUUILBkqV4hpvsK7R5flWJFASp88eWEgCInShEvJRcIp/cSkzmwTEweUww97WjvoKY7IF3BruabTbK2QL2D1LRs3hdCEP2ytGTaDBIJ2pjCvuL0h3d7hkR5Ymi91BqT0wgpSfQEAGoCl8Hnk89DtGTcGmLuamQZAFTCQOip+J5YmzhaK4Pn5uo2F/vn/9RcadWYGxvojPu2f5k3RBQtjPJl7rc8/fUqRjFksWu22DcGoc0iDREKHhJ67zeVbaWZAYkB/+vt/pq9//dK+M5eHLum1woGwPZOcIZ6FX7/88281HyFTZWnHGuVSMh5SIObW2r9WJB0zGR6spjfotwwGzhTANOTKixmVUF27d9zelZWq45HlXc+nc3bPsoAT6f/pZ5/p9vZmm2a6cZg3Habr1Zvv7Z4nfd/lXGyVGD7sWmVLfmfoh0iByfZ7I8YWIdckjAufHtkSPv/WylG+a2k+pe8xbs8llh3O0163b97tNftBIG61Tb3B0FRahSLLxcxCbcw3PKcOB9YfOSHAh9+WfqpUYDFj0axGg5Ul4sI0AxaXy4S3kEkAd+XWfuFQs9FI6WRIXQMsnQpFYrq6vt0m1SfjikaTur1r6f6+bfNDKECVy2rbten2qVap23y6rUkKKZrwGjhKBRbPKLYxEsQJnLvhcw37rX4LwJ1ePM66Tz97YfP9X/zFX2rtcFq/dTjsUz4bMZUKfy4LealUsU5gOnEb1a7ms23y5vNPP9bZxaUx+0jvCSpCgcdyDJiIVQ3QBgkw9U3U/NRaFQ3Ij6DfkN7vBYE8gAJUYuElpB83Y349Eoe537Ei+H2o7agbWsvlDMjnCVtHIv77N2/em1oTWTtqIv55qiaYURw/+yeFzZNHj7Wb29EAxGs4MJRyikcnBEqc2H6ws5k6fZKAusaEEXRQuqnZy55Jx43h4OHm3x0MV1puCB/oGgvjnrnVeteQb4G3bJsgmslE9fjzA3VcLdWnLTO5U/iJLIwB9L7UsF+WAeBHLz7XaNS1gYqkQ4wDlEiymLDAzYW3ZGz+EkIf/n+e3qxH0vS+8jux7/sekREZuVfW2tVVXb2QTYoSOdRoJEqazcAYvrJhjK8N+MpfZObKhi8MeCBh4JE0kkhKFJtbd1d315qVe2RmZOz7vkcY50SPCRAiqGZlVsT7Ps9/Oed3WNA7SAe1mRDwBzBVxx5CaiOjD+7z330JK7HCLm63iEZfrrHWmOswZwHPbRAnoZRksKtnhhIlZtxq0Qdns9J8z00BDagGASsog2DwPB8eYsybDWaIeJRhwi2p+gIj18dNXUQm2BENUXtMsIQB56eX68k2FtJLk65GHbjZYMbp6RmuLktq5DweE6yOMZwE5Iy4kQuiVO7oUs1s0Mi9xpn7mO/B0eLKrNU7p8GUNLx6/Qo3+RuheFlksunjdJQbMYJtmO32+vVL5fvwAmRoPF8Sq32FUMihojy7uYdqtaVtHC/PYMgn/wLX5F73OhzTaong4qQF48KuKcpg3IU36EFUePw8KGtko3L/wQPcPbyrPLFur6KJChYW6dnL1arAKdfXNfzo938fd+5k8Td//V8k2+MzY3GSaErZoU0eKYudW8ABPAo99QjJyw0fDG4MumyubALLsDGm1JgreAbby6PSH2A2XsHrimI+MSKztYXj0zeanrDQYBSDz79uYkh247SOm1sCK+KxqHyI9cYAf/PXP1dB6PWbJV2mj1RI86Bfmxgai/P5W0EPCOWgzNgkiBK3yz40W/RfMEKEQa5jacufPn2MXrejpohQAE5qCRVSBqU7IBkNLxYFh9usoszRKM3JFH9HZRqZLCruObVnQ3d9Q7+FE/4A4RMMgGcIsFsIYx5sLPr4PncGLRXhfGeCAUa8LDTp4waJRFp+no06J7M+lG6bKt4I7OEEkp6Dwzt3hNKezThxXWOoR/25IBE0W7OJ5eFnMM0wmvbhtFt0dtDAHQomYbIukUqFNPHMnTOIlzlrUbx981oDJD5znOYRMEUaYP6yhLdfXmE+WcGXsMOTssHr92M5NeDxgycKW6f8pFy5RbPJ7CROfBciGXPraHVY9f3xnb04u8XVVUF+D15YLDbXWZU2DYxMpqmoZTYz40X4+RIrzy3VGE6PG93+ELnLvOJVuGGjpJIUSU6dKeXgBN9ISetwqSwtXkTf/d6nkoI3Gm19d7wY57MZEsmApvD9PrccHtgtPhFiKd0hmIQTWcaLbGaz+MU//UIbLKK3e90pQiGvpNU8qyRHFuUtKqnwq1dHSNB352JTNpZshxsgQoxYEDN+p1JpIJUOwuezwOPwoNFuiXbH5rg7WG9lTAYHmg0ixmfyCrVbHbw9OkO/T2rjAsalUcM4bnIoRd3Z3IQR3FayCLEhnAiui4I+3wk/Wp2WNgGMNrDaqO5YZyH2e+s7Jnd+rc8l6A+jVm2sqcmEW9B3RcgB5Z9uv+Q73L4T5OPyEF9v0aZouRhJ0s4CnI0xpYckmHJjGw2F1azy/WFhzqlpOrOBUCCMz/7mt6hc1DEfzNbwB5sV5V4HP/63P0FkI4y//+nf6WyLR4IqxhipU++2YLaa5XnzOnxw2CzIbqdxeXWhjZDVvtTvRq8PZcH0irKxpWSbqfa8rG9y59jLRrGVTkpKGPBuoN2doli9wsI0xGAy1Dvv90aUk9vstLVdJvCDmPObq4rosp9+8iEyGwFt1vOla1gctEwYsJnJiqg8GQ1xfHIMt48F+UpNTyDskQyblO75aqjCdDa2yPP86NETHL+9kEXgqy9PsJrZMOkv0WuvabIOjw0Pn2YAMz2VaRy/PcNqziLWiUanCn+cU3O+Rx7YzC40apRj0dtuURFJ4A7fV5/bi/lkoZ+TSCUkUSaBm78foXROp034/NTGhiAu707fYrkkzXqhrTyjAzhQI1SHdzwbEp7r/O+z2xnZUWxWkiXHev+5ieFmnlsifoaUYg27jCYyS9o/mvT0THCTQokWm3gDvfxODtL8gkiwACSkgeof2l5YhCUTrKmI2G9JNcStwMcfP8MXX/4OJoMJtWpbAwL6aE3mleijHr9N5871VUuxMBxAUxtPyXK1UIHXE8CjR4+1qXr95oUaBXoZiabnuel1hLS9Z2zWZ7/6NQqlIja3EnA457DZZyIXkjTNLUq5WlPmF2EU9JhxE0vfPZHy4ahHsVbjMd9BFp8+1TVUb9BGsJXJ4vPPn4vCztqLTQH//zxr+F5S/UCZHwdpIlOWb2A1mBAKRCV9h2GgmoNKLuaten1+yen4HnKbUa93kM818Xf/728x7K6HEu6gA/ef7IgU2mszhJzRSyZsbUf1GdLWcn5+LTXO9t624reqpVuc5d4gkvRJ+tkbUc0xhXFqQsiXQCjmx2hcx2jchtVght3kkDLJZfDj+T8dYTxgdACBLCxD2Ng7YHQA1qADnhAJ8hHRN6lpucqXlLM6HreRiEYRD0XQqDQUrfTwvR3krk81rOKfk91Mq4l/8eIYJrNb1inWamyAuYGij5rRBmy2KQvmcMofMEuyys0RG26vN4nhcIJgyK17IR6La7M3HS9x7/CBoHSLFS0wtBW0JRcOB7NiWQwnzLJ0KKqDAxfeR8V8BfOpHePRSncDc7Kd7rW1h/JP1lBcdAxHVGuMRNxkvT3odjRM4yAyHs+i3+VShnTaG1TbOakb6JfjO0qPq9vsR+G6AK/bIXoo60AOkyqVrgimXBxQ2TCdctxh1jPOqJfxcCYacZEqB22sSR2eaChJcJXonDyHGTU1p52EWzO3anfehdlsRs8M1U687x4/fiwFIX8mPXMkXhMiFQowOH49pGC8GiEt7ApJzrRZPHj54khN7sGdfYSjEbx5+1bKGqqMeE/xfue5xjqQdyflobQ2uL1mdMgfqbV0phlWJLr24PUZtD3dzGZE9Cf8hmAcLqjIL2FfxuFpJBaUSpKEV6vFi3QqowHK+WXuWwo3axKTfInMY6xVWjD8yb9/uuJUq1zI4+7+HqKRIL5+9TVmq5lWvtwGMB+DxT4PEhbLzU4d/fYU7z/6EDfXtzI20owrv5DXoYyODvH6DO/2+FC+KKPysgh0WZxRymdGNObB9oMMLjo5lIZEpPrhJIWDOwSTRWHsrP/bvYHQ6fTasGDkloRAFXbRDPFNxNMKJX376gIvvzyRdHJnZwNuv02FHZs+h8uBSDyGzeyOwrhbjQYKAtlwsjxXWP1s2ofJDk0zWUAvFnxwrPK32a1e7GwfqtlgMydvVTeP8YTBs1NNovxBavxHMMGm/63XzyZ3heJtF0dvbvF7P/hAeSALmrqN43Whu2De0BChYALPPnomiQ5lTzyAas2GNpc8cLc2d2Ve/9WvP9cGbGMjjifPtlCuHIu6VqnxIl7g4HAL9w/3hGOnv8Zkd8JgNYjWlElmkE7SJG6RzIqyV3qiZkt68Fo4evcCVhML003sbO/j9PwFYOzKXMvpeq08Vr7h/j7Dhdv63JgFd3J8go1MBHanCVO+EAvAz62fnXklVnRrZgxaCyFwYV5iulpgNKXUtob9vT0sZ5NvJZOc9LPRpKSGeUdJfPbZV5KvkEx2cV7Cs6fvY5OSPyuQyWQVGUE/AeEM41EHkVAQw8kMo9kYwaBHGZThIIvUOkwmZqwxdNWgcGu+0JzUcQPNwoIN1PFJFSdHdYT8fvyzH/8AB3e35D3I5a4E+WHGCjOsuOl1eRyizhFzbqa23R/EcmnCx9/5Ab7+6iVOTt+IxGR3rlfxwnwHg4hF+WKvdfnZ7U0cnx7Ji0rcMSc157mcJLw8wOjvo1+JhfHOdlZEUkoDPB67pn2csmUyW5LJ0TtgNM4lzaHBmdQ1TvgoE+RIm40atd8M5fX72ABMBFqhRMHh8GmazA1Fo16CzcKcQDY4BviDYeSuippePX58qG0fp9bcQDGiIZWJC+XOaRl9NnYzjdMrBWhzq0t/SNAX0WSs2SzD4117Wzik2du/L//cRe4CRhMJiRMsDdwmzSTZjoS2NEmjLMvhYMaUX6Tcq8uCprOt5gCRmB/dfg03t9eKvSDc6cVvX6Nd78MfdMGfdGJupbyYwKQR3HbKXpbaanGbYLMSGU/4xoUGGAbTUpAg4dQpPXYmUC6yqXZhPO+jVq9oa8rC0e2yYHubUsEOrBaf/IUcLFHRwIKSHj+K2hhwTfk7Q8Tj0Yg2UKEQZYkWdDpdeYuy2T15fz//zRcy5f+rf/3n+Iu/+EsRbNOZjBqP0aKNQMSEeNKprc54sILNTBrjepv46affk2SajeD5+RnchGwZTfj8N69EkPUGqflfCRYSDfrkL+6Npvr/MYvR66UU14FrFg8+L7Lb6zBqkpW5fWculd9v0flMv7OIeckYbvKXahgYGk01RaFclRc5EPTJB3h7XcVVrqygYE45nW76EpzYzaZxcX4qGezDRwcwOYxotxsq9OxOblv72hqYjFbYbStBfLg9vnNvC6GIT8b4ermPZp2XGWNQmNqypofO5BPkWbdWaawMVKOwAbSp8WMEB78rSo+YZ8j3n0ApDjo4nNiIUOY41VkfjLo14eYmjlTV6nkDlfMqMKF83KbhWnInC086ik6/h7/92/8q0Iqm8TYjVqYIBKWGAAAgAElEQVQlBtOhZLgumxtOmx3ZTBJG8wqFYlFyeNLtkhshTeE5aed9xy0yL/rvff9HKijarRqKtzl46LF2ekX3pC0gX8rB5jHD7XfLb8TIEcqpx9OpqK3hYAzVchdDRbUscf9wG8moC5VGDbVWQ8HlVCGw4SVN22xxYjAey59COBaJhw73SnAKqlcoB2s26et0aTpNiRyHmGuglBEOSwR/8X//HU6P8iqMHB4z3v/OHj7+9Im82P/lP/+VBs2lQgWFUh5mtwX7h7vKW7s4udR2nJlmlNpxoJhK0yZB+ZYJ6QRBNzXJrxhS3O7V4XJzSMUN9wixKOVra7AU/Yb0eiZi9OdzqBXWNjq7s4NOs4NCoSC6Yamcx96dTcl869U6pqO1xI62BSLhz04uMBiOMZ3PEQ2GNcilpDIS9ylM2Wq2IRHbxooS+dkEOzvbePnNK9wWbnWG5G/LcLkC+PiTZ4jHA3j+xReKuuGgYjxdU3K5XQwEwipof/mLX+t+okSWMRMc5pmtS93XVK7wTohEvRpCJ2PMiRzDYiB4Jo0FRymzIVwO2lNs+I//4f/E4/fuIZ1Iiig8ni5hsnC40tdAxO22olrNw+XklscryevZeQ5Or1OQreVqiU6rp4E2/zwWzPSL8R4hIIoxPDwPTWaDYr1Mq7Vd5uHDR7JBcBjFs6/bGcivy3OKA23ah/h5k7xMxdn15Y0kbJubsbW8006ycg1Pnn6CYqmCi8tz+eXjsQ3kziv467/8DAPSG41GJLJR/OFPvoObmzNM+d27HHj8+AGurs9Up1AiX63Sn7oBu9uhz/r1q68RiXjQG9YlxZuTQ2GgpNwnEM5w0sFo3IRxuYDDYlMdwo3wvGPG2ZcFLEYWNV8EtHFwY2EkhMuM9N0tnNycw+NbD0W7/T5K1ZqGu1SnMLPS7/GrYSHcb3c3rRrSYKBHbyyrCxVWixmL/wU6HcLSHOvne74QY4H+0nuHD9FqDXBxwegDB1xOI8wWDvVWCAbS3wJe6qjV84KE0SJhhkNZjrFYQjRZKj/4vbUbBIq5pZwolM6xfyejAXm9WdM96Hb4MRs7MJmaNQggE6bWyAlQwpqIW142MhxUEuTG+4iMgocPHkhBRKk/Kavc1rFRaXerCMaNGDJOgsN/owM+TxDGhVG5c6SCchHBxrRJ2JnBC4vFi1zuXM8sQUC8W+kvpcKonG/CsOLguo+xgHcjDec53E9k/AhHqDYjnGoltQFlzawDg36vPltS49cZig19D+xj2LDdv/8QX37xtaxQhEhxU8paj3cst9H0Ej9+/AijwVASUULQ6hyA21z4+JOPxUd58+qVlhvz6QQuL8noBmxv7whoeHl5o2VTMOyGxUbr3Az1ShP5q5oa6exWCIGwHcEY+w7eCTNsZbPaovL5oedzPp7jtnylxQUps4w6o9ePtoBqraGsSi7UKCV2O+3y2/IzNnzvX+2vup06ggG75IRsvKaLlYp4YrHZ/PHl5H9PWRhlSnwBDCsHktEtEdOq5Zp+GNeXRstSmmMzDbwel+SO9VwD5ZdFLJqE7S3gD3gk3bH5zVgEzCj2GhgOpypwYwkXAn4L0so1M+C22MLKYEer21fgIyMURpOhPrhx34hnTz/F6dk7lK6rMMOpiQ8bAb5QbF6bnZYOULuLcIGU/HrMuYuEAyhXijCYpgiGHVgZ1xcH5QjULstsa7DC64rBZgmtjd1zhoHn9SAvGRqpJoUPkU0vHLd80WhIstXr65wupEqpi06Tq2KXJhYMzqTueA2ncQia4fH48NGHH+sLpWb7H3/xS01bmDvGYN5yuYFkMqXcn7OTS0wELjDjweM4rvM3uL5qwmSxIZONaQJfL7fQak5gdweEmiXchEjheDiD61wBqWRKmxjGQfDh5NSBjVu3NYHF6Ec6vYVSOQebfaLv6vUr/kyupoM42M+i0ynDZFqoiONEKF+4lIfPH0piOlsh4DFjPuspRLTTmGCb3rVhV41AZzhB7raCldmCp8+eCLxDEh4ltrzYqZfmpOXe3fcEMPjq6xcIhfy4d/eeiiSG1pOSRwSxJr5Xl5JBmg0zGbGtLj9ubhvy42wkY8hscsNSWntWFY9g0uHXqE3hcYYVLmsyjyUHqVZGqJSmyhKk9O1f/3f/HG6vUZro4WCIm5tbSVeZueMLurB3h8Ubc8qY97MOSGZO4+G9ByiXbmEw8hDqCBVOKRknvsyLWU+rPOj2u5qoM/eJUQWcPHNLtsBS0x9maHHAQckx5aT0cPEl5oXJTLIH99/Hy1dvvs0hsqDWKMoTxYOGxuuLi0vJR0gIJIqbfjSHfALcKnDiukCR+H5vCNOZAbVKRVkxPp9dE0oahO0up8hhPNjoGTMZV2oCOQWnT5ESFYYCc5rGqe3e1oGCXjmh5IRrjfi3qZCh9IS+OV7GmxvbmqCTxMUzZTLhZqKtMFdK50ggNC6ZNWnXISyc+GgsWha/P06wbXaPMhTZjFE67fEFYIQVx2/OtSXbvhNHIOyWFOPd6aW2Bk5u84jf9rmxs70JL32nq7kaYBb1lHpSAkai79Z2Rpu1o6MrbRQoN6XhnFlU9O8QOZ5MhlFvUPZrkSS0Vm+tc0pHjAtxSA457E50ljHPj1mFHJLxYuWZcnV9CZ/Pi0gkglRyA/mrIl6/eo2DOwSrrC+hew/24AmYYbDOcHH9Fkt04WNhMZhg0jfgYO+hvEJsEpkfRrkZG7XLk1ttVsLBFEIxH8YzeiVG8iAF/UFtB8argSbDlKaZjT5k0/fx5u0xbovXSGb8cLuMkicRekEvRrNZkRTcbvWpESP5WQHjnQ4O9u7j1YtzLFYsEO2o1cva1sVjm4pHePX1kSaQlBkS9pJOhnH0+lh0yL07GdhczHPySznC5pWb+lg8juz2Dt68foMvf/uNlBixlAOhGOnEjI/xwGlL4dWbI7RaTUnz3nv4EO1OD9V6B8XiLTazKW1nKFujaoSyG/p4jAbGqqxERSWlulyu6uLnRisa8WlrUSgWANMUDvd6mzsdLrFsGWHoG2HiVsJqVvbp9qO7KA/bePv6WLKy9EYKu/tbuLq5xARTeP1uYj5hN9tkW8ikU3r/OFlmDmejXldzz+eOUrX8dUXgkh98/7vacEViEdGKbSYnaqUaxsMR7j+4i16niVavhbmB23lC1uw4O2HAukmDUn5XopPSm+2yCQRAL4pVA7gpHr73EIMR6dck3c4kayeKnNL+YDgOr4dnAwudKRwuDl/cGvQ26z20OgQL0cpgwO1VVQ1AejMuPPk3n5+jVuxhMqIvOor//n/6E5jsC5yf57SpzaY2US1W9DyMZhN0B0NkNrdQLNzKA0XvVjgclCRxDsYIWPHk/cfY3d3Bu6O3ePvunYYLvqADNudS0s3lfKmIlmaNUBMqH1z686xmI3w+ZrTF4QskNORiFl2pWBZtlSojqlnCkSBcdieWjEwaz9DsEtRjQ63MnNZ15IPfxy03rSXHskWwweBdyuk7i06qjG7y15KB8d3l2dZpT2GxeKSM+s5338PPf/63kg7z9+VZTWXBfLbOOe4xnshsVTHaV0HJwahdULL3nx7C4bSobuF2h+qpZDyqoSHPF/qwnZ4Qrq4LKopZnzBHj+9Ev9NHwBfSMJ4bRvokuf3gGcT3N+B3q+liDXSWuxSogxJENkXj4Rzt1lBsBG6iGSHApswXopSOyhODaNU81+k7oyePckR69fjsshCmx/34XU5B4MwLpvSYTS3fg+JNDtuZtIB1sxk3wYRRkBzvxMUlw9tDaDSrksnFY0lYTV78P//XX6HTJCTOAE/Ihk//4AGCQcoLTWjU+M+atTDgNp8RLhaLC8USbQQ5/PFP/oWG3axRbPREzhe4LpSQpx897EMi4Rdched08aqG3ew2tg9SuCnmsJe4i8//7jWWA7O8eFSI8RmxMsfPtIT92xy/coMRMGQWeGGyGuBymOFx0utvUsA8JXi8P7nBnAyN2Mqy6R9LupdKpTEeEtVPtRCVJ2soSKlRloKAJG2SmDfTO3j+/DkG4wYWi4H8vHyHCerZSCc0TCWkzAi7lhfMreXWn+ft1s4O7j24K7llpVTCbYGwI4sov1RCsMalBYPfEzdaJoNbsWCMdKg1yjCYuJHmNo9xaA2p4RQPNaKv04WNZEZDNUrd6Run34SD73ajo6zAWNIPq8siIB0HwT43ewUr9nbuYj4heLGKzoAb17FCz1lT04pD8jcbXpLsCaiyW9ySp9N2QtJ27vYKMFKCb5LckUoK3pWMbmGdzs0ZszKp3NjeSmtAQksGJdm0e3DrKjnwcopkPIOzs0tFWbEO5pKAcK/Zao7UBptryM/HrXKxcKMhj3HFpcocsVgMyVRCA3zWju+O3kglxHMnFI7B6fKJ+sv3ZjBoodevKBuQ9NZOc4rrfA1WB7RUafeb3/Yu9OKu5O/j0IjfCwc69G+T1Nlu02KwEMmVSwDWS1tbW1L/ccnF96fX6QnKafiz//nhivoTTvnpS+j1xpiy8w5wMl1SIZhKBTVhYuHEh52rZoIoKMc7eXemF9zt8OF73/s+vnrxhfCrJrtVBzg3A71yH7P8GKXjKmYLky530hTDGR9uBlVU+j3MZty+UI/tQDLJwMcp3A4XLA4vNncO8MWXX2BlmstkzQOCetrVzKxig0CFSqmCdDKNRq2Dk9NTvcAWu0WBz9FYQJ02v4BIJKZJ3J2DXQE6jNYZlkaunGfSUNNczeYgFI5I/sli3m6lf4QI5746dAI+zk5z6LGgW9BXZdEEPxLxweGiSbyr4jcY9uAmV0OlzJckKCUzIQTcLBD5HA6GBUlhBgiN6vz5nCI1GiT7WERHpc+H4cSddh/37t2TnIH5e8Tz7+0nYHMbcX6ehy/gk1xUJk5XELc3deW80Dc5X1FqNUXAQ0lUV7QwInjZ4DIzhN683QNOYMswgZ6sCErFGwQD3ACGcX5BZDOR43MsZ6SWmtFu1xXnwIfpy69eiERksjhUcAV8NlGLCLMZ9ka4u7cNp9Wi1TYR8aP5EtUm5YOc/E3kleO/KA3z+kKi4RHVS102s4SCwRiy2S30um1cX+UkseQkm1pzNeHTOZ5wY2BdgdFvncFC0jlOYEJh+kYp+bKiXKtoAlmt9lG4YXHHIOkAXG6rNojvji7QajDotSKy14//6Dvw+LmrMwhoQArm5UVBB9HOzpY8FEYLM8fmkgvwRbugrC8YRyoVF37YalvqsOb2jMMN+kQ4oeW/WEDx97c5HHj//Sd4+fIF3KKoWSU3WvtNhpIE8nkc9fmMLmA2r+TxuHv3Ht4dH6sB8AUC6PX5XFRgs5CQtvaYMFONklhuoymT8FP6PJkoDJWNHqW63NweHBxogMOijEVXNOFDIOaCwUJyqQkBbxj1elXmcE4G+d1xWkhyGWE93BqYzFakIht6H61mPl8zRKNJ5POUllDKSNoiozzceO/RA0keeVEw64gXl9tp0URvOKGEyAOLya5LgJN3FiykWxEGNOgw2mDdFHDreXNdlLyKE2s+EzBY1USdnr2VB27FOIY5iXRdbeIoR+EmNh7zIhTgtHqd++N2xnBzVdaB2mz05A+jv4abONLiWIjTR0KENAsR+i35jnGCTPopt+/0YPB34AHMoRA9NaQoUhJHiYzHz8ETlQYsbhllMVGBS7IuVdmUn7GJ4iVos3k0gApFmTtFtcQYS4NBEkBu5CizYQ4i5Z702PJ/xz0XC3USxiwGF+xmHzbS2zBYjPjmxecipgV9jJvYQH+wxEXuHTweEhDXDaLPk5DUa02D5UaLEuR1FiUvLCLrCUrhJq1eK+v5JdpewK8VfZse5K5ratBYGFBKNJsY0G/PULqpivTKjRw3d9yIMfqlWukgHA8gknJja3tLvtRiKa/tyYjAIr8XB/uHePXNO9ExExtuDKfrJo1FIP9da5VQKN+oMN3JHipnjiRCk5USqZHAQ5ySLhZmlAsteb9YrNBWYLVwmOKUmiMSZebgGHaPEdmdDalGrq6uJZPiec98ROfSDfQAE8nLNrO2eoFMHGPbCt0mAQ49yb5TqYQ8i6V6AaXKLXb3UpiTqElqoYffAUnWdTWAzUYDsUgKdmZuMeaFl/V0oEaVEnTBHpbE7FgxGcwkt97b2cZNPge726xcvnKZ0k7CGgyYjRfyLZM8w2KGRQczxek5pgcNMxJ6KT0iaS+B5Wz8rRTJh9GwLY/dwmBQ88SCLxjySi5LeVOn0dZnCdNSW8XrizLMK8Jxxoin/cLQT8ZL2S/6rYXOw/uPd3BVOJVXezyYwW114+zoREU+n6FKvYfd/X3EYkEFUTdbLW0HCdQgVOnBo/v4zicfS6L7V3/1nzXIY3HlD9ixNJC8R9ADgXSU4BlhXHGwxSFVTdmTT549QGfYQr3RwaBPpoFXkBy+JyxKqfQJhuiPHyLAjcx8rsaPXk8GyLdFHuxJqcSYkefPXwuIkUlTRtdFp9uT/Jk5p9w4tJjbNV+paFdM09io3+P9JwcolM4QDsf0rPJ8I2KawBMO+ar1mhoUo9mG/TuHuLrMr1H1RuBP/+xHknESKETKZLvdx/7OtmolKkCarT5KJRa4VmXDxZJhzFcEkzUFltnezCIW9SHG86tBloEFJkkHzbIPUPnCjTe9Whz6URZLaSoBYNVqEyYz/atjgWuub8rKpaT0nZ/fYj5FMhERsImRWywMKF/kQIODslRsC8O+EZfn9L9TJtqW125/b0tNkXEJDAakntLHRWCOuNv4x198gc3tA0l+69Wq5I3JaAaf/eNzdJtUnpgQTtBD+ggmC4FFHMD1cPKOzXcPW9ldDbY56GNtl7+6hdVphTto132ToBR8Bhxf5nFMwNR+QoMlRk/kLxtoVodIROLyPDKqayueQSvXxorfJy0RFsrXbbAYjGRywJMKYoixOBA3NxUMR3P4A/S9ApmNtCSMpQpjTcbaqtNbS3mhk6R62k9mM20dKXXd37krpsN0SnL4EMXq7beERoNUJe8/fgaX0yvFxdXNuWwjjEChYiaZjMHjcioqgGoIgrD4WVxe5PV7mW02ZbcyFonNDwcJjIPgAJHcDHI9sltpDZ05lKTqotVuKPSdkDgOkimBJ1mUFHz+Z949VA9ZzS4pEUi3Z63OP69SqYguTXjP0dt3OL/II7uXWW+xTQtYTRxaWfHd7/4Bnn/xApPZSOcwixFuuqqUOU4XONxn3ERfKjsDo8n4c6cm/T5+bnDHTQFm+P6OmSzQm4nBQSAaoTcEUrIxI8OCUJpsNo0Pnj3Dr379aw2z+TJyQO3yrCErVFXwnuHfnc85/3cLwxTxVFLDPQ5iWJeyLqDdgUsZPse0Tqxp+iPV3rwn9vZ28M03r1CrE/RFfzwlsjMthJazET758CE2M1G0mkN88eWxVJMcNjHDmP58/ovKJyoARPV3E+xIMjLBNSspVLpdxmOMtQSKBL3KoObPoepFuaOMdDCaYPgf/tf3V/yQaMKtFOgpmazzyhY021I7bEImE5VZeDLrqcDht0FQCXXvhFKwoTm880ASwZPTM+Rvr2F2mDQZYHc6a08QGgdx9vwKi6VZhS7Xm8mdMC77ZTTGI8ynRhG7/EG3Ouv5hFjtECbLCdLbWdSZQYOZNoaT8QqGpVFZbjzwGIAaJhnU70M+X8Kr12fY3N5CMOJDu0mdMjW2xL1ybe7SqpiSl+lsILkNDzl6HEj3o3yIL0gw7MNy1UdvwILWIL9Tj2RShw+Z7CZ+9avfaEpMSIXF6BI5i1k2k3kXt/mcACzUAl9dNtCoUdZAFC9xsPSG8StcCiJBChwbPzZ6lGfKScqog6AP4UBIk8frwnqjwCDIybStYrWYp/dtjPTWBirVsiRv9Lf1R0O89+gJ3h2diIxJg/zNTVF+yXiEhnD6FRk+OpIWulpvqhF8+uyu6HachtAwe3F+rAOaoZSvX7/D9k4WTz54iKuLK200OASgfpqfY6nEqY0TlXoTc06YnVaEI15tqEbdoXIcOU3nBGYzm5a/gEGl9GMyGkD5fxaTwjPv3H2ozR4n1JTtMEieGylefJweXudKaiwIE5J80WhGt9XF/k4WFtsKxVoVVkJfxiucHN8o1JTQGCKnCaHgdpekJMoo2IQ9ff+pJDDhUGwNd7m6wRe//VpFfijqRDDslPRnOqaBlnAOq+AowaAfl5dX2vDSD7BzsInLyzM0603EKHtzWCS/IFlrOBqvcdBWu4icJW4WjMZvM5cGmhxzcs68QGb60OTOAotT25WBocADbc0i4Q3RrWaTATZSSbg8lMMUJM0ibnnQp+F5qmKGhW8mtSUdO+UhLGLog2Phx+kkzcw0LjPUlhk/zI7iJpByA0pTrXbA4YWmTsylZCFFkAzfe154PHwod6Kuv1CsilZLQE+MHrY2MegkAlsR8Mc0mGABzPes1mjAH/AjHAyo2Xr44AkuSMIzLNCsr7HFDIDf3c0iQIASaYg2FndA7upcnqE7O3cwHw9ExgqGI2puKX8hEZieCxboz558gm++/lpbVbvXpcgPls2UbHE4QalrJMLQ15H+M7O75lNCBGzIbGyhXumuJ3fxoLyDlOz0+y35UEgIpMyq1xv8/1KclXGObpsbXDY/pOytfZZ8lxh9UyyUpMP3Bz2IxKIChjSqNfRY1Jst8r0RWMONLvM0a7Umtrb2JEVdog2bY4p2t4HFzIqj19cq2hKJANLZqIof1uGUNFHbz1geQgn4bnhcAcVxjCZz+UDNhqUm8unMAYxmt2TM9DgyX4t+nJ2dXcXo1BiKa14qHoADL8Z8mKxGbc2TiU1YRHe71Rk4m5MmRr80m6O55FyM5Hnw4IGmvcdvLlC4buHh3ccqfq5vcrjN38Bpd2r7yKBwu8uO7GEUqURSiHZ6LpmVanc5NF3e399BJBRBvVHDdN5HqXwDIyxIp/Ykja+3rjFbEJowgd0SVCwOt+zpbBhOeo6NM0lazQY3Ls/K6HcX2N3dVbBwrVZS010q1/D48RNBqzx++tU5uOFSwYj8VVM5bzyvTGMLjAMDVlNSn80wO8wIZRM4fPZQWyQ+F5SRUz5kY2FjZXBwEdu7SQz7C/Q6U8SiCU1vuaFn40nq9HxuxspgVc4k4QaZTAKVcklSYIbucvjGpo2AGRJkCcGgVxfGmajO7TYJqiv57uOxmKRu+WtuB+fw+EiPtsDt4fDHg1FvhGqV3t+4ijfeRywitFXvdhBNhBCMeNHpNhW1QeoszyxKxqwGSo3GsjNwc3RDadKYYJQJdg834Qt7USiWJKnmBJ/Du8myK89TLJaFyxJioiSGvQG6LapTmqi3BggGI3B7uYHi8PZEA8jhYKSi5/s/+L7uoMvLc/zt3/+NYhjo3dnZTSEUceAmf6FNvdFEL48J0dCGvtNuu7y2bPgcaA4qkuMbFy5BZ1x2P2plNnSj9VbbuILZQECJS5t/o4UIdicWkwWW05WaMotlpmJ0Y2Mb2Z0tnJ29ESCMEQRsvIxmu4p0Sst4h1ARk05vaCBEaIvLbUK1zszdTcTCm8puJDWW70utVoHVTn+xTZ8fz2sO7LiNp0eRpGEHo3eUY9qR9WIjmUCxcCX5Hp+Bk5MLbG9t651ghiRln1QF8f8m4yEkowHVSsy0JDiLMTHxZELeY0rXCHK5zF2g3ezi8PDe+syzGvTuDGm36ba0ceLnRyo6Bw0cZHKYtbW1oQ14hbEc86m2JCSWklbMLM5B14xOfSQZND8fbma8Pit6bcZbOLG1vSOIGME/jx49xG2hgJOTHCqNjmiJF6eXUmzNxnNcnhbl4WZdEIjY8MnvHSAYtmGpAc8UzfoUR0cV3Y2RsAtOt0l1CxPEWJdt38no/UN7iJDZiQtS0W/L2DxIIhy14+wsh1ZzPbSjPYbUZP7zbosJYYcHy+lC5wvPSm6XOOicLVZoTPuwhRxweuwo3DDEe4jD+zuC4sUiMTx6cE91AhcAjU4b1/lbBEJubG3FEPC69PMId+FnzPuRyidCnopFRm9dIxgOaphGrz1jUHy+sBqSs6sTwX444KEPl7UR890WMyOKtyX87ne/xf1H9/VcM06J0TJ8p1mrJWIpDd8ZIUJ1QL3W1vdDzyxtS8wMZiNooxyREBybBd3eSPWCwbCUtJaRURweUnFAIjKHoNxcc2NNyw3rzW6X9XMIjDkoFCqIcNgXDeruX1JuO+e2ahO5y2v9DA52+Z2R8dBn9Npsig+fHkrxxEzC2YqRGlNcX9a1jNnciWE0baHbb2o4TU9iozKBzcztL+Wi9Mmuc4tXXOuzkbLZ8ODhA2WUc6nlcLIZG+Pu/QNt0aku4qabm2I2tjxLBmOS1BkhZkY6ndBWlfwFZuR63AQlTiWnZhQGFzZ8l0g5/4Mf/VC19PlpTrUB/76UspOQXcyXEAk5cfduVhmrF5cl5AtlQQOpbOFAi3Ukl0utNoFrZnmkmclrNvKjYS65AVOqhDgMITDLxmXDROAbStLtDj6nzGwOwPDv//dPV6VyQdumoC+OXmeGxcqE0/NL+Qti0QgePjxU1gwvel5SLBzmq4V+kNHIkFAjNjczWp/SY0AK0dI4RbXBXJ4BZiwGbg1YtYzoyzhtF6nPn/Cg41ggtr2J05NTTb6CoaCQz+1WE8GQB3OsQwf5l6R0gcZ/wkp4OIcC9Hn0NBG5e7gvQ+Tbt+doNkc4uHOAh+/fwdHbl0gmI6CclUZ3TjQCobAkPolUVBcYc2so66SZv9HsYGNjSxvA4ZBZRkbMVhPlp/Rac5hXDkQSUXS6dfjo45sD87EdrcZYeUalWl5eplDIKdgKGwyjgRfqSNlnnB6SbsepDKcImkSZV5KIsPG0Wt2SzPKgb9Qq8lm0uswNGsPr9sLrNSMe57T0CqfHDezt7cJoXig4e2Vi4WDAZioOh20d/EmcPzcuxTxhDC5BFBhyzheLhM1uv41Wk2GcZk1/CQHxeznNL6lJ7baG6JPWZslnBdwAACAASURBVDLhD374e3j+1XMdxpxm37mzjWarglAwKhkUSXALgxmDyUQF4YLZPZ0+HDa39Mb0C1D+S7kAv7/sZhZB4rAtc02+Kc8MRePY3tnSdI/bLRY2bIpp9KWMMndWUzGgLCBm4bhZhDNj0qANLUEsnJizaaIBlzCIRCyNL798IT+ex2+Uj6zb7mtz5w/EJJugV56FOxsns3mKQNCDerOK+Yz+vU24HGEUSlVcXxdhdyxgMa7UXGpvYzfAQcKaYYVmuYpoOCovAWEUzK2cLdaNCb/nSJjS0zFMFqummNxy0yTOJ8P1bSD2lBPXwbpZpOeHWyLmdaUSWdxe5xUUTnCNzcmYkwIsdrtQ0E4b/0xuaJbwOT24v39H3oOr2wI6E5I3F4iHwwj6SJOa4B8++zUmRNKbOfk1CCkvqJHTKbIdmxxeapRTsCEyGOjjIbXNhGqtpPy2QW9duFC2nEgkUSkXlNnHBobkVcorOC2k549N34Lynznpf/RF2PHPfvRjXJxfaMs4GREfDeRuzpFMhuAPuBUcbNKmjfKyOlLxLdzZ2QfmQ3lm3V6vUMiUYPIP4XS9XGzgg/c/koKhXK0oENpid6PMLEaClOykqzqQyQTR7RflEbTb/GjWR2pe/O4oqqWBtn///I9/iFgqiNfvvkF/wE3HGBYTZSQuUYSNRitS6U28ffda8mfKnfR3GTIbyiJ8NH/3fnegg5v+VW7gY5EIltOpMrTGs5WKq73dJHb30yq2B4z+iEXR7VbRahZhJsjIQumPHT/7uy+0UdxIh/H46T6WhpEKLtH17E5Mx+tYHkoH+ezxnObwymw1ChfObbjXF0ckzuLHjv/0n/5SmWU0nmc2oyLY0jMRC4exldnEz3/2MywxQShOybwV8WgaAR/DnylzNunSZO7ceExQFCXFLm0HHr33Pq4uL3D06hRvXlzhj/7wT7C7s4XnX32N3/76c5hBsBJbvCV8YR+CKZeaKcKSKEss16twcvJqYHaVXRsJgou4HyGZmCATehpIcF4s2Jj3MJuY1VhRiVGvdRBPhZDdCcFiWSB/W9JGn5vN1ZxyX5c2WeVKXuCSYrmq/NHRkMTSFZKxJMrVG6Q2Qvo7s5CoVsqYtWYYlkkkXp9NlHrG9zfw6Y+/j9OzHL78/DlSqQ0N8Pi5MZC9N6irGfe7Y4JlUR5GUjaLHko/eVrfFsuYzOeKOGDhxo0zfYfMDA2GwgKzcFhV59bVYcFsQRXKSA1gt83hrQG+gF8/l7Aog5nS9aaGQiSGUq5MkBCLu7Jklk7JavnAsumjLPc6d41Bj5AhG+4/2ILFtlT0SbvflQWENYLZYJdk2OEAioWimiNSZsfDFcxWKxagJNyC3MUNPvzoCWrNPGYYaChpNUdhnPvgtNrRaXIoWte0nM0dwVmUIXIbVW0w0sKpIpcwp53dLCIJ+nnrmM3HsmrwmQiFPHA4DKjVC5LncSPORtfrCmMjGUWrUVORRYDN8dmxcjSdVp+GBg6bV4UdlSY8i1noknpI7yCnszynKNvt0mdqsMnHzKE0NxO8o+NpgkGWuo9Gg7lkeTzbGTvALZqD8tGwF4FACG6nX5CZSqWI20IO+wf3VOSWCwUpaShrpm2Gsn8+kyzCJSW0WrBDT2KL8VOsTShbpqKA+W/MiA3i+N2xmiWCgHKXl5J6cwsfCHmwMIwxZUi2hhjcqqyJo8uZAWH/BrKZfdQrrGV8ItrSLlAp04OcQCa9ieN3r9EftpWVSA8VrRyUKPo9QbgdIbRbI2WoKUfQYJQEmQ0fCc0E8jG78b/BQvKXLZRYh1htshBFoj4Mh/RwWTT0dXlJd7Xr/vzuJ9/FP/7yM0lqGQrOYp3nG0OpSWfOX9Z1VrP+DMcd+NEfPUYixbrGiE6ziWZzgmaLgxmbmnUqlOjzq5W6WE2WeP+jR/DRR9ZsI2Jz4uymhLe3VbgCZAG4BbNarKBIARI9Cafi+e21WpAKBLCcsZheg/yodhABeLJAczxE8k4SoXgAN7ky3rw+xQ9//B1EYh79HXhvc/A1HBOEMlGuJe+ijY2YaoVWc10bkeB8fHyJTPpAYBayH7ix2dvfkkrkYP9AjczLl0eqzSgJDMeCKFZKaNUbylrl58zN4Lg/wtujI7gDHjUtVFTxTjawUbOYROvk7+/1WBCPhzVkplpiOOjJA8fegMMIbtWr9ZKG8hyWF24riuBQprOHEC4HTLBKSbAyLlFt1NBuDDXsDob9kt63W2sF0bqRXGd+kwzaqPGf7YgRcf/ePS0JLi6u5RmmhJR17WRECn4GJqzhc0aLE/liDZe50ho+ZzMK7jWbMqrCjeXSilqFiwOXtpdT+ip5z3k9qs3oZ/W4PBp28x4n9Zh1GiWz6U1S/9cxJlTe8NygRLXVboue3h/0FAXCKDiqFLj84nPAYSw/Iw7Hee9yG7rg/W5wY3fvrhrSYX+ISrmhppb2JCYIFPKMHZrg448/QD5f0D/HoSJD3GmJ4bnPoQAbdWZhk8B/fn6BWCoi2q6JCkmfA7OVheFgWKz66HYbiqDrdjk8YywI/bdzDWEM/+P/9uGKaH8Wy6v5UjKnZGoLX371ShKMjY0NZLfWmWHU8nLnMZ9MsH93D1Y7KUskzSyEqucmiS8CC/Fqs6gCX2vGkRGzqzESrhguL67kzyNAZWldomle4if/7t/giy9+qYktDfSk6tF8T5IZL/NUOomR5GnU+VrUILIzTyZZaDa0ag34fCrqOGHh1pJbxZ3dDXRaDDKnXpyG06V8HpRZ8Iu+//Ce/IC//c3nmkZwe0MpGhtJTtCTyQCCEYcId1e5Eso3Q8Ut+AIuePyUhJJgGYTL5sH5xa2Mrf1pVyZ3mkBJ9RoOiHcwrX0SBuqzHdjeycj/1emTZkrwx7qBmEyZi8RMLFKuwuh1WwoXJZY8FFpnb5lNK3hcdk28auUJdne3RKUqVEtweOh3sSLocSIRDaDRomF1IIki9b+d7lCEKwY4M5g+TEIRJhhIA0zJWRLxREwNd6VUUOPP0GgWisTjkkLZbDW1wWHT9kd//EPJx8ZTYuyHkn12R9wwrTH1QX9UDR+n1FzPMwyY+TVE3RPrnqHp2OfEcFRDo1nUVtVktUlKw2lVs8ZpI7PKJtoIXF1UULrtIhQIaMJGyTEvCr6M9+89UHYPt0XVegGdTkWFKUmWmY0dvH5zKp00X+rXb1+g2+kLRU3VE5/d7U1Kl2ncbSEW9+Po7a0OF34nJJdtpDMqek9O3sDvJ7GUvgpKCFea7LDAJo1vMWZTaFPxxq0k1+4WUuRWc8znfX3/yURa4eqcwrLo83ujwvAzlLRULIn+SDoiiY6clgaCXmXO8HNbzalPJ0V3CafLqbwrXh4suO8cHEjux2IuFgyicnOFTCoh+Vi+0sTKZNN0cDnrIZNN4ptXx/B6w5JkDmddmGxLbXbYOE6GK+XCsHkLByPya47GEDCBW1j6nihxtZnYTAbgcfkQCidxdX2rpoOwgHUmZgj37z1UaHeJvppqS5p6HqhsOO/cOZDMicVUMrYhQMfLN6/kO6J8mhPG8aIjvzFRxbuZhzLw9zv1b4O1PYLLsHGiNJhbSRq4bYx2Ga4D17nZnK7W0jb6ZBmASq8FD0M2t/0Zs6mMAnwYF2ZUC0MUcj0Q+BtLJBGI2rCy9nX+MC+S01a6nlm8P3r0CBuZDH752T+hP2RMwXqrv1qYdAl6lAlH7w7D4JcCUrXaZaRSYaTiGZgtXg0UarVbjMc1vP9sB0vDXNIxRiiYjPP1FLhHRYQF4XAcv/3dS4wnJl0M6XQQ8ZgPs3FP5xrfNT53nWYd5TI3oCtsbsXh9lsUG8PBE4cZ/T69IAQWONW4nZ+fS5K8vRPXwIhDjY8++BQuuwt/89f/VWeg023QOUSS5YcffyLgxnLOfzMXboKzsyvY3S7EkxFJ5AjAoVGfw7FWraNoing8rUyy3/3qOZw2C+4d7sBsN6LaqsLqtmMjsYVH9x+hN2gjl78S2XMw6sDhXCignHllpMix8SGIhIoLbgE4IOLmerV0ilDLn8WtMylyjUYeXp9TUh96r5gZmU5lcZ2/RqdXhtvDtoub8qW8kZzid/oj2Ewu0PBlNMzhsPvwve/8SJ/Txatz9As9EdJIDyRAy5cJ4e7TQxUpV7lr/WwO2eivpsSZMRwMLuZ0/dkHH2ujy6zBq6tz7G5v4/oip02tJ+iE1U6cvfNbqZ0FjVpLUlsWW2ajQzmWhMG0u9wKQWCETnOGy4sitrco+61ocALTWIM2yur4TvO8qhQ7GpyS6Ez/OCNqqICRDD8YwW2+AJvBhuxmEof7WVzmznFVuMHMNIeLcmSjBYloEvV6BXarSaAiNjkEImn9ArPiMVx2j87T7Z0kqs28pMYEj/Q6BpiWXgzaHUFSCE7hu5jeCitPjg0/N5glPrsLt/5uPJ9IJzTbx/AEOQDhu2XDaDBSvlkkFECtXlQWm8sdVO5vs07AkGndiHUJenAqvoi0QUq0KMfmQJNyMAJdGMROaI0/4ENVigx6PecY8w4xsulYYNynidugnNvJuI94ir7ZPmwOO8yUSKzMgvLQv8VMVRZa3HA/ffyx8vZopfjpT3+OdreHw3t3FLVBwBTrBfr7bq4KUgvs7G5jI5VAtVLR5iC1QRvGjRgAXj8JogyJXwngxQ3L+cmlPFD7eweSu3a6A9EfF8YxutOKgHL8vVmnSTpmom99pCiuB/ce4ebqGmMOzkwcdjNgfI5UMqNhO+8jKpToM2zU+fsG5AvMXVypeaS8jKHRVDNxk8PBcSQcFOFcVo7FGNPJELFICOFgFDe5gqJ1aIPhdpFgnG57IFgPCY8b6Q0NlelDfXN0Ii4Ayan8LEkV5WKhUuqgfM0hzzrr0+M34fd+eBfRhFsxPYQo3ebLCASjijNot0uoVCsoV/toNyZwWTx6VnmWxew2xFxuHN/kMbQ6kC9Rvk7IChvTMHb3ssjfMDPPj0q1Difz0ppdWV54l7A+45CbflNC2dwxP0xBE1YkVA9nkgp+8MEjKdyury/QG7QwWw3VNFLlxq0emwPWWhyeUy2RTiXR71FxQvULt0YDUdIZafKTP/1DDQ4+/c73Bfx4/vyF1A9PP3wgeSKjjpjJSkl5qVhVTeViji/vQwJiJrRaeKUeoCqJMkh+T8q8nbREnDSbCMBJyNrRbDS1+QqFoxpUMRd1ZZipEYyGN9DpDCUx5UKCkvF6taONIjkc3PZy40fKJ2tHgh2brbGgjS6nDz5vENFwGI16RZyGQoGh5CaEwxF9nkPSOl1BKZBytzd48uQBXHYz5tMR9nb31LBeXxdwXajgtnSl+4Eng2HF89qCaqWL6ZTMjpneJ8pvu4OBtuo8c2ijYB3y3zIHFwsjbm9vtT1zeu062znI3UhnZZ+6vqnI28pcVL7u/X4DHrdNyiRuPlnj2R2MDGPuqkP1KUFUPHe9zhRm0zUFntu6brer3FkOjd6+PVF+Ny0lsWhM3AI214yI45aOMla+i1S8UPVWKtxKIk9/YCQVQSYZQzYV0ZLn7ekNKspBtSgehwNiRgPxPaCslCoMPXf/9n85WBmNTlHAOCHntOPO4SHa3QHOzi4QiYSlPmQ+HguY6WiMdCIGi9bAzLfihoTp85wY+PUlk+DDbRpX6jxEutU+zn99iYAthMJ1WQ87/R8WJ9C0zJA82JLfiAX+eDFANBnQ2phnUbPGQ8yqaRCbMh5sRLXyS9lIxPX7MXOQU0NetoMBp3RjbO8c4Pb2GkVq0WdAPBpALOGE3W2QLtpi9SAYCcn4+/rNWzVEuztZZTyRTkSynM9vh9HMyc4Ms9EKleJAa/9MOiIwCtfVxKfy8CpX2rDavLC5rVq180DgxUpCG3+vO3f2Bdegl4dAGQYVU+vNh51NET1KXHvTT0HpzGgADHosqoBsdgP7d9KCiNTrlJUwQDeqC81Cs3etBJffDrePXoIR2pzsLlkYmeT7YFPJ/CI2Y/Q4bmwmEUtE9PebCvk+UfhqLL6hQqBcvRVpz2H1CGd/9PZS63VuJUOxoCZS+3vbMtT//B9+ug45HQzhchItG0MuV5DXIOCPysdF+iZ/B0qKWWTwoORWyWJm42yF222QpG+kbUFIPrStzQyGfU7a+nB4rej0ujAZnXj94ljutfefPBKcgpKJaq0pHfvTDz7QmjuViqDbLSiElt6s1Wodrs5JCGECjGUggICSSG4SJbni5U3zsNWEWq2BF1+TbJhENBFEoXiNza0NZdTYbKSBduC0GZBMZFGsNjRJ4uCAZKtoMKHNFU37zGNkU0OCGglZDpcZg14P8XAS2c0Ubm4vRXWkTJgT4Ldvj6WNJ+2O0BfWUZxKnZxcSZ5I4zWng5ySEQzAvDx6CxlETMMRc87MJpMOEL4zQS+b54oayW5vLKCO5F4uToRGMFtJZXPJq0btPieG9QalvyHMxxas5iZMxh3s7GyqULq5LeLs4oaMRFjt9N1Z4HfZEPX6Me7Pcf/hR+gMRjg5O4JhMYNhMdf7ubuzK036qzfHWBos+p5Js2OhtjQye8+u7J1sehO7Wzs60CvVKi6vzoVU50bL6iBMxQvryiXZ1eGdA3wmuTUHTjYd9CzeeVFxs83Mrw6LS5tZWyNuUhj0fHl6IUy8wTBHIpnAYmXEae5CfrLrqwoiwTBmA3qEXJJn8xykn2iyXDd+jA1ZLqaamn/wwQfIbG4gmqCc9Rgnpy/1rDCXkrEqnM4RiMUJPDOvJmMDatUWkklO11fwaPsTUqYQCb0ezwQO3wz1FqUqY2156KU6fVfDyesevE4b3nu6D7fPiy++PFIgKyXs9+4eIhmJoEmoS6Wm4RCJZZRPLedGQVMGk7o8WZSt0hgO2JHZOND2ng1wp8dw6bWvho0UmyBuKdIbGUFaWGze5ovwOOjfsMEf8QtLbzOvsL+zg+FghuPjG0znBjR6FYRjcQyGA/mlH9w5RLtTws3NFaqVIRZzF4KeCBzWOTYyPvSGHbx6d4JwhLmKVjx48EhSNeKw6Q1loZPddSOViMOwXIMKmM/Kd5nPldtpU1aTxcpsuOm6cLBb8e74SO8jJ58sePvDjs6Z1dKMZHwHHp8fnW5FwCEOgijJ/fDj93CVf4dKoyoaoZmbeJsXm+lDNY6np29hGdtRUIA0t+VMY17BuxmEI7IGpHGSy+0cm3dK9bi5SctzmsO9u/f1nXKQylggo8GAP/+zP8XvfvkbRGI+LAxDVKp5RTPwXOFAJB5KCZdf5yaHBGkfY2NqaLRqgig4bD589dVbeWE++IDS6VMk4q51kLLBKN+v02GHPxBCq9HG5WVRygq7g5mRE92rHDZy+q00+rkZppVBpGJu7ijjLjWKgjHQFuD1ODAY8D0zY9ClZHwJX5DbJYJkvLBbrCKP2ijxL5VQb1VhsTMknuqABAxzN5KxBJ5/+Zmm8S6PCZmtmM443pUeHzdABLRQtt1HKhVT1Mts2YPZthLFOB3fkmSdXkm+i9xCUeXBuBoBbZyEnfTQbPFe8mtbnkzsoVFv4jJ3KqWN0+VWQUzP/O3NNR7cv6s6otXtyp/DzSlJx/E4i7aZmjQ2TKVCTY3RYNRXHlx8I4ZCmXRCovX5Lt9iPO/KumIxOhENpUXMpgf5pz/7KUqVJrLM8nIa5Z8lBZkFv82yDgznvcGNWsgf0naPWWq1ekkQGt4j3HbPlxwIkazNeB0jWlVSraOiYUYiCRXzt5UT9OYcnExhGJthmjNSaonZciyJLjdkpF+TgXBbLMDp8WDCmIbeOrOOgznKYGnVqJX7SMZ29X4xeunFN9/g4uIKZqtFDRu3x9xaUDpMXx/5DlRvcSPXbrQFrdjeSuLo3ZlgS+ktxgst8cnH38Pb12cayBTLRdHdU8mk/uwOoWqjIewObu3WICW+4yQ+v/ryUpFA5EsEo3b84Ef3kNjwqRjmgoLb/Vg8gYDfi9VqLMk/pYfzmRFeR1Bew16jg5Tbjb3NFM7Ll7DFQvjq1Vvs7R3A7fGh1xlpQFurlrUJTmfSsCyMaBdqIpFSwsifz2UHaxqDzQRbwIqpfQyXzyGvMmM5SLZk86HZgGmKusjFAViNJDAS8DfAgDJURXvYtU3moN1u9yosnbwBxs6MB318+OwxInGSzR36nLlBZvYxpZZc1NzkC4ob4aaMEJTlimAjxhR1VYs8fHBXKiwOJO1um3gc1XJR6jV6oSlXDAVj2N25I3gXz0Te/Yx3aPeaKFV5xjNKYCxol9sZxG3xRnURYX9sErFy4/Q8h+msq5rRyEFMu8V9jWwShpUZ29kD1UkcFTH/mpFVdfpil4ysMOvnhgNJ5E6KuL4sAJYl/uW/+TP0em3JM7noofLhzZsjbdinSwKwAmBXScUCG24OW9hcdgWzc2oLRyUWo94YK8SoNt4jgx4HGh49L26XHd988xUWK76L0CaRHkeeK9x408qRSHtFYOUGkjV0SEOMkRgTTtbIgQjG45Gy87g8sJoDqBZHkopzqUQbQL1W1+ZTm1NKOoeGtfLKZNKiiveV17/eBvqCzIUkyMYqKxHfey5ZuDWn17DX7qDfaUjtUay2UO+012c/gHKxiWgkqn+etSHzsTkwMPz432VX/d4S7fYIW5k07PalpIOcRvKQo5zObLPA6WER1Ne0d2drEy9evkIk5IPJNJKelEUqfUV8WJVfxxDa0QCz+RCdWhfP//pMGSiDDilVZmQ3Y7j7Xgbz6BJvczm4HVG8fPkKJgewc5iSl2nQWaLTmCpKwmJ3St9qMNKcCOnbaU3g1IiUHXq4mBVHCpDLGVERwhDp2ZCkJBuGgw5icS+iUQYqhrGR2QG5F0dHL3VhcBrLA5WSC0rWuAnk1JlBoPx9SS4jlp7T6363JZpYs9NQkUmgQT7fhsG4nq5SckjNOydUvBx//w8+RbVSQIW0Q8NKshX6ubiq/7u//4WM13zZuYEjQcjjDinO4Gc//SVWSyOsJubrJQHDVJtQFrP8uzPktD8awB/0agpDgiRd0gYjN44OjPpTOOxBERkLhWsFZ5N+xEyTRCoGq82AeqWAyXCMj559qOkxfQ4EdTjtAZy8u1p7ZeYzbGaScPtdmvr6vDb0u008uPsAF8Lgd9UUUd7HAnB7cx+FfEnSWZfbL1/VzW0B3QGNstysjNfZRk4ndrbSiNJ3EI3g1Zu3muB89OEnODs7gd1CsI4BS+MKh/fuYm9vD7/+7J+kr6cEhwdJOBbTwXT09kINI2XBbJQ302EFtFJmQ4kTKZxnl0fyq3CaR9MvP39KeputOqKhEJx2j+AapE8N+sDR6fX6s3CSchlQrACVZhtE+86n2iDSgMspPxt2yoW7nZGaN/49uQm6yedVNJyenaFaLWMzk8GwM8Dj9+/qoJ0txpjMJ5qc39608ec/+ZdIJjck2Xn39gid1gAOZwDH5xfY3Eui16vreaXxeDVj4HEfH33yCG4fBw0m5QPRi8GAXDYAlIVyO8ssOfq8bE5q1NuSbewf7Emfzukac2bo96KXKBiJolEdo1FmZucM7z1kEK4BX3z1FYzcEiw4eZ1oW20mTMhixeHefdgdMVTaHTQaZYz7fWnlU+k4Hr/3GLVKE7fFEpq9JqbLqQzNiqwl+GaxlATbySkZYfQWJz766GN88/orQS4IeqCcPL25gfl4hIA3iExmW7k5gSAP5YWyByfjtuQmlB3RN0lZFH2Fw8lw7TcdzBANxlEu5+HyEl5BtDkl1QO8Ibl2AgS8ToFheHaw0GaAaqXOn0+qLz17JrQadUlcDu/cU5PR7TOTiQTVuYALhAaFQwEUSznRIDnVY+A2i0x6Avr9ikzYxSJl6kbs7mwiHGaTDBTreUl3252hnlMOgd69amHcYawOEI3ZkNxwI51huPsMZ7m8Cq9nTx5qY8mpJV+MRrWizUYymcDF1aW8irNVF+N5B4FAFF5nGp//5g3+8R+eg7m2O3sbePDwPiwmF26uSXc1y+NL2fV43sC782/gsIWxmjpgNa+E96dM0e92iUTMOAhmuw3Hc3THHX3mEcbu+GOoU8bl5JB9hXy+AbPRg48/+Bhn716h26nBZLXC5gzI/F+sUvpmULYU/Z5ExNebBaQyVsn7ljOCIBy4e+cB0ulNbViur05xkz/TGeL3BfWdU4osqbGBXjii5keot0oYTrrCelMyO55xkupQDiAv4cl4CJePUvCO5JM8e5kdx2J6OGT2JRHrA8ybU1RPq1jRT2cywEBZc8KLSr+MO3d3cXGek1KA4BOqOZgb9vS9p9jdvSOA0tdfPUcqE0WxnMdgMMJHH35X1DdSoJkbxjNnzG3qaqlLeyafxkrqBcKEqByp1Jra8rjtXrx+fQKXx4NA2It4MroOBp4MZMlgNp3PzeKLWXw+KRQ+/+IUsXhKMtElY2RiUXnMeGezYCENlENcRjFxAPXm1Tv5WVYs2LZ3NVAzmUcabJDWKLK1gVFIBM4cYjzo4ObqreSjbLJvS2XMDTMNFYdDIzyOuJrm9EZUNGmKeCiTIxzBajHI3zwazZVb9s2Ll0jEowhFAyoe3e4QNtNbWMwYW7FAsZjX8IODn+vra23EeI1xm8PhLNUn3Kb4/QkYFl68+PpIsQAccrU7HMIkEQ1RzteF3+fB1U0OVmZFclO9mAo//803b/SZp5IR3NyUUG+0cXjvHmaLKXYPsirAioWCpJbHRyfIbCU57lPsDQvQ1dKGaqmNu/d2kC9d4DpfRWZzV+AixUmR4NnvC8wxXbBIdSMR38RiuiZ3cmvM3Fb+305n7Z9mU8TsMf5d6QfzO0N49eIdfN4wDg8OBeVjVlp71MBsbIJ15kc8lARFH91BAy6fGdNlB2bbHOMp72ULjEs3jCAQhI3HDA/u38PFxYUydyOBBGxmP/7hZ7/WMPKDp++jXq9hwvtrNpWthaRXNo6M1OLAhl5SgkM6jZ6k6gTjkBTJGqXdrSlC487hAb77icNa4gAAIABJREFUyY/xH//D/yFgHTN5u1QZjRfa9veHPcRiEd3JjDAhFZFxJefvipiNWAEY4A+b8f6Hafj8jOBYI2FPjnNoNiiXs+Hgzg4GvS6Kt0VlPGYyOxra/uLvf46NgBcbMR9GpgHcqQAqjYbiv+jXm4/Y8HZFPa3VykimUjjYPMBX//QlDASlLxaqDU0GoxRzZqcZK9cCS8ccyUwGiXgc+dsLYDnDeLDe8k0X3CIz+44APD9G/YnuLw7tGGfh8TJGaSL/82A4RyCY1DlPCSO3tj/84e9pWyQlV7cPgF5OOmY5YGzAavGgeNsUYIV3DJ9ll8+LSrWITCYmqNZ2Zg/D4RyDEYFQVygVrhGLhfXc8TxKpjbk16UqgTmRFxc5NcOs2cbTrnL4PIT3LegLJPOD/IOJzmcNmHxJtFotxTZMJgZYrD70RxPRXFeLGXZ3t+VHXy9xWH9Y1Fxx2FdtVKR8Ws2NwMKKZCSLUr4Os80kjyL/XA5D+BmUCgV8+OwZLs+ukLu+QWY7qQF2uVARTZg1Epus2XiJxZIQRRNsLgtCMbe8pQTu8Iw0G6zo9UZotjpIJKK6N3/5yy+1IaP8m2ogDqMZLUFJtCtggNflwmjYkR/U5SPykTm6RsXQMc94NBjAbqey0YXBgM0wo9Us2taxHm5WOyiXOqrTeX7y92BTx5gTRohRmh+K+jWgWhpW2irOJmMt06h44/NC9RYXRp//5iWMJjsMBDYaVmpCCUdirUu4XMAb0CCXnzMHBnz2DJ/+6faKWzJOnbJZGs75RRJLbEOr0YXT6VqHJi6WytyQj8ZC349D0+/rqzNEw37s7m0ik2EmyRyXlzlRzSiFpBG/U+vg5c8usezasZjQIGlCPOrF/8fTe/Vamt7ZfWund+ec98n5VJ0KXdXNrmYzdg85QTOjkcaSrTEMG5aA8Y2ufOVbfwBfGobhG8M25ADBEixpZjT0kGySTXaoruqucHLcOeccjbV2Ww0QIJqscPZ+3+f5h7V+696TBIbBNgrtFrptG3Z31zGeDbRRuDgroNMYYWt9XybfhcUMq3mIJ4+20W030eqMMJqaUGnWNTmghG5tIyajZC5bQ7HU0ibFYfASYFFP/G5LXTzJfnOWmBaXyHi5TB7ZbBHrNCfbbShVK2p8WWwyhoEFKXN/KPGi/Iy0JOYP2V18qC2YTKxwOMK4S+e/RTOzCJ2o4WTosj/I0cEYtoWhQpHF4fnFFWq1lta//HypJacPiutonz8keSED0tk8cRpEShMnTzzog6GgyJ97+7ugTLdcLalw5wXHBtwddMjbYl4wPiAlOiJ9lWzGmIHGydDCRGOpD21+9k1KEAlxGOHh43uaLve7U3kOqSenjC5BLbHXiwUD6KslmOYTyQ4pc6ScwxswFGLPLed4MMb+zj4uzs5lPl5d3UC+VEGTcQV2epEG8nAGfT6F9naodQ760OrxZWA0CJvpBdY3EpiNSbVc4qP/8I9+AvNigmw6g7dvrjEYz5RNR2AN9dH0+TFoOxmPIRJhTpkXJ8enmrIMxi04vMx0NGNv957kRl99+VY/02DAQYWB7c1tSZFZ9PKcvctndUmx8ePnw6bS43Roq/r8s1f4+OPvSmoaDIfkreK0ittiSqHtZhsePH5HZLxiiRKBvCZ0ZRKz6JUJeeAPGQhEXOgPSYUboNO0YNo3sLV1IO/G+ckFXjx/jQ8+/A6Or17DG3Qp5oPafeHARyZttZ5+5wgfffwhfvY3P8cXv/1aFw4bg5UVvvDMihrzjda2iRNYbrco96EP1eOGTP+UPJyeXSMYCSNdyMmvk4yswOuy4b2nD3B+cYlqsyO/HLevMFtFaAx4rLBbiUie49697+ObNxdoNRlAPJUU3BtwSWbAS45xFZVmTpJu+q94aHHQQYkCYUjRUAC1ChttSqyjyBfT+jmZj0c5kT/E55iamIWC3SnrtpE+s4C2QaGgC/l8Gu1OSwW6wlAtFpgNq4owbjAXE7Ow7VQXdAYMG+/DNCfC2irFw3jU0XSXk+UGNzbDDorlhjxjHEa5HQ4YVkMTNPpvOeFnvpnhoCfSrI0MPS8sLg8OdvHLX/1SU8JEIilQywID5Es5tNsm1CodTfcigSDWVt3Y3PYiVylhMKJU1CpPJX2ttfII9fIMxVwNyUQEQT8LAivOL4rI5DvYe7CL/UPmlw3QakyQu6uj2+pjZy+KQJjUPpsaX4YvO9xmNRClQhfTIbH2XVxe3Mr/unu4jrXVNbQaYzz//JXyqba21jCYFmE2BnC7Y/A44shl7uAP2lGt1HQP2MxmnY2cSjabHfl7YikfYJmi11vo4t7aTmJlNQKvK6ChHGWwTpsJfh/lSTmcn+dw/+gAc+tEsRy9zhwrqS1t5NmwUQbLkGRuQqZDEx4/ekfh1F988RXu3ztENn+tOB0WL5Sq0p+ytb0r34bDPgPMY4VrU73CAoCqlOliIdpiyB/H6soqbm8pxWpjd28Hc4IuZtwimgXpqNSa2N6+j5M3lyhd5GHpWDAZTORPIXEzebiO6rCmoqneaGJu5j6bYcJ9FQGxUBzfe/YRKkVuI9La7tVaFflYKP8l5It35cJMrPhITSe3pSx6CXI6OWVszUjm/E63Da/Pr8KMOH/CgMyGTcWRyMb9PlyGB0FPGL1WB2bTBBbrSF5VhrJ/8quXahAY5MwzjcTpyWyCyYxeSmM5EPnWI8RYDrfTtoQJ2FywG0HBfjq9sqSHoK+tPYTXzdD7lLww42EH03EdNstCzeObkxM0hpR+8blNCKry4OAxXn3NrLscnO4gHC4OZX2oVm6QubvF1uYODu8/kJqDRD5KJ19+8xqjkQW7u3sioRoW+rwNtFrM35qhVqso/JsAHioEaO9gI7sEpDgRDRF2RdANMfNpeexJ8rPAjEgopN+31RkKJpG9uYPdCpFn86W6MkcXEwZk5zRocfkssNjpudpBLLKi+I2z42uRoZ8+fYzBkFvmibZV+VwDnfYEa5tx1Jo5wSIcdr+GXYwvIuCJlN/H7+xgvqDkjfAhgsfex8b6GjK5tGR53PAO+0t6qZ2AFObPTgZwOBzaQJnmFm1cAr6oGq5GMwuLQW+QFUe7z+B2+3F5e4JKjbYQsgsasqy0e4x5IavAisXMCY8zikgogVyOVHeTYBt2ixPbW2zqOSitS/pNVYvIjsyCI6DFcGpTQ9XP119/o8ZoPGQMUV88hgeP9tQssiLl9qnZqWBtncowJ06Or6XC4KKBweyUxVNKOSJEyO+VVz8UjOrvk77NolGm7YZ8CcATsOCD7++I4E3JNxUU2UwJ4/4C5SKVWHYkIwE4bTZ5wnLlOu49eEfn9XzUwdZqFGOMMDLPRI8mbbTRbmAxNRANEcnflZ/dMNy4Pc6hXxxixsHElFJbk84AUjLtPgO772zCHrTLu83/nX5UNmizEYdyM9XRlAKPR0MpwEj6VvRKvakBAj329I6JXO5ywuY0JH0dUaLp9mN1PYlcNos6JauOsKj1QBv7u4S+1HB1XcJwQC9hRIOtwbCPje0dxBJxXN2cIpkI4nDvCCdvedZ1MejV4HFxy7TA1uaBGBqk5foCAbx+/VpnyzK+jKT7OLrdJrL5S5H+CXOrVKsYs5G1WZCIRwQl5PN8eZbR4JJbmhnYzEIsgGqRg+uRBpL07HMLxX8oH+bShQHxBA/xHiX4i6qB1RV60W24ur7G3v6eBg0cGhMfzCFDvczBLHOkJ8ufd21Dvcv1ZVqyeIIrCYOkUiYcD4rOSkDKYjLVFo29TzAURp9NUiAgsiqjRyjBpdeQ9TabOg7ESMCfUNrq92KOIYJRM7zBBVxeO4bDBaqFLixzG+b0avvcki4PRlxU9NCg5H4xQdDvlT98OuLd3kel2EJAIfdxnJ6dyo7EZ4GKD75XPJfZm1FxwAURewCea6TJrsYTOD8v4uyqhMnMJGmoy8W7Y8m74ESOw00qaQadEaajmcBgpoc/ji5WVpMiIbFYJk1TcQJOF9qdEbY2doQPb7RqWg3zYmIXy6aPQZenb0/gMJYFwpN3H+HFyxfK7vB4vSrICLRo17q4+m0G844d8xEnVHYEvFZsHgZg37IitrOOl18xCDxMd4kQt7OxHc06fXGk7AD1VguTwQCGZY61tRXMFzY0OgMMZxMU82WZfn0+O1bX49KbM7yXhnMirSmnIbXI4+aHNpWfgcUFsz3YpLSb9LFNsLKRgNtrFj6aOnnmgvABpF/I63ChXKpLbkf6pWZNlrnwvPTyxSIJlCoVhXBTVskDyu8PIJ5gxIMJ9XpVAdI0aXJLyEaC3jTq0Wm2ffT4HV3CN+k7obkZH5DP1rRx4x9GNTibIUpgKdHhZpMHb9Af0INIIAM9a/x5GAbJzDH6w5glxCyR1bUtQUwy2TzOTy4lW3O5eXmM9b83qiwmPKK7uSX1os9xItT8B997X9PF333+HO32EB9+8L6wumdnb/H161eSy3FFTQz4xmYSqZUY7q7vUMyV8ejRU3zw3e/C6Xbh9Owtrq6OgcVYjeNqMik/xpcvTzGWWGuuyQQx4Ef3D+ELOrFYMHjZi1y6JAnm3/ujn2jjwoletd5ZkthsNpmFvS4Pvvf9D4Vvpr+PhjFKuAr5inwzqQ0fmt2cAqn3th5ro3lxtQwF5YsRi6SQy5TVDLBBJXKZHinKApyaZPmVidRptVHMllXcO1wkv3HTx40xpaoelDMZfO8770talas2OCkRDKhZL0v2mOU2dNyHxTZBIOxGvVvTBPf6tIl+m9sIF5KJNf0Z9JOsbyYwWXQVBE3fCQN/iQ12GkFJENa2ooJyfPHZSxx/cynfC0eSa6shxEXm66Ak+XJAE/5qtQo3G921OA534thY8ysf89MvXqM3tMFiOCWTYAP79J1dmDHB5dUdRnMgX6qh2WEkCD8L4vA5jaYUh1Nrs7aN/PfMSONTS0mpg5vg/ngptxh30Rt2FeLLiSTf20CQMpM6PB5KZgzJsgg1KJYK8LmjWEwcKpLa/Yqyl1YSq8omYr4gs80Yxs4NG2XnhEFQnmyaO+F0+ASisXstMrJTAsv8w8ztrXInKXOixyGZpAzvHO1OVeAWgk0WCztyhQKub2+EVqeEnb4OkoR59pFk5qGXdiUh/yG38cxgoyKCyHoOfri15LYjl88gEqF3wiIPZn88kAeCU37FULgZGuyD3TknQlXniNXswslxDuUC4QcMVw5hb/9AuW0e10LypVq9j3Zvjg6JershRDjIoZe3NoTd5kRqLYiZme/CFJV8VWQxkwVL2t9oJP+uyx7B55+/wubWBoJht3yjzOxK3xYUCB6LBlAo3YgWJ4N7uqThWCQWFLnNsC1zwLjdoWmez17+7hYb20GUFUsTgp03rZnENGCHaoBcUxfrLumD/R7OT68wnVsRT8ZQauThJpqegK69Q4zGPVxeXyAa8uLRg/s4OniA7F0R37x6hdl8JDJdNB7R5pyXJCezlEKPBgOsrKwjuZLCb37zV0vsPxaYLEwKbidog5vtaDgh6ROHJelsWnlZjNZxWilJHqiZdLr5PFtFwD3cvYd//y//Bq4J5clTbRPZIAdWI9i8v43zawKupghE3Gj2KyoiO/UumtUevvv0ewop5xaO255sIaeh30pqQ1Kwi9vjb89sm/ysa6lNnTnFchFvj080VKMnhlAE5U6Nh3B77cqWZbPSYcPnsWBzdQ3lbB3PnjxTUXZ2cSNfbijqgcflwunphei+pMz6BelZSNrIbRCz2xhPwc+PsnTKHQkomZs4WFzA64jqzx8MWxqyMry91egLEU5fKD0siVgYfrcTQbcfPpcb3WETx3fHuMkUABJBh06Ypi5sre/g5ORYRSllnv1RHYEAsLWZEn2bW3fmdhLPz/iSTCGH0ZRgg01tb2hPoBdyPO5L5s1nhZsRNuz0l3Lb43UTiLQc/tJ7dH1dxsLEbEp+p1PFwwjwxygniwG/P4pUan1Jmc7eKLfSF4qh25/Lu817hlsb2jUicZ57hMSEgbkLF6dXkkOTRkpSsWHMkEhSYZSEYfjQ7LRQbTBHjaA2j2TC3Lbe3GVFRw6GCT0BSvkaTAtmPW5LNSRglNWk+3k8GMgTRX9gIBKSv36Z22rIA85GgCQ/ep0sbOAptWwNEYmmsLa+hUa9hWIpp3yzrZ0o6o2sLDuMY2o0R7pXLGYHTAsS04P6XPid8jOiFyoQCGuIyW20oHsGSZoc8HR1H1aqZWxsbuH12xN5w8t5kpDtUkGpEaIUr9uTH5nFqywDbq822cyypcWEg75eizExS1Ab7RuUInOoE45G0WszaqEkPzNVSr6gDd//8SFSKwzCZpzNGP1OB36HF4spjSEEfhVUB84Jn5vMMJiOEI8xxxdYTIYaOjt9lLGTAOrB5e2N5I2RIKWCVfRGlG1PMShPMa5MYBovh95cMFIySDaBO+zEwdNdFBpF2VooL3V5fEjE1zDuD7Tt4iaRDSCHDrSpGCQbm9jALO0KjECghJENljfoFDzISgmhm3FDLsnbz05vUa/w77+OYY/+OgvefbKJeqWGs8sSrEZQXluLZa4sP3qNDbtXG62Dg001q5SxUl3Va1cU57N/uC/wFb2/4WgETpdboKdWpyVFE38/xpQRUEVlwnxO2eNMofIctLGW5FnI82owHCGf6WE2NsHqMMFw2RVDwaEVadD0yROoRB8nt2pUC/A+tjgsy6xdBzMDB/KzsS+kX44DP5473Iryrmajxlxpqqu6rYnk05VGWbFtfC7GPUpsawLkUYobDoUkIyZpmWeKhi0jfn/MGaUNLIpCuST7BL3H+UxdMmMqAmwGs3/tyold5m0SYmXB3DJCMG6H3TOT2oKLl157gGF7rEbfKul3AHZuUodD+VUluTSbYJ7Pl/fi3I5Ctolivi17AOszvifc+nHrSp8os4c3NqNYW4+iVCQPoCHfr9W2gIeNoMWLr7+5Q6FAsqgJiVQQMdoGJkNFb/D7CwQi8iiXc0XEwhGYfvQfrS6SqxFNZYgMdTsZVLgQLOL1yZXybmwk8BlAfDUknW9/NNJLLrrnaIyQz680egalf/7FpwK6UGNOkyxXj5MecPdVAbbucuPncdoVSRBdd8K+YYUtStx5BZ6AQ5IcRiswHoDbLhZclNuzORkPzWq+6L87uHdP+mUWScxZ4tSOEpdkMrz8YUkmnPJynMo4ysOFJC/muFAKSEkMJUQ0iBcLdcxnFiRXY8oR5L/npmAwXCy1tyYn5mPquekbGKDd7elhYOMXCrjhctjkdaCPioh9wl+4VVjmgvDhnamZXJgsokPxy0ytxLWVmY5HqJRr2Nyk7M6Mar2GXCGnIoMHYCnPDdJMUAM+NE6HRRuwVocetZn8DSTu2BxWTYaJ4uZmYiWVxO3drS5MUoGWxukVuN0+FWyc0K5vri39ArMFLs/vpPsn5t9hNXTBsXlKrkTh8jiRWl3B7z77CvMJpWlb2N9dw3vfeYS3pyf42d/9WhJHXgDhqFtEzNXUiuAsnJT89A9+qukDqWRXV29RqZBSOMPjBw+EwT65yGBmZqwGL60xsumKZEeGwyJZLKfh6bsC3nxzjq2tdayuxPVzNVodpNMZbZnpn2BzxokIKWSDURsphj+vbyrDhh6mew+2UKlltN1jEcVAdRYI9XofsxFJdQ5BKmhEJjGuWCKVltAWF+YKEbYq7JlFTqPC5ny09Kpp5b7MHaTUsJjO4unRkV76Zm+C4ZgZhVX5Ygg14oXJzS4LRkqv2BzQnxeP0ug8RLFAkIkX7foALoOSjaZypqKpENwBesVG+t8sZg8CoRBszhneeXcH17dXyN2U4XMFZJbnIIfZQLzMCG0gSZRZcjO22ZMBdlJJJMP8/fNY2OYYzolnXyAYiWA6hiQ6YcImDGZdmeANhvGb334u2QbDyXlIcuNAjy2JfZVaSxEOvBy4AWSz5vPYFSvCS4DRBvReMTorV6ijUSddzCRKrd1BWa5LlzyfbYY683Myz5zw2kNIJZM4vXyLXreFjdU1bcPqVeb5DLG+saJJIyEalMD87K++QjU/Vl5aMOLEzlECnrBbfiHD7NCwJRKNIhT06/0LRrwoV7mJXW7N6QMJh1Zlur7LZtX8czBAuVDAZ8dKMqItUzASQjASlFS412mh1ayI0MdtDaEjJrMVxXJZQCnGAsgvRWmMDRjPa7rUbHDDbvHQTKBDmxfXeDaCw+HB7XVZQymrxYa93V08enyEs8tjDJiTykGpeemfuLjMaCOwkgohRipyqapicGYawO13oUviY3uihvwue70c4C3m6LZYgEaU0cVs1RYnkjOTfFoMpnV4IPl2IVdArdoU7IBDLQ46OLHlmUzpGzcQvPztDl46UVhHI/zwB+/i+OQKLjc3WdwSV+D2LLCWXMVgALSaE23u2vShzOa4S2ewupUErAuEIhFdbgG/B9VqXiToZDyipnIlnkI+V0SjWVdTYncu86WC4bDksZSzExzFrTObrO988B38/Of/j9DWC+tciP7Z1AbD7MTDd95DLpuXTWA64ZZtgbdvTvUM7+/t6Z4h9ZaeOnpkuDUOB8N49ekrDMsDTIfLSbfVYcOT77+L9qyHfLkMp9/A1NyXFYAN46g7xd1lBo+OHmp7Rfke7w/mXtKjeu/wAV598wKtQQWj+UBgL0rrhr05vN4gvnr5pXxe3JwvIWokMwdUBPcnLbx9+1p+ZUqkSLZbjadQLdTww2cf4NPPvkSnv8zdIiWXEUIcnO3vbyJXyH6bheWU3326GGA4aato6LSZQ8eIFHrE+gIzsIC0m+i15eaPfqkpfK4gDnaP0CD5cDzC9c2Fol4Ms4FaoQ/T2NAAypu0oT1oKUfv7qqD7FUHEV9SBFh+Xiw43R7AGxjB46Ncjxm999Csc1vWVuN2k7vFcD5Q/cDC2zDbkS1XYHUYivvodRu6o/k5sEjjhiESjIpiysEAEfR3t3WQhpZIhiWHHA1Gy2Z8RBDUXOeJ0+PR99RgzIeFESZ2Ff3cSDjcevHk/0wmwvKl8RxzOUjtHGnIQl9RuVhV5q7P74SVwLVgEj5/EJ1+T82mYSNwwSzZGt9jFoX9Hn9OjwjALlk0ZtqacROws7eLXC6HTquBdquu+srmcCMQZPNiwCnYQ1/B5Nx6sjYY9rkhdkq95PQ4EQhFtW2tSxJogtdPQiDT+Fgc+lRsM/OPZwefdUoQaWeg34y1GGmPgtyMmPlIVUNYpPFxf0kZ3dpexcX1KRKphIbaPB967SnGA8JWSmqsCZpirAfvBw43qEZhYHYg6NPv9ebVMcaDKfptAnRm8AV9OoNYj47os6S03O1D9rqsO4obfEY0/fjjh/D4ZornIrlx1Ovi3aNH6Da6KFab6DJPlT5vjxNHjx/gLp2WZ85pZ16qGa1+SyAd/jOhP65JH5xXni+SR0nvJeSukeliUh/DNGGBvmysWXMwRsQddOHe+0c4vj7RWU4gG2vFo6PH+P4HSxgW4VETKqqGPSlgOPzjZ8vhM/1ufH75vNPWBCuJrF0NXdhIsiYjnOP6oqSNHpcMPOsYdj/qN7W8sDuicLkjKJE+PG3LP8tFxdVFAevr+/i9j38ouBiXH1dXaQ1uI1EP4sk4ysW63hEqN/hdFQoVDV8JePS4vVqoMNjc62X2Le9nqKbghodQIL4/vL8ZmzQfO5bDV5dHfuklVdIEE9kEjEXhM8toDpIeQTCbF6PFANNpDx67B/VaDxabXdAo3qeM8OCmkM0lt3pc9TKCa211GyY48cmvP8d4PtR7TeltvdRWPBSHt2urG0gkEjg/PUOpXNEgiAo4bnx5flPhQ6r5wjRVrcl/f/zqRltEgpao4OD3xHuKPjx62x1eh+7LQiUv24g3ZIPDBdgdfIDMMM1mCHhdei5qjR76w4kGTz6XAwfb64gH6QXvot0bodOdIZ/tI5shXd+jmpncDyq7VBMQ9hh2IJ4I6jthtuPW9gYWi7EGPBzsDAdmXFxkJZEndTSRCsiCR6gZ7T0kbLsdLpy/OUWzXIPpH/5XO4tgyK03aDEj/YdTLLM643S2DJ87iKA/jFwuA8Npw9w6l6/MZjHkjeBWwOd24fHDJyiXC7i9OxUVkn4JYp2HkymMuRfHv76GuWFIb+tx0lzvQ3LXj0VsjPqCGWM0U1p0YIkUNOWHzFB3Qk4YHG5WzhH134RBEKrAySyliC++fonpcEaeD1KrMZisxCiHZbylh8tspYdgLihAPpNDjJlI8TBKlTvllPBis1gdcLtZMA8wHDQ0gSPx0GpyIZ+uoJgjRdAkKQLlB5T4cQvmdlvleWs1SF30qlhl8cOVMKe41AjbeBi1qgqRdtnDKiy3dtaxvbOK05MTTS/X1tYk3+GLoMlgtQ7MbMoZqlbaqJd78vj8/wc1pyGUohIis1hQ9TDD7v6mZJkDSoFcXpwT3OBwa5rKiQun+fy5SMZKxJN49OghmrxE5nPc3uaQz5c1hWSB3uW0dzFVniHlVpREVqqc/PHPZAYh8Od//qdodzt4/tVLbVN4wPDQIBKXYIDD/X01e0/ffSIYwXQ8xtX1uXyQbq9DjSIvUTYR3oBHRM5GpYNKubd8MQ2LLoSNzVW9CC9f0DdCQ7ob9472YLXZcXF+JX8mJ0ZEEbMAHUx6+k/EH8IaA1frjBHoKg+MxENKl/hPNJaUlKhQaMBmCmA6tsFqWOW1ZJgvIwe4Jqe2nbp2Gqgp2auUarg6v1FIJzHklK8wALo/6mor63fTQ9hXQKhb5nsrei3qw524uHmjTLpGi6t6r6RPL16coF4uY39vE6VKU82vzUrvWUdSR04dCSCAbYrkZkDNaLXcUXPg8nCbQq9JEqVaVkZ/yumY4UaT9JBBvB43GrWGvsNIIgCLfQLDMoODR6aNm80BZma+q8xKJBjGDIeNwBZq9yfw+7iBYJM6E9msR1ktIw0IK/J70O42UCgXVMQ4XE4hoCnzplHc5TCWeq7MAAAgAElEQVT0awkf8Di88kqSpHpxkUE+VxZJl1RF4pXZKBEpzw02Jd98d+mp9TlCODq6j/PLYxVFXo8Pszmnhj08efKOLm5ejJTUUiL025+fInfdkyciGHNi50EMjoANhsWOWpGxJk6srq/i5uYaTh6umOG977yDtY0VqRXSmQJ83jBevToVwpnPNguodquBeNyPD7/7Hu7fO5Dk9eGTR+j0Wt96eNOa1hGGMZ3MVKBQXlhrlrURZCFFoiYDhKezrvDwg84MPlcUycTKEr9tmER+I4yIcJlarQHDbEU4sNwu07NEDjDfC05jSRI+P88s40CcZjy4t4cyByuOiaA/w6EJvaYZDmsArVYTzV4ZQ064W0NYF3aM+hzl81xzantA6AAHKBzgEEbEvD3KMonEp2yN1EWSDOnliMVSuLvKSZHBgmBhHsAdsMJnNbC9ugnzwiEJVLVZFkCFOHnGAzFCwrRwqtCgj5xN++X1tYaEfKc31zfkvyL5mHEm9C/wvgkHohgNutrschPAzSqn0JyvbW/vL3Hcw5H8QBw+3t3dYvdwR9J0SsvpH5+apspdHXUn+Oj3/kBSUf1MwzbikRiK2apkODwbGKlBZcTqWgrFQlbyIl7M5esqMseEuywJo2z8/st//p8j08zh7ekbDAj2ME1QKlbhNrxIxVZwdXGh8yyRTPyHwpoFX783xkc//om8zl+++h1uMtfaQnqdARTzVVgNYs3P4fV6cHCwo+eDhdNkOsfW1jYWxlAbIJ41fPd4b/PvP+yMEHB6USpx2EQSI4ssblHGatq2Ntc0sMmTEKmGxo7xnAUKyX5eydG4aeK2jbJKfvck1xkWi4YgnMoTMEXp9NHBu8stzaCH3qiORqeO0XiGUq6H4xcZRPxBPHxvGzDot22h0wS++SIH09gucIs37NFGZ+9gBW7fCMXqlQiZWxuHaNUrup8oTSdroNpsIuhxIepxYMxt8V0ZM7NT2ZvcpNJHPJiOBSOjnJ7FJSfj0wUJ417UKhOYLXzPLAKvEb5CT+HKShi5/Bna/ZJUFfTDmGcmjHoEZ7AugOR+/giLWTtMM8KvrNqgswmj75oDSEVn2F3a+LOpZFgJz00CLRiXZND4YxrDbhtpw9PpD+HxMf6gIpgb5Zo8cznNZc4it04cPPoDAWSzeQ2nCMYjzIaUbjaZ4VBEPm2CTTj8IhCLdp1Oq49kfBX5XFrfnxD4IpRS0kt1j0nPRb3F/FFlrmsAws+L7xTPA5PFqhxXqnA87oi2NZvbG8qbJeCGCgtuvgnUoeWjWC0KTMRmze93Suo5HdhE42auLiVxvpBH9/hkzPOQyqIxHr9zpA0l60bGJxSzTaTTdbhcLg1qKdnj+0clDi0Zb7++VFPJMyMUduO7z/YR9C9gd1nRHQ0VM5IMxwX6cPm9MNmYadbRNpqqndvbrJRAlNIGwl6c397AQSVayLv8jCaEjnREJ2X+873795G5LqCe6cA+4+BhKUWlBJqbKIHYDCv861FkRBVnjcPlAyN23PKicWA+nS6QL5ZwfHYMt5vvEWmLzMxjjJdHkks18WNGInTQGRbQHTQ1yGUcmInar5kFDoNxQgQtBfX3JQHfYnJoCJHOlDRgdrkJObKopidJOeCN6szgEJ7bLG5uTejLAkD5u9OxzP2j1JgqIQ56+LlTdeRzexEM+3VWU+Fhso4V7m62mfU59jtj/d0ZPcW7iYoflz0kiBgHwMNhR6onegE5CKaHkXYWfv+UdPJFGszYwNQQCxG6CFQaTcksGSf15usLdBo9BAN+yUHNFpP6gGgkgafvPsO/+3d/JVbCRx//SAAZLrLyuZLOO/4M9VoH2XReJGYO3rhRM1lnysGjlJU/K/NsfUGXiNGZ6yJTsEWYJ4l+PObgzaGzIp4MYjDt6Y6iemoyHcFwz2F4p0srxWIBh82CkM8jSvloYEOtOkKt2cW9g3Xc24oh4nOhWm8iV+2g0yXFuy/FBJtc0nFJQ+XPrveQdHS/U/dGpcLlzBQH+3uw2wzcXOTw9u25hspchI0ZLzedwO93YO/eGvxSukwRicWU7VrM5NAoNGD6z/7r9xak0jAnTrkoJnbfy1BKBv5yCup0uiQ/5KZvQtQ7H/iFHfHoGqwm6sLH8iIQxMALnr4iru2JOeZfBkMDl5/dIGKJa4NFGcVKMoT4lhfW1AKZdlZaYL7UlHASEUwzJhPvzQub8K+c+FD+QZAHG0Kb1YLV1ZSQ3te3d5qwUyfv9DiEda2VypJWEY/NDBHm2qyv7ShsNZu5kzyQob5uDx/emfSxreZMND1OXgiPIdKWYaiVYgnfvHylqbfHt8xgqtQqCEeW4ZN8Gejb4qqWDxXNoA47fX/0DS2JQryQWi2GC3uxsU7NdQR36Wv5HLhxe/LkgaYN4WhQPsp8oSiMdyq+hrOTHI5fXWrCisVEEgmbQU30Ql495uDwYLDYgEQqhN0dEjHp3bnTd8oHhZIlevfog+NvYzY7JRsg9IYQjNvrrLxIvMR42HIrQm8KNfScrDNUmDIqej8pX+EzQjNvJptRvg0Lb07Uhsykm5kx7lPL7EPA78KH33um7dbrb75B4VtyF0lw1I9wazZbMMjYjXgsJmonPQn8c1bXknj85Ei+zF/96re4uUnLyM5mm/Jkyji5yqdUgKZwblBZrAzGY9QaHbTrfXjp/VwPw+M3iXxJ9PxaMqnGz+sLi/rG7EY27U7Do7DSQNgnf5rb4dFn9s3rF7hNH2N1NYpEfAWT4QxfPX+uvBkWqtyUMoKEUiM+jzxc6H3ihd/vjtTwxElBXAnjJnOFq7sc0nd1eRYIbzg9v4bd6kajWNXG1h/0IRiNYczPczzUYU8888Iyw97hGjq9vhqcRqOlIQQlhls7SfnRbAYPXI6dpsuQZzaAzPlqcfochssTQK1ZQDLphs3MItCuQiebz8LjDiISYSA4d+NuyUmYDzUetxRMyingi5evEEsmdQnz+/ay8es0UWkw94hKAV5ixJcRv81njUWOBea5RUVjNBKVkfrkJC3P4c7+hrLC+PdwO4MqrAmEgrWnLREN2g/uPZY0lhKlQX8Kp80tLyVjIuLxMArFjEiUHBhRFfDX//pzNIoMop9jczeJH/70PRQa/LVDpK/T+N4PPpRunkAdTudmoxH+6I9+gt2DDQ0yMsRD50h7HKCQL6GQq2ogwUHSw4cHCEc8uhx297aQXEuhUitrM1LIpHV+5ssFTUM50OAgy+Xjxm+mgGnS1sKRiAzznc5Yvil6mQmEITSL/iR6ltLZO2xsrkuW4uF21eHEYj7GdG5COBpX5uPLb77RYM1mZ9TLHLNJHxurcXi8lOsOMAVR9UPMh174XGF575hd99kXLxRy7yToiXmbIqkt5YOU+EQTfvTHNW0trCa7Qq1p+uezzgESG3Ublbygp2ipEmHe0GjWgckYI+B0wW1xY2N1W8/jXe4WoylDb0kVjoqkZjMzdH6qTTH/Pxxk9Zgx2J3o+XUYLiHYE6sxSdpCgThydwVdaCSBprM38HujyiniJjYSjuE3n36mCSufMYIHaJTnVFZNs8OJ7rChpmQ2MqNTH+DJ06c4OT3Xd8W7gDALh+GU74OqE26eGSVhM2YilLIBHQ3nSJ82cPzZJSxz5ixZtAl658MjLFxTFGsZGf25gWWz6nW4EQ0GUS7nYSFif07oC7NsDfnn+XyxUfi93/sxTq7eLoPSF4SJEWzlRjpdlJVgfW0N7zx5JIDT9c01DIKCVlfR7JNe3NfWkgNMxqbQa9VpjNGqcQM1ls9ufXVD2Yvc9Cq+ZdjTUKI9qKM3bqM/prydkIqF5M4sBAkGMHN44mdWHosKAqwICGAOpg9WsxnzCQe5AdjNHkmsZ0zsm/RguD2KSxi056gVusrR8gUtKDFvb2xRI7CYWLW9JQ+A96cvYCCx6oLdwVgfq3w53Dz5gpR0uQT1CvljGA86CHnpSeshm+f224HvPnuG3/7uBT7/+gRzw8D+4SbCEbeaYoYXc/NBUmO7xQzNFdU1X335Wll0yQRJ1wEUy6eYzLsqKAkrSoQTMM04wLXCxNBnBtmPSIec62wjyZjvDKNx1EjKosEzlbRdKOyelxOb8Wad1OqeADv8OTlc5rtPCRYpm91+TfmD5TwhcWZBi4ZD+lw3NYTl/UYZJLdsPIv5vpHs2e604ff7lwNgXtUcMjcLmIwY15BEIrKGaoUMgOEyn9NEyftc0mA2szAZqDf4/hDMwSHyWOoZhlVz+NQbMhAd6HfnCPtTeoYopT4/ORMNkYPPh48f4vBgX0OS23Qe13d3uEtfYG0jgJ3NNck2maeWz1TQ6Q7RaC1pk9y+0UPqsDuwvraCWrUg+XCt2kCx0MR06kC5VFvKSRWWvtDw66Mff4x/83//TDJ4trgBnws7GyG4bH24XFa4Ah4MuN1ze3SfsXFjTvFs1AdIhFfesQ298QxWpwPJjTVc3t1qYBaOevVdLhY2wQyJ4w+Gg1hbX0e50MDxl+cI2AKwTFmkU3Fl1vaejd9kMcPQscDQNFb9INWXYVGTw4FgKhnXWUlrzMnpBbKZjJQIDqcJB4d7ApYxl3jQ7+Hq/AxWY4DWII2Zua9algsD2hc8Tr88pfSNxmKrSCZWUcwVNdBh03OXSQsExO+Q/5Auyi0YY2ZsVsbxEPZSEXUyELBIqRGOsdli12Dg1ddnql04OGRIPf3i9O8RPhSNUho+lQ2G6jxmsHaarHnMUsNN5n3FT5HMSl/8eMRIAVofyGqYwOljtqAF0zFrJDuC3rAopLf0kXoNmMzMiPRjPDPQ7vcUoTUdmXF9UkavNdRgm5syfr5syOi3Z3722fm5atUPPnymITy3/TfXt8ss3G4Pn/3uK4WpU146GY1k1eCmks86hyh8jpbetDn8AZdqFdYyXPB4/W6srKdwcLCvoTbBKlTdFIq3GA7IUBjC6uSeZqwajc+FkyHqPj/67TE89gQy6Yaynn1+O9yGBX6pn9wwnD7c3eaWkMQes6dniiAKRUJwu5mxOtIdwwxbyq25FJmQTCs1QwRvXl9oyMTcZ/ItOGwgEImb4M3tdYzGHF40YPA5TyRhnZtx/vYcpn/wl48WJL6x8bs4v5Uelvl19KTYbQt1s412HV4abJ0uTYccdg+C3hQK2Rp8Pn5w3BoN/sMUjdk78XhCYa48CPv1AV5/8g1WnSlcXecIOcLh3jZCKTtmoQGGth4H1iiUK2h3pjDZ7BiOZ6hXOrBbnTBTpOlwCEbSH3QlO6OWf3t7G/UaD5OBNlksYHx+vy5Jl8OugsDjc+oy5bp2bXUTqVQCn3/5pXxcoSC1zxPU23WUq8z4MiRtZcjhfMGcLANHD+4LzJLLXcpwS2nOeGQW5lkUSZpKxxPJkBgwb+KlYLKgUixjfS2FQCAgxDqz72ha5qQ0m83AYliUOcPDvNcZYGd/V5PWnb0NgVS4iTs5PsPpm0vcXJLMxcEsNyIOTZPY4Ts9dniDbIZ5OM/1ANtdZrjcLH4imsjd3HCzUhSkho1jyB+AxxPC27c3+vlSKxH9ftVqS1ATHt6cLnPK12o0JYVkY0WjMXX9wWgAT959KFlQJn2r7V61UkeCuTAOJ04IdPGFZLz+4z/8fbx585W+M0746J9ptprC39PzyMwkbmk5QWZDdnR4JPLiyfEFXD4P3EGrpHpEsBcK9EiSYkYZwpIQSJQ7J5WUnh0cbmMw6uiwy6QLqNWW0QbxZAjrO2HMFx0Z4L1u6t8pZ3MhHl/BzW1axRC9Klvrh0tZwZToZYca+jdvv8Grk+fwfyuL4bMX9HswHLSUQ0h6X7HUQa3R1SHC69fn8YueWqwwh9EGu8WGw71dVGsFBZLXmx10OxNsbW2J/mo1vJgSklAu4cFuSvKBCffLBtCfdNHqDtHrsLG3Ymt7Xd91tdxGLldRBhQnTzv7q9rO0o9BmhobehqfOYnmNJ2f1wcffB9Y2PHJJ7/E+moYuew5YomQLmBuSnjBMwcrk87g/v4DFT8sOGhipkY+ny+JbMVpMad7lPzw2aNnptnhRtUsaQK3qnwu3Ha34iYisZBCZalVT8YSwncTcMRcORAMMyfKmrmBNCUzdHwAu3tJYqT8hz5WTqL5rnS7c8RjKbx9/QYf/+gHavoMuw1++rpGU8Qia/i//pf/F+evC9oob2yl8JM/+R6KzSzS6TScdg98Abc8jePJHEFvDO1aXdu8f/rP/gvcZm7kheFUllK468srnB5fSRZJ4MQPf/Bd1BrEc09x7/6+CJIWuw2vXr1Eq97WcIiykc3dFEqlqiRRBCisb4Yl56UkmvRYTiB52dDE3azR/G/DanIdW1sbuLw6VU4pLwDGvfQ7fdzbP4TNZEK5UkU0SU9UTcM4xk0YLp/+u9XCIt+pSy0Y8qvovL0uIuBNaOofjQY1VX775kpnJgdn/CzarZ58EQykL5ZJ2Vxg5yCpifzZmysNjyhDpzSaMAduvlms0IPDqBB6B3n20LvJTL6jwz1Y5nMkYoQeeZBMreHV2y/VyEdDIfidNlhoxJ+NUO/2MJ5QmmbSz8B3p9PqKqqGTdzB/V1lKnFb6vd4VRx6/Q7FvrA4Pn59og0eMdUcBrChisUTuLm903M/NTGTsAur2apszXAsirvrDG4ubvDHf/z3cHuX0SS11Wlge2tL8nzGR6TiUcE0nD6e76Sv0sviRCq1jee/usWXv2BkCQFh9DebEF3zwhOzSopdqRWRiEexu7mJXotgoL4gL35/Ai63T3I/AlRY4FMmzkgX0p4nGMJimAR14VyM259KqYOoP6XNFWM7OBQktZZDRgZtu71W5CtnInGTBEp1xnRiQrM6Q434cWaDzc14cPhQxVC310Ik6kOunBZdsD/uyUfU7i1/RhGzIz6pQ8b9KYadxTKiZthHoZyXb5nPjQkcePownw4lc/dQLsm816lV285mr4opRw8jE7pNxgUZOk8pCeUQl3CSYX+ohmA2NEuWpczFRgm7B6saaLIIPju9htXqws7mJiJ+n7Z6uzsr2NuMYNzvoNebSnXQ67bxf/yff4Ob4gDE6e3dW5d3iaRInpH0SNHXs5LckNzVYThkz3h49ERnWKNdQKWew5z6QdhxfnIli8Vf/rN/imazoU37+fUtQhF6cQ1tPbhlpcfV7fFoEMrPlmc0izBGKUXCzDlbeqGKRcYVZPDjjz9EoXip98jviWnAsTAPcZc9VvwD5b18N0nmJpE7ElzTr00klvAHKos4sPJKQrq0kPAdM+xOVBoldId1jCY9jAfA/uZjFdWDflv3QSQS0SDJ+e0mOF8oS33BHEZmj4WDbm3q6HclDKdYrkq6y6FuNJJSg8/mm8OtyWiCi7MbpFZX8eS9J9g/2NJdUcjXpAwqVtKS7vJz5wavUathMZtpO2WCA8OxFZlcBY8fP9Bg5vz0EqVCGTu7W4ryIUzJZncr2mgynMBjN/D0yQPZCHgO/fxnX6Dd4m1vgtdl4N0nGzjajwunbzHM6I3HmNusYiEMaWMaz+AwWTDuMQx7ALvPj+j6Ogy/D9VmVfcyaxTKf1nb8Wdod0kfn2CDlhg2knYvzl9ewWP2gKsVyvmU42dYJfk02a0I7aQwsTIcbqHak9LErc0Nnf1sErrtPu7SFf0MHg89nYbOF0oIGcOxs7evd/31Ny9QKl9igobOBHru6XX3eiJSwzFejffhdEqAX0LbZb6jtB1QfcnsQ9Zj1WrjW4koI7UWWMxsiIQYzzRCs01fPRVXJjx4dB+tRhulXE0NEj+3Vnd5p7calOlTTr2hJpweUg3suNiglaVrFrGaCg2yQNodeqZjGvKlkhvIZSo4O7nQ1jm1GRVh+je//iU2V1fhsDqQCK1oO2dxmJFOX6FepZTTBcPtgDfgkNT4aO8xri+uNSze2trUYomZ3vx13KLyng1FQ4gnIopMm8+WvlP6Yrd39uRzfvH8a73T7O8Ic+KSZhmNwiaZg1obQlHm0PoRZNSZBtAzSVTJC3E5w4ozoSpofYPWgrwa2P5wBIfXBYsDqDSrarL9Lg8YBkTFgAVUQDlFXuwOu1qIJKIJ+VwZ5ZG9y6BeaSuT3Btwwxf0qLZ/+OgATg/jvE4EKmQMQ63a08/L7Ty/i8nYREGGAt85tPMGbVoIMZOb7yhVJ7SNUUq7tb0pQFX2OgvTn/3l08Wjh/e0tr65uUO3U5dWnBIsv88rjxqvpE5vKHTr2lpKAYOlAv05Djx6dIR6M4fRuCF5yHCwQMhHOqYHRw8eqDBvFGs4/d0rWFpzfPPyVNuQB/d3sbIbQNNcgi/F/LcQvv7mEsdnWUlPOF1ORFfhdYdF0AknvDg5/Vp0L06s+B96jLo9Zu6YNall58uClB6J+w8eLkEhtSouLi4wHDOPI6yCioHP0WgCs2lDtMden8GlBBVaBIEx+A3ChdtbSivMMKxmhMKEOVAmMYfbTupcZ6m7NkGQGDZ4pJxR+sHJCV8iejI+ePZMpLdPf/OldOn0jtzd3qBYKWF9Y0OZRM0GNeRu0ZQODrZx9HgXgbALN1dpvPjiNZ7/7lSQGV5gnJbwKWXjajiYUcbYjP4yZNVhQywRVVGay+aws7ODg8NDPH/+XIcCC4A/+9M/x2efPsdXX75RSK0/RHR2F6MpfUxLEzWLJE512Shy47UE//DS6EjGOjfNkC/QFD6VRGFAmYHZKk8eV/+8SEjVe++9p6jXK5rw/+j7P8KDB/flvzg+PcWvf/0JLGbKIt3YSGzCRfNxpSEtNxH7nWEHjoAZC8dQ+SeUNVCKzKwgNtxNZuF43SoIf/TjH+pn4EF0eXmhi4kxGrUmyX0jNRH0u22ktoTPLxTKWEmmcHR/H9fXJ6jWSthaPcSk70T2rqbBQjqXgcdvoNJII5bg0MOGQqEgDXnAz4u/gXCQuXfMd3Oh1Z5J1upxORAOBHF49ECTTXpMWeD4PR7ks2nBGFjU8NnhhM7j8WE4MqPe6GLSrSPgnOtzJrDD6TVgtnMIYmBOecmCyHMz7t1/iNevr3ByfKnpGpt6UgLpN+Q0jOsCkp9CgQCanQ6evvu+tPb5fE6XDD2ntVKDjB1FJNAXVK6XlYEZDCQUJEzc8sMH92B3AYNRd0lBnDKexCnZLj2YlGZzOsp/+P2wiKb8mQZvqpX8Dg/ef+8RLC5oM0vgz8b6Js7PGJ3Aqb4JnX4VCzOrXLPiYCajhSQQ9FcxH9Tvt2M2XVKHOeyZTLhlMqOYLeDv/8lP0e02kFhdRatLicud4kQKt2N888WtoEi8OD744SPMzD2dFZyqOtw2lKt5RKIRfPCdD5G5S+Nf/K//EqvJbXz44ftqqvjetHstXFyd4PjtibDbG2vr+OijH6th5zP85vVrJFeY7zjD2cUpsneMEPBgb38LC+sY5xfXiqJYWQthYyuiC4QeGaKc2QByek1oCrOehj3mpqVwdXuJeGyZf6UcOBYfoxlWmCU2mmBnd0fy3mZziT6nR2YwnKnxNgxgMurJ/xWLraBa7QjxHgi64Q8xY2kJxqA/6S6b16ae3yMHKO88fqpLolSq6b0xnHMkk1HcXt8iGlxFozGCzcnnvIF+tw2f24lmo6Ymc2tzHf3+EJkcA8UtsBpTeYATcY8uVz43rW5dHvCwz4MVovkrzGYyodbtIxrbRDSQRCFXhi/kxcnJOWwOPldDXfrN2hAPHtyDxcaftaVQ3vuHz/TZvHj5O11y8eiqpDzM8OKk1mxlUW6gM6Q3YwkRevrue3oPosEYBr0O/u4XP9cAgmoDYrrpyWWBM18MMOgM8cXzl9g9JG2ZcBEv5nMb3rzOop6do1+xSdnAKTO/h6Mn61g7DCJbSkuRwQFbyOdDvVTA4eGWlCXz8QDb+weot7u4yWZVnBLqRDUKSbtUbBBWxeaL73k0wAGaTWeTzUq5UE2bTfquLi4utZ1lQV9unaE/qatR5vt5dVFEvTiFYXIJ+LG5tq7BBYEI08UQsI3Qn/BspF+LSK2FilfKeXnfmRa0KLiwvXGAiD+FX//yMzUwBMBsbu/AYrWjXi/j8HADbpcJHqcT+zt76LQ7uL0tYE7QkaONVq+CaHgTdtsy9Dufv5Fah88dzJSGMjLBAsfCg2FvpKEq77X+cIByrSLvLsmAneYYXrsHm+tRtLolNBplPDzc1SCk0eB75ES91sSXz8+QK7eVNxhNBIXGp/yfdotSuaDih5vFAD099PnF4iqobu4utOEgPMywuNBqjBRB0m028Y//0Z/pOyYYo9ZsqdGy2MwYTfvY2FiTH7ZV76JQLMiPxIaQk3c25iR2870I+ANq2CeTIe7d38avf/u38usxK5QSbxabRMLT8sFGWaRHE+EOVGDZla1MHxe3fRwUEsbCmszjp6JqLuk/NxPp/BX6U8bozGCaOvDhez8RmyCTvhDUTpAOk1WNV6XMYWVTwxpGalCTFo1w8zrW/ZWKb8oXzkgrIu5FPgwEtM1gw0IauMvtRaXS1iCZz5bdWHrkfvHLX8BkncJwmWTB4Kbi8vxGWX5sarg56w0WSK1s4S/+yV9IYfXJz3+h4Q+HGplsTnGS4WhIsjWH2QE76wubGcUCC30TTknXHPBXEkhED9Ma4nEHNlaSmI2GAhBe3t1pWdFpddAoVJEIx0SR3b+3Cx9rwWAI3lAIxWIaueydcPqse0gM/s2nn0rRQHrp9u4GSpUyUvF13J3l4JgbWNDXTBsT1Sxmi4Y/ZGdPXGY4JBe0Y30jJVXYzdWN6kVGF/De2907QrfbwXDYQr6Q0UIhmUwKuHT/6L7O5Ndfv8DCxCB0Rkm0FLNRKjbQbLZUg6VWgto8T2cm1QbD7kyet9/+5nPJCz/88ANJivP5Ow3y5JmCGe88epctjhooynQZ6bK7v63mVmq49B1m04EGgv2RFelsRjEZkbBflHjKo6lqMhtUOhhoNkZYT+2iXCwLzkRrBT3dL748VuD4n/7xP4Bh8yCbKc7IungAACAASURBVCoCLrUWxZOnD3B2dor0zZWGAZTYc6lxekGYUlubb5N56X+m6oa9CaFWH//4h6jXyviDP/wDkWaff/FK/QSfGdYdj588kvKGcudUKobvfe8Zrq+uYHM4UWS2Y7qAeqUJr4uNVxy5PDMJuYmk95t1q0U0YI/PgM9PKjBgtc/h9zmUVxjwruPupoZam9Ae1iQNSYmrNRLHY/LyM4KEg0RSxgnIMsw2vTuMiOPGcrygZzcpNRmhR+PxCEROPnv3GT7/4gWurm/Q7nfhCQRRLJfwx3/6e3jz9gvFbvFz6fYJl7HA72eepUm5w71OV8ux/rgNk60vRgAzr6mUPH6VRTK+LV7F1s4aEtEYsrcZmP75f/v3F5QsURJSKOTR69XQ7dVEYfK6/CgWylpVcwPGtS9fPgZ0H9x7pL84fx19AdNFW01CKrmFdmOGfKaEp+++q/Bjt+FA7bqAfr6N0l0d/dYQa6txxNbd6NqamNnn2NhIwBv0I1dm0DVhGoSg0ExKc7UFFttAhyobQk40iZBmk8fDlJIV4mL58LDgpSmYh0o8topKOa+wxNmMRSsPir58XN3uUFsmwlgoO6MMk0GmiZgbhm2hOIPbGwYvOzRZofGZWO9gyBBGmt4gQk88JAMyS3AyFh2O8h9ik2v1ptaxDx/e12SF5vTXX79RQHWxWMar16fKUipXKjLacqKDuQXvP3sXj57uA5axtnY//9lv8NtPXgrlu7+/q8KLktabu1tdSAQuUG7KLQPHAPwcEvEY3r46Fcjl/WfvKXqC3y1zgQLeMAqZ0vKSZxagz6EAXjbGlH1RQjseTUTQoh+H1DRuKFk4kT5FrwGbi1ye+nCTZK+Us/HwIoWTenkG0eeLOZFIKeeiDp4bi8P7+yqyOOX+27/9ax0mo3Ybfkon4EIhWxbJiLJb/p1G5iFGlpGaWcoIORFhVhmjOxZzUklJ/VzgRx/9CH36Tg0rfvnLT9QAsYBj5h63XvcfHuI6faXpIPH49Cvc39/H40f3cH75QhPRcr6L24smMHPKG0GPZijpRXyVPjoSYd26FEhl4yVMU63d7sVwMEd/QK14XM8A3xuHzYr33/9AERbL0Fj+OwsymWvRNkWBXCx/z6kGGAz0dqNcKsHvduj/G/TYYFoMkK108etPb2A1fEKXMz8nFI5iOOL2pyITOBtwat4ps6XncTToSxb4n/yTf6hNfaFcRTpb0MDDapvA4ybxzaZNDrcr3Npw+0uZowmMtdiDZWFDh0Qvtw2xJL2TwMkJQ8bp6VvGEJAuS+ojf+3tDWNC+A5FRZYL+cPYjK8qp43SLzb8nMD5fMQ9j3B2fis/5vYOiyevzhJ61gybHafHN2g2mjh6sIvD+zvoj8Y4O7uQH5eE3VqppUiVaMSLZCKKWHwN17c5HbyUXr15eYOb0ypa9R5CkSDWtqOwOMaCN/30D3+Cu7sLvHr7chmqq2fejfPjIrK3daytxLC9va7nlv6wYoUZRru4u8pKNnv04EjP7xdfPFfIcCgcl7zi7clrNOqENjhF+qVXhHApQhucbkMbMuaEFfMldNn0OV0CdpDGyqBWTnM00Jovs3dIQBuPgEa9r+l7KBCSTJCysb39fTTrVW3/vT6XvldfKIi7uysK/CXhpiybHtFSviGpJEEtlErxLLcRVtEdiJ7Mwo2+JMaR8L1eWVnT1H80aWLECBQ7h01+1Bpj7OzuCzTE4pNbUgJWSPhkQ8s4Gao0mC26tsUziRtEeqBJS5wr+oJTbkq5JsMOOq0K6q06FvQmzG3yA9JD4w/bsLW3pubTRFniyIG3X+c1kT68t4pK/VbePoDQB7uK+8l8pO+62xhJqcBzbdnUurU9Z+HHuI4HHAbOJprcX11cypN1d5tWkchCTYHoG0GBkuhF1xabUr1WXZJlmuhtlgg65SFujxtqytioMVz6J3/yDPbwWCh2+kG6bXoGQ1hJRLCxHpenMx51Sxnw+vQGTTb0CxNmC9oYRnAZLvnV2bDTY9ntVuBxWiTn8bijitm4vLzGxfm14n4IUyuWc2i2MjDbuxguuvIDm+Z2gRUytw34jTDuHR6iUuawLCJp/E36Vjlzo1lLstBWp69njgNRBTAz+cJk1hnL88xld6PXmeDLz9+IohuNJ7Q5ox8qkQwgEadqY4qtzU0NPd68eovbuxvs3o9hNG+j25li0GOhEpP/fjzuYjofijxN6X3QG4DDvJRl9Tp9WL+VHDPz1bA7tPmdD814//FjLGZddEdN3GWLCHmjsJgoDbNjNJlqqMWYhBbtKeYZfAEfgkE3VlYiekaarareH1Kk2RSZFpQtG5ib2pjOm9q+cxviNELweYLC67Njocd1bWUL/gBzMCmdHWE066E/GmDIzFdfSNvDTLao85hgBuamcvjFgScbAoKSqtWyttHvPXmKv/27f6WN52BgwnxCmJYfszm5BkA534LVsAtkwsaeILNYJISzs0vJHi3GDNEY/XlU05vlTeKvHU7pa+9jNGN0hw1+Vwh76w/htvnw9cvnaso4lOZwGwuGfw9we5fVYJSMB0K6/F6vinr6wRnVE2Jj5HejUMhIyshlAAeudkHJppJo07NMONrW1j0Ntc9Oj8V6KFVyGC36quM4SKWiADNmfro0vOC/owc8FI7AsLrwy7/7RF4wovt/+7svEE2G9XO6nQ4c7j3A3WUev/7kK1He+eeWS8sBEP9eDo8N73xnG/6QFavJGMrZnD5vDiu2d3bl08+ks6prCOs4fHgfb8/eiiNAWfWQG/j5UAoWu+HB4cERLi7PkMvn9A5wi1QplzWcbhTacJkdyo1lgDubWRIeSV+dmuaYeCzY2N9CaiWBRDIm/+X/8N//T8hlC/rOuGkjTOTZB0/g9phRq5XU0PPP4hCCG9D07TVWV9bwxZdfoTdgTcGsQEPgL5HYqSCYL/ObpT9eGIiGV3C4/0B+7ArVUf0ubu8ulAlIuWSukEepUEE8lsBHP/4IPh/Jx2QXlGGykBZvkQqKkVOUMVKhMDPZUK1z6L5Q3EC3NVJMUqe99C8SPEWqeKXUQCK6jmz+FsE4FxAzKbPsFh+C3rgGi4SpMcuYUoaDgwPRZUmcf/78C/i8JHBTckzaN+9B2kgmsnr1u2ywyB2gPxUaov3gB9/H8fE5Pv3VVxh1oUaLlFvWjHzHnE4bHj0+xMcffV/00H/1b/81zHYztvc2pOypV8qST1OmTJYDF12+gEdDEcIXxZsBfy+zJK5UmPHeJkyOtYLT78F4WsXaGmWzJLaz/jejXKb6sI9wxK+8RA7PqWBZX1uH2bTAfDJCi7FScyscVg8i0YSWUa16FbeXN9jePtQQkARQgr+owqi1irBYuvD7lhLdTncsy4Yi96xkKFjgNJzyAdKuYLbPBZOivLZRHWJ34xE6LUaw1GB3WnSegIPQ/+a/+4sFDZfBQFDZIrVG4duQ6KHogNVSV0HgnPKEYz5UalwPh3W48AKgAZkmWLePkgHGG6R0CHAayukEpUMhfwjdUgfWvgl3b66BMTM/woisejAwRsjW6ohGXOhRAx/zyteRWgkhnblEZ9jHhOMf2ttmVjjtQWTuari7Lqj4pnQhHHdjZduP8Xygg6FZGcLr8SikfDDkxKSJSrGJ3e0N+ANL6EW3R0O2WU0iC4nLq7SaG7/PjGcf3Be+/vKSlB2vCjZm1DESgOMp5gaap2ahXseLoaSitXIDBuxYS1KqVxVelvlM1M4Ts86pGsPjSenKZUvIZCuw2V0IhPzKZqM0gwZpBuU+evJAsRZrqwmU8iV8+slX8oHwIOGLw3wP+gn4InADS28gja2Up3Ebu5KMI39XVDOzd7grLwAnkpwEGVY7Bl0aSZdGdHkEmW9FgYthQZBYebtj+R/H0gheLBbJMZPHktNERhdQl8/PmF5HypQonYvEA/JpEvJCyhf9n6zCOJHlIfXg6HDZqDJHq5hDu1XCiDKzDj2RfkkMGHbNF4/kq7mxgIm5JAzl7veUK7S9vSWjPydmsUQMwxEhKQbMNG8P+shyWkjzrosv7TIXZ3NrBwuLSVPbRrWnoi4eiWB9PYnXx8+RTBE73UL+riWtuvwdySjm1hFWt4OwO6YaGhCUYsi76VaUAmV0fFEpAmN0x+bmtiSsIXliqOtfoNHsSMu/vbkhaS9BILn8HVZXkvB7mVc4QzgUkHfx+Ys38NMXQnlJxAG/14yFLYT/+V/8At3hVNEPzAXiZRLwRySbZRB6KBDUpeUgQUs5OW2kUn688/ge6vUOvn51gnK9qSKdB8izD96TNO/k5ESHttNKCm0Q08VEMIGPf/j7CkF99eq1sn6SKcq2LTg+PhbFkrAkXtr0sJFyaDFZ8cknv8VEcBC3JoPhYBR7G5twuWz4+s0L+X2ZRUQoB71SBTbFZvqDPCjmO5KvRmOBbzfmQxHxeHg+euchJnNSIQkRYARBH4sFp+H0bUDZobHoJuyGH+cXb9HplARxOX2dRrtB+qgLqfUIUush5UjV2gW0SCbuUnozxMOHj1CrDdDvWPH8s6/h9dgUKpzNM0+P55FD0o1SroF4OIaf/v5PcXJ6jIvLS2QyedgsLj17LLxMpiX1zu2yKi6D3o/BeKhGmRdXRF4mel/Das66nbYw0sxzrLXyKlj5jtLbJdXBwoE3ry+F3g4FwhqADYdDHB7uS8a8t7etd5TbkRIBJvUKwtxMLbgdiCg8eukpmSJbukY45hdQhg2/BXa0mmNUy8vMQzYglA04ZWA3EImSZNiEYXPB6fArdNpk4c9kwb2DXU1zf/WrX2sDwI0Kt8YW4ukTCd0VpIQ2GjU1kNNpU1EPvOhJvZVKYzwQbr9ZbytMOBiILWN3DAYd97WtCwTicNvXUMi0sLe7JehEJn+FgZoHgh4YaD5Es1PGuG8SRKLdGCIcTMDBGAGS2BbMVezozF5b29RAi7mtuUxaQyuelxxiUCrj8hh48M46NvcIuPEqz5VFY6XURCHHjaUPh/fu4/xVGr/66zcwzUh2Nmtz/ej9bRjBgbIoWSzCNIOLMQ9el2BS3NCwSbcaNmQKBGAMJR8k15VB7BwqUbbDwGN6QN1uCNZDaSMHK9yUsVnncIESIcIm6o0yiuVr9CZ1zM1saN3AxKqflfKvhci6fO6S8HrDy5+pyDvNib/6t/8G2VxBm9HxbKbz9sm7JGX3BTFhw8IcPkaxeJ0+5LIdVEpdDMcLET65leNZGI34JC/+/offRbfNBnuE129ewOY0Yf/oANc3aQ1pKWXzB3wayJGw3GrXNOxNJEJ61rsdRjFQsjViaBFq9Y68de36WNTIHz17jFTYg0yhhJssQUF+FIsVDUx551RrRW1tGY5M7xrjUgI66x7C5ZoiV7hV7qTF7IbNxPNyIZ99b1iFL2CRl2s2IUHPI3plIZeXRz8ei+Ph0VP5Jo/PvpFfMBgJYMGLxUT+wASNekNofw5NScVksfnsve/Cbnjx9YuX8PocGkpRuvsX//F/iv/tf/8f0ek3MB6bZP3gMJWqCoZuO+0kyfLOLQjuwC3ccNDV3WilrNRroFzLatAn2SSz73wW9MdN1NtNbX1pNUlFt5AK76BSqMnfzYxSqgMYVWDY3HA4ArL3cCjM7K+Q34enj5+gUWuhWiE8aCLFDjMnSc3l/4fvCRtfbuG4Det2B3pv5gvSfFclaWzWSGEd4fTsAr6QA3wk54v/j6f3/JE9va/8TuWcc3V1d3W8ffvmNImTKHHIkbiiFpIN2V4tbBiWAfuNXhn+ZwwYhneFXdtarejVLilyxRlOvnNz6hyru3LOuYxzamACFMUB7719q36/5/mGcz6nL08vffRel19nDAdKbIwNZm7yvPj2m+cCx/CMZ0yOy+NQPcph9Y3tOzg5ucC3376UHJ2NX7nQkDqEd4gnaMedt1fhcPM7gHzM3K4RvMRNMCWBtF7wx15OLytegKwBvk+d5mCesWfowuExw2h2YnXpCiqVCo6Pj7W95yauWirDYXKhXx/CCotUUBy4ckDHRpgrhQmjtuI+bNzY1D+j8spoNOM///Zzba3oJaYChLYdFvzL6biAOPyOKVrl9pBex3w2o2aHtOaZgbLYkYaUbEYEYrR25c/jZpi/V8AfEiglEgrhR+++q2d3582ObE+sLen5ItWXcV88V+kN5iCRyhCP34sXr57Jw8xzQTFj1QqKZSoyxvK8yb/Ym6FW7qJa6mDQmyCaCKlmiMeSePFkDzaLV82rxc54oQYCfhdWV9aUIT2bGtQjcPBQKpVx7dp1NHlWzGY4P81IyksCLZ9p8gu4wWZzzLuOsmnKqZ0OmzZ5y0sp/Tq+5/VyV1ApDq4JRKKCgMsQ2ie2tlcRCrpU2/UmLeTr56KkmsyEexEpYtSzPP/cyRaZwGxiZmkMfncKk5FJ/kHGJ9DXx5U9/0w2AK1eDXVGR3BwFXKrpqP0slYuK7eZ4EnWqIxi4zvNBZDNZpoP1/w+GEnirNCWRKAl/cRNvW+RaFL2FIbT0wZA1c/M0IfF3tf7wq0v+xamFoyGvR/I1TbJuTlsZ8QSbQQ1cS9McDm92sbyvuNyieoOj9uGq1eWYfiLv35nRgmQ18MfCJjMKIvhJPRM6+Ol5NrcUzcbMBZXfiBuNygt5ItxelrU5IURBh4vC7IugpEY3rp/H8enGUES/O4g8iclGHsGDIsNGKdG+ZDcYSvchEy4HahUSdPqweo0689wupkxR7IRQx1n6NaYtcdVc09TAIfFqWKIh0e9VcHyVR/Gxg5qpREc5iBcDjPiiy5U2R1PbDg9ymsCG4l5FcTo9cVR44ShxxfShFK5JNkJp5jXb6RxlrlEJluQJIQ/a3/AyeAAUwMPpxlWltb1YHDSyKnxeACsLa0og+h3v/9K+Gce7DT4c/pC0uniYlw5XpTNEXnrDQS0BWNQZq89nUM8xiP5K7avbynsmQ/Q0X5GU3ZuQtlg8NLloUKy3ocfvCfpx/llVoHEO3tvBDQpZWsoXnYE5+CGkwhcPnCxSEw5jZzsqovlitTIrCDmHpkUdTEYD9FsNDSB4waF4cyE3XDqyMaP0kVOpZMErHTrmpbw95dstDtAuVAR6YtIb/4eHr9PBb8ko6HgXEbsdyGfPUO1UIHH6BdYhJcTLxLKxcbTIaxuG5ii2+nPV/lD5uR5veh2ewKI3Ll3G7kCL3wPiqWcvG6USfLFSa+EsXk1pNV9q8UmnxEMDPdcQTAYgmHKDKAxdvbfwBfwo5hj816HzUzim02y2plhhNRKFKPJnGzH74dkLcrPaFouFRkbwfylgOhPbIS53eQ2+PDgUP5XTv+5labXLxpLqthjYLmCke0mWIwTRCOkX01RaTAOJILMWQZm5gzFAnD7o3jy4kySjlq9LHLoQpJRBGFtQClnXl1eRqlcEEGR2ORg2A6/l9IwYpPdODjKoliuS1a7srSMj//wYxEL//Zv/1bB3pwYLSwmYDTTX2RELBSH3+tTgU5vLDdXNBi/3tlRE0FZNhsPh8MNp9Ojz2F/9wSNGr0K/Oc2eD305nnkx2IDwckxmzU+ZywAGx3SGC2wGBzInBREPotxs8hN76gnEAozsdggxWJO3Lq5jtnIgJ39DIxWl8ii/WFTG2SCJdx2+gDnmUYkyb18eoTZdE6yJU11MR1BKh2H2WbE2dmZgBmUYDAT9CJbhcsZx+lRBp32/DNlgcsCjFsJ6vjHvSlWU6u4c/cWXr5+jlKlrAOWgyN6XieGgWJTKJ8x67IkZXcV9RZD4ttYXFhUQ8cYnPW1NU3W+8w7yubkCyYYpdGpYjZmYxiWF5EFO31a9Vpb29I1TdQPkM/lsL19BdevXxcw5LvvH+P0hARfRmPQn+CDzxvC6XFG5wW1/yeZfcE72GDXKm343VEsJNdEv+N7zWw7Fo0kugb8TiwuhjQhJGFMno72QLmuNPa//fZtTXGzlzmdV8k4p6JjBEIe5QFeXuS1oaUk22gawmDqagM6n6IalKlI/zcjeAjc4QZOET42I84zJ9qasACy2d0YDx1qgEkJLhSyoodWGyUYrBMYrfS0tVRUYeJEtwbUigMkE6sIhMJ4/Oix/Lv3792TtOnsLItyualzKBHzIxR0C/xFOwPzIEmA2765AZONjXMc+4evlBvlsHpxdsJ8LBY8Xhw8q+Lr354og4mTJYNlhmt3E9i+l0I0GJbPljE7JDTzwuYQgHECXZ4Fk468ZAy35+eAsUUZcH5fAJnzEmZTq7YyBGhxW3WROYbLw0B1KPqCTTgLWh7co8lUUmc+ezMTaYBOBDlh74xgNI4Qi7pRLDTRYVM8smBz/QaGPfqcvXj49TeaUBPHfpEvKqKFcuCV9TiM1uE8uqjTUn4iqbw8n6mWGI1nqDe72Ns/05bM7SLkLYxPP/kZzs9OMOgyZqOLSqOGQHwBe4dHImTyLOCEOhTySsady+bQal9iecUvEjItIlazG/lCRUTF/oDSSMJjjOhxyOe1YmspJapda2zG2DD311EZwDuYg6m1Tb5XExyfnsMiQBD/zimYLYwLsAtf73TEYDb5cXRypObQZGVoOO/CMUwGF2xmnzacbByubm2qidveuinJ6a9/8yu4vFYkF+PiBrAoHQ9mGsrOMEajUZDHamzgOerEOw8+Rj6Tk8SV9QxBVZ/8wc9QLJ/ixatHOi/9fhLACWqDhqXMmKX/iCoRntEEh3EDS8kolQDBSEDnntVByiiluSQSUvI9v4usVBL0AZc1hl5zJtCFyTjBxRlzD72o1JvaZFuoTIjG4fEw48sDs8GAZCyuYV/28lLxTbT68OziVpDnOBUgPPd5DxOgRJkan3UGX6uhtLGRdWDUM+HlyxN571c3QrA7KWcaK7Ca7zoJwpQtsZmlGiUcjWMi4E8Z3h+a5Hy2gnyminZ1jH/+p38miNj/8X/+K9ic9JcbxX+YjsgHAAIRG9796Aos1r4AI5TtUfq6vLSEzPm5ZHW0DVWKTeWbUoVWKOcRDsdxcHCmYjscd2Jm6mEwIrDFIfk9oxN4/jlsDgy6A4x6U4w7Y0x7I0xGpN5OtG1iHhtBR2a3BaaAGwa7EamluCAtPrcXz54/RW/Y0eCWjWqn0UOvR5AWN5ocsHGIzebNq7uXKrtquY56vYuZ0aq8TQ7czGbGRkwQSbjm1NbWYA71cNo0rHM5rHj/vffw3bffK5uTAwX6fgl94gCPVM+d17uIhIKK/mJMA5c3z148lUc4Ho/qnuEAncM3k3UkSTZrQG4WBz0DBm0TCrm2vM0kuzsdbkSCSTWEzIjmmcRzlIMvLj2o4KE8lF46X8AtSCDvfdaR6xvr2vLvvT5CpdhQFBLfE5LxFdfFWI4BmzMDouEAEomwGsKjg4z+fo1aB8M+/W5W+Ta5xGCvQiUSz2qbY4Kt6ylY3QZ0x3W965Rv0m9MHzXVV1Qx6i4yGvRd99sGGCYeLC2sYXlxTSo3qso4sGMjSigkqaj7u/uSa1MRxebMAL6L8/g6wqo4PKJs22Z2otdpIxT0KkLO4/PqeWG8FRUKmYsL2ZNC0bDYJISsMdOSXA4uMPjzTkH+yAi1Oi1hbll7aO/iEimVXES3NUKjTu92AE565FtdWGkLMzNxwC/VQqVU1caWJNBEMgjDz//77RkPdhatzLViDAL9YdR3cw3utHl1EVusUwzGDU1TGM7OLWGxXECl1IDZ4NYqOhqJqSivtxuIxCLIZPNoNnsIeePInRQw7k5gbI1gN5MM54Qv6kDqSgKwGuAPuzEzdHQ4e3xBOD1mlGqUno5RzPcxHZA+xJfeIAliemlFYaMvnr9EpVaGJ2wQSjV3XodpwqbQB3+EeOsaGNFDiQcvT7vTgoP9E0lfOPEi4tTttcs7SAkdD6XRmBIfkwz4pFbOPWzzDafTw4IsJNkAJ+X8jArZorYePh/leA6R2ro8HCZU3lIDbkC/29N/UhLFyTcLUjZkpBORXsdLwQQSxEjHnGBhKQ67Y6otYZUociPX3cw2nCpYmF5Akjv5WWhCU6rgwXvv4M3Ba5yfnQFjM1pNTktngjTMGJ42nf8s9JJwosQClx4cev2mmApTzTwkbkSqlYqmnLxs6CPbvnYFX331nT4H/jP+Gn/Ej2DEL8leq1WfZ7QNJijlSprUcbrOF4vbHo5EWOQxKoLEU8ZO8NfNRhNRsrwurzZqDLPnj8qDg6AE2E3C41POw0+Tsl02k2wet7c3JfMiLObpk0ewO4zyTHU6TQSZe5K0wu6m6TiAcqGLRrmL1dVFwSL4N84Xczg6zoK2uEGvr4iD9HJcYAxOvJnLRADJGPMMIE4HKZ0jBY6+Lm6SaWTmgZleS2s6z2xL5gdyO0Y6JjcclKDyRSYWnFmP9OEwG4gZd8zZw2wgr0a3T1NuSpCSTpOT/RD6oyEK5brw+5RdEEFMUmokFEO7OVARt55e1gaUTVqpmkV6Ja7IDQ5hltMbOD3L4fWbA5hmM7z79n28+6P38Or1Lr5/+BDBkE+FBzOXKK2mFPDG1W2BEfqDuohvsdgyDGY7XrzZVS5dh76PWExScPpGSMJl9iI9qYQWxGLzWBQ2ZQsLC5qSU8pITxYbYyvJZ6OBQuopTRkwr2rKUPKJnmV6NvhufPHlQ22WI2EHFpNB0VRHUzPq3R5607GCsm0WA1wWO/wuym6Z49ZFMd/B+SHpwU6Ewy7cuJGGL2JFNBGh1gmHhyeaUlP6OJqQ0ke5Zwj5TAu7O/to1ikb5tSY1FlSuqawGIxwOygv5VZyKuIY/ZPcwP/zP/8jZC7O5MVgYzdDH06vA6UKPX9mbXwo5StkO3C5/WpE/IEg2t2+yJOcqHPC2uszJ9CL7EVR4CrSgHnGxBNJeU2CwQi++/qJNis2O+FQPnh9EewfniKXzWI25fcdFT1Ogd7N7pxOnEhi/+AVvD67hiIsqAfdKVLxJZEOSef77PN5/irlcW43M9tMCEXdMFpmCsjmhL/XmYqqA04HYQAAIABJREFUyguSsiD+bPQFLybCsNmnsNlnsNhM2Nk/15aMFxz9iqmlsKJULJQTN9uSvoYZIt9nXAnl4nz+BipscpcVRRDQL8ULnLJGh82nwOtqjR5SBlY71BwxC3GMiuAfw4EF7coA1Rz9fT4BiDjJZwzRxx/9GG9eHYo4OCYuu9fDjz96gG6/hCtXljEed1EolOTX9QV57nokre8NiHJvK+txIRVBb1DTFvBir48nX1FBQakhG78R3vpwBVdvpRQ6XilXJbtk4D3lpNxwkRaZL1/qTKEsfmrowx+yw2WzwWb0wmUJ4eHXbzAYmOENerG8FkIw4kStloM3RN+fRdIdggL4XPD3MJtsyGTOdB9zmOX3BxGPLGP/zTGiUUKxTnXeGMz8fXrweyMo5Wpo1ttYSqUETqJi5/XuKcosKhxmxXgwk4oRMNwc+N0+3W2xSFxyV252nS43Xu9w8zrG5pUrqFfmmXkcGBsmfT1Dp9kzdMYjmO3MRu1I4hcNRfW9bm5uiB55fvoUVksX/f4EjTrjQrwqHElTtFr9mIwsolyySYhTOcOoEbsX1XYL9U5TXnRK6+k9zOZLkuxuXlnH7t4bNcYet1MgruGghqXlCF7v7GM8m9OWW926vOh2G+sKEqb5GbsQ9CTgcYbkidlYW8Pu633h7JMLSTQ6bYGojJaeCIfcxEs6CqPOhX67qs1hvT/GaGqV5yoaCKFSKel7p9w4tZDGW2/dwhef/wrNRh12p0cNNP3qzHol0XA9zY2RHW/23yBfLqLZpBVkKp8n4Q82ciIsI71HHIx5XA7kC+c/3OEejAZslqmA6cHpNggvX8214bKF0OoOUG20tBVlTiJDzLmlbbc4jCQoriGQFod6pWJZTZ7JCm0TeD6zFuTz/daD+8jl6JGi73aMbo+RT3MrQrPWQ/6yJzVEfMGFYITbiwlatSkqlTbCMWYc007TUiPK9+3alWvY39+RxYKS8Xp5gGZliHqFA2tC6NL49uuHcHvdMJlsUi5QasnhUWLRg0//5IHqFub9sn5ipACx+9zqcAjj84TQrHGrakUkFsbR6YFUA0ajSwO4cjWPZruiujVCaTxrFDPpqyOB6qrlppgWDpMTmd0jTIe8ryifN2q4T7CfyWVCfTLEyDCEL2hHuVBDKpaax6AZhmh3q3Da6FfzUKinZyRzktG5t7yWkLx60DGiWRupDmZzzlqxStm7kVFL9Fc6sZAK4/692/LmXmYzujcMhqFksXdu3sLL56/1d+MgwGwzozeYoFJqw2HxIX+RxbVrm1hZWdTPTin7+fkZGs2S/GxsXFibctFDCSQHvaxN1PBMDGBc36hPSeQYoz4bkj7ikSTMRh9232SkSOBmmfUhgW0cfHGgT2k3a29uIUkjpxrmxs1tDc2P9k9xcsDlBqPa5vA+Kt+oYqLai4o1ykG3t1cRi0UVZfX8yT6yl2Vt6Zg9S4YFazZGlvAeM5j7SK9HsbJJK4Zd27ZypfhDCLu0nPAHXQhHw6iwrjKSft9TQxbwxiUvJnip3e7KNsAm1Gw2y2PPrdfe3p4GH+VaSUsKbt69bocy96ieoYyUViiqACacxEwnqo8ZI0GPdsAXQ6cz0eD1LHOMmWEoWi6VH4ViXYrAYCAmCAxVM/1RS1teDsbF0zaapDhcW97E0cE53rx+g62rm2IT8GcuE37zQ6YpFw1UYc1GFrip4qwUYfjLv7414/aOOHWSG3nZkjTDX8xig/prRigwxNkXmHtVSA7jpJuHa6/T17TdaQ1gOjQgnV5Gs19DtlBEsUQ/yAwuWxAXJ0UM2hNMudKdToUbjaZ8MLkNmBhHSK8xx86mTRif8pPzA9SaJWQvKM8bIZVMiVgZigaxtLisxrRWaeIyUxbVxmibKVzV43ChWe2gRQrfyirGw662CwyoZXYfDzOzgQWFAxbbRKHcvEQ5VaDumeZybhE5Uc8W85oe1st15aTo7zscwu3yCaHMyTZzSHqdgR5UmnJnJm6EGBsAFT7j4Ryrz6kdt2icnLCpZMEwmowwmgy1ceShRGw6C2TKbwJhPpR2vP/+O9pmHR+dopBtoF7rYSGVxPsfvIOHD78WxIQPC+WTWzc3sXP0Uv9bYs7pi+PFNO7NUM7WMRnO0f4mEzd5U21GJgqmp0dyohckmowy31ZNJSfH9Cb2By1JUqnr54CATQxpUWyC6VXgBJ2yGGrBOWHnFGo2NmFldUNyRK6x+aIziLqYK0q6ZDJQMjSFYTJD1BuC2+ERbrrT5QXJwc0IqXQQrrBDxQBfhiZpmO2uDkqGLKdSQYRiTr1Qjx89x83b6wJ8+AKcoDthsQOxRBLdnkEBssSUz9CGzTXVJdbtTXF83ECjNpPEZCHhw60bW5IwKmOQeU4OK8rViqZQLIDoIaKGnBINUiFJeKIW/PqNa0KsExdM+ho9AiRjMfiUJn9u5+j9PMtc6DPk1JuTm3qtgNGIwJWZgEPESNN8zM+K8gs+uzxI2IBJBjEe6hDmJJHTKFJRJyMyQLmpCaPVptnerkuV2+6ffvIpZgY2UV+i2Sjj5vVNSVX39w7Rbtdx++4tDHi3jY3yQzLvzGW3w2AYYDLp6mfY2LyFaGJFVLvTzCnyefrdGOQ8hxPwP5mVk81eKOuLVECeEbwENje39P8zLsTt8mLzyjKOjl/Jy0M/3GTEN96ObKYs6c2g18Gdu9todVt4+vyFDlCv1wWLiSS5PuILSdjdLpxeZLSRGw66WF6IIhJ0o96sYDhkZqAJ33+5D7eVP58Tdx8sI7bowWg2QrPDQsM1x5g3auiPKrC7JkgtXIFhFFLWVCnfkLeIEALm3PEn5PMWDLjUaNIQH46FUW81EYz6YXFQ5lHHgzvvK3Oq2DhDvsI8uC5WUgkEXPSNdvDs6Qna/Zmej08++SkOT05hslI+aZZMtdOuKmOK2XTBYACpxQXs7+2Lzra2toJQIIb//X/7Gyymkpquc7LKwpFZlJSh2GwGbGwsacvMwRQHW/S5kQSnmJ0p/c0WKR1Gfca1DLCxsYVQMIrf/OafNMF2uWzKP1tcjMFs5zs6RLVW0gCH8l2n06fNVDgYgd8b1HZg2KvD7TEqLJaexssqt2rA9uZVTcIZacPmVngBNm3cTtl53tIfCP39ebZS4mMxuRXyrWm6mZErHr1zEeZnlo7g8Rvkq2AkCIt+ep5u336AZ89eKVOuWZnCZgtrQEToSDZ7rnP97KSo7ZwvEECl3MD166uYGFsIhpyij9Kf3e8RPQ48ffoaiVQSV7ZWJLHKXpwgGLRoo9npzvDqyTmefHkJDO2CWsE8xLt/eAVXby2iXKNHhkPEMLo9es+KGoqROvz0+VOdIW4nf58WJtMeFpNhbG1swTAy4asvXqDXN8IdtGBt2wunh7mjU8nkmUHbaUwl46T/hsRb3lr872sr20jEVvR+GWBSCPaVKyk8ef5rjAlrMTsEASMkadQnJICxABFN6r/75hVevj5GMBrF4koc2fyxfFmhgB9WFlEzK2qlOhaTSSkqqLBgE+TwOHVXpFJLahD3dnaxkl5VbidBBMeZQ0wt0GCIdzUHS5R4+/xR3Lh5DRZTD/1mBsZJF6vrV0Wr5YCPRaPXH0YosIRuy4BvP3+shu465WG1Fkr5ioAXDlJ/Z4x4cqDV7aHaoD+or4FoqXgpWTSBCpTq0tdTKJ7BaOW4zwCDxYzhmLYQbkmtOj+b9T48riBsZi/SyxvaOFycnSlAntCVcCSKYCSCSj2vTEDyANwuv1D5AxIbuy0Mmi3h/YPREF7u7oPBkZOpGUsLaRQLdVk82PiurqaUn1arMGR7Im4B7/B+t4thr48Iz/FOFwVSOrX16yhGiPc0eQFULdB2QvsI6Y1v3b0v0BQhF5T2cyBIL3ws5YTF0ZWUuFEYo5QdoF5j1ADPPyPef+9HyibjXcUQdQ5TPS6LGvdCoSCVjc1B+Z9NCht+JnyveBYw4J6gG24EGdHAepCF8NJyQsj9bKaBcDCpJtXhZsM4lJS2UKyh2W7C5bYhGvdJUcHhiM/jFl+C0kpu/5nZPJs6lXFGu1E1P0StwPxoehqBVp3EWs6TZxqQvP3Rlj4PDmM5ACVxu9era8BAeWMiFtdWnQNwDlCZq0wfldsVxPl5AUcnpHsDvoAPySS3LwkNkhu1MgadIdotym+rCHki6JZbGA/GyrFkY0bJuoEh6xag0G5hYhkgkfIjd14CBma8/e7biMTDOD56heUUg7htyJXr6Iws8tgzKoc+TzNsODtqoMl4BMod3T7VRM1mTdtT1iCkc6dSMbz99n3V6vTIDdmgjQdaSNy9fRufffYZpgaC+RhTNkW53NUwgFl7HCz86L37cwpwvysaKP1yqcUAXD4jxoaRFFCU4nMjzrubf6aR9Uh7hHq9J9kss/cIL1GtMLNoU86IlnyW4LKO7h6qA9j80M5C8CC38mw2aRNjMxmJBhBNRJVXenlamEtnbRyWMw6FtMyu1EV2J+uumTJdF1JxDYzPTypS9VRKTf06kvXZ1PMeicQCWFqJIrXM+Cqz4IkkixZypGx35Wlcv7KC++9c04b+6PhAw+nUYhzRUEypA5Sd9/ptbfloCWg0CYfriLo9MYzk5yXZkRtf3lV8Zil7ZTZns9UAwPOO9xlrcEZb8e7jdnCirGvKmy8v+XxSATOB1TpS7BWfqXpjCI87gdl0Dq1inBljRkzmEdodPt9V2W9u3rytPFFu+/Z29wUspMWCA3zK4AmXpGKAtT0tPEF/QqAdLnkMf/ZX8VkoFJHfzOlwaaXIB4wFJoOHjTNOlezybbBw4AvMl72Y72lCxkuY0gRMTCjnqnhw/z4SSyFkLvPKmMheVDCdWFEstDDqGzHtT2CcTBHy+xBJetEY1FBpVLCxtSxpFOERxMYzrLTTbaJUpJxqipW1OHxhG8zMj5oZ1IzSp8YJdLc2gy/oFwKVEhWMDHjy/St11vGgFybrFP5QECtrK+gOuur6GSLOwtfpUKAAVtfW9HuS/FUoFKUpzusyGqBVa+tLJkbX7nCjXm/B5fbp0JzDD8zKMeTmrlRn8DoJhDO91JRsXNm6gvW1VRzsvMFFJofLi6KAHibLPLSeL0Gt3FTDw4s+GA7j53/yY2ULcbr7//zf/w6vnh+h02CBb5XkU56zQUe0SY/Hq0m7J2BFbNGP3rAr2Eat3tWGjS974bKKQccA45SUIUrRDJIyUMIggzCjKpwmIXUdHjs4Muq3+wqCZ+Azc5U4RWBhyokKPytqt/l78ednsXjz9hrMViP2947kiWG+0p27t9WUfvXlt4LvzMYs6Cy4srGKRp2HahthXxguh1veRV5Y3MYQq+wNmnWI2hi9EF/A7ps9NZxczUfjfmxdj8MdnCrLiDJCr8elBstgYGNIKIsNVqcRo+lMWWwkaW5tLiF7eYLecIBKlR4Fs4LKeaneubmt/Bk+d6MhZTj0OTrw8PtXklXQW3fz2hZg6GM8o2SroHxESiWD/ohQzfTeETVfrjLovK0ml59VIUeP2lSNlYzERmgTym0KASmUefBz1GYYRiQTCRVBx6enkq/wUmL4eS5flNyOCl2L0QKfxy95LBHgbGj4OQS8PuV6MTsonV5BLBHD+QWhGFVtYOg1mTDMEWPEkgl0+xxGMJfRh5OTXRXpk8FUQx1SG8ORJCxOL0x2B775/htYzSb5BEhh5c9Fmfjq+gby+SxqVXoMGSpdFpGO7xPlGXwmqLdPr0Y0VW7UupI6saBx2gP48ovH8LmCIsqRKHZ4cqChSHo1rQOUxXOpUML6Zlob6KPjM2Rz/DPMSC9HEQiYdTEEAgs4Pmzh13/3DZKhiGhv0SVmFc5D54luZtEyHhrw/fcvYLCOsXHdrw0cZWA7O4eYjQ0IuOMwjl04OrmEy+uB02NSELgFZlSLDP6NoTEaYTg1imbIqSM3Z3duX4M/ZMObnR1tuNfT3IiwIR1iBCusbg+GXU7DzXrWeNYQI211GJHNnQqDzefs6bNnkl6SNJhKLmijkowu4T/88ldYWqTPgaZ9m6iiuQKbC3oj+nj7rfv67o+Oj1Xo8xLNZktYSMY1IDFw43l0qlBfbqdZdDF6h9lZnHyzaVlcSmL76hoMJm46Yvjsn36PQrGqJozBsfRn5C5ykp9RKhuLeTW8WE2vCLyxd34xl7cmFxVLwNwjdn28cHjxU8Iy6PYlBaKpP56I6Wzm2T0YDrGUXpJ87/BoT/4Snje5fFnvkt0xkZ+cBTufL95NJjPlqw0NEQwGwigYFn2ExeQCbMx8tdokk2FYNpUY29vXMRy34Ayw6Rwi6GMIk0kh990OB5pmhVRTInt0tCfqKwE1nLBabR68fJTB17/bA8YmTcxDUQ9uvbOBja0lPH/xTEoGNpmLi6tqyomyJ4r+5OwQmBH1P8K9u28LypAnCZV4XcNIv9dp5hyeoAnJtE1T8sJFG5FgTFJoWgyYVcl/UQrNQop34PrKdbhsYdgs9ABzmOlAsXgGGKuiEdr0DhM4lke/09F5z63p+spNXGaaePJ4VxlkviCzDqsw2hlOPoJlasRSdBH9ehsfvPsWLi7OUWz0REKNJAJIrYaUtbq/dyD4wcHumTy/VI4MZz0sLMewtbWN7779VlLhRnuMHqnYbhsSUS9sxgFWFpMa7tDnOZkxciOETq+v/777+ggHr0/mMmDKu9scaHThDziwsZ6WuoaF12AyRL3ZmP++8QCa9RoikSVYLAy5duLpk8cazrU6VaSWFhV9QOl5qXSBoM+F50/4rhq1ObXZnbiydV0b99l0hH/zN3+jIpeDNZgZ9dNFYjGiAWSp2MAv/vQXsNqmyOfOUS2VsLSQlL/p8y+/gJE+74kJ7coIHldEzRWMA8QTAbhI0pwOBbUihK1BWd+UmXQeOO1mlMslNOTXmVNfCc7hpcHNAwtX0ooJkVhbXUHQ5xM1k898t8uN0qJkZUZHGSMD6dsT9Jpm5C8GuDidQ1EY13V1c0PvFQE5hN3xu/R7TfC4DSqG2XTEk3FtBSdDFrI8P6eKEaG/lu/m3t4RQsG4fJm89/hM+z1BEWgZAcQNXrGcQSTqRTGfRyyxgOMTDgEJvruCi9w+mp2S4DOUcdN7Pp50YFRd5MRk7IbdFIB15sPZQUUFPItZyp4NI6PI4G6fE8tbYRittEq45oTN4UCAKebOUVvE75L+NWZP8zwi16DerKs+47Y5l6/DYLDD4ZqrIojKJ/DF5zMj5PNqWMqQ7Wq+iWF9oi0wvzA2fjyfCD0cYIyLWhkzE+9VPxqVJmL+GD78+EOp4I4OXuDWth92J5v6DjojqzgAjAMZTWbIZeo4P6IfGRqusArq9TsaEvEg3draQnIhgWQijIWFBI4Oj/Dk6SNBYbhZondyPOirfqPvlSAwRpyxhuam1WZyyefHBt9iNUqRlMvk0Wl2sLa5ACZdjQ19eAM+NeBsKKl+0wbO4sKgbxLgqtXpaKBXLTfQb04x7hu0zKBFwWJy4fjgXDncbdaI2hYa5N9LJhPyONIewGEuuQv0/vJcI/CMNpUpKLOmp5GS0RHcHht8fjtSKW6+qAow6/utFLo4OySEKIxqtSLFiOpYzODx2ZTJa7LwXqgjf1n8QRJKOMEUoZgPm9uraDI7s99BVYR4uwYy8WhYSgLW+Nze824mnInKUAbecyhmtHJYQcvTCIlYBB63S/cvPcnc2rJp5gaPzx9/IpfDKVgSawB+pv0RIwSY1TlGh/wUlxdeL5dDUym1CNK0WoJwuyOSXtss9AgaYXfM5lmqityJ6DNnje33uTUEIV2YNTZj04q5CvYPj+APeLQl5YYwGknA4/Ujm8/D8MlfOmcGAzPaTPLMMf+OH0IiGcNljgAONiSTH4oIh2hVpEsdHDYwHluxshpDOOrUi9VpDPDJjz9Vfs/nn3+lvxgvqm57guxFHdOxVRQr9uVehwOJVAALaxH0mQXEvL1+T5px5lWwCcoXs8oKou71yvYy9g53YLbNsLCYlDSShXMhT/kMu2arDKz93gROixs2k1MTwmoury0HX9Cjowz+4i//S9R6Oezs7+DN03Oh0hXR4LLinffews/++Cf41a/+AWdn55rmS+rXn+Lli30Z8VfX12X4ZhNIiSn9TIRQ7O7uYWN9HW4Pc7GaalIYdUCaXSwekw8ic3SE1y93cXqS09SdIexuvvTjkSSOhMvwn1H++V//y19gZT2C85MM/v3f/Uc0ykMBSAxGiybknERzfc1igQ0Cf05KLWaGHhbSEU3uM5kCatWWihqX04dWvafAZU40KG3khUD5CKUM5OfYPRaYXdQ+z9BrdXgKCMzj9tuxurGKzz77Qk03ZSjaag65OSSYwYOf/OwDtAcVraMvs3lkTguCFXCjyKk4Py82CUTS888V9MDJUG8j/E6/tkY0MVMyQk31ZNyfb+ZsM2nUlUM4BgIBL6r1OpJLEYRiZngCRkkiGdZ9vH+EbJb+Gi9WVpcBM59EIsbPMRgA9Wof66tLkrOywNrdO5FunXIBbmV9noCIS5zaZDK7uHd/UxPrRmOETnuieIzZpI9c4QR2J739hOzU0abvtDXWav6tBx8iFI6j1mjgxasXaoQI/6AUiNI4PkskaHmDDpycHmuTvLS8JLM3p3Qm80S67nljRl8kzcd2ZM7P1Gy1201RXSlz8TgZUFyHyxdWQcVLmc0GJVwErdjtNlFla/USOt0G6k1KkDuoFJoYdsb49Gc/gc3pQG8AnJxmAANpfVPlVlEWzAxAXhSTqQV9Zt5F4ji7uFTYKrfTBNiQ0kjaLTdLbILpO11KLegdKFcInxlK/k0ibyzh1cHttHulAHj94hg//+M/Qr3ZwstXb7CxvqFpYa1a1RQ3nqSmP4h8ITffQJIyqEwup7xAdnsQ6fQGDo5ew+YcYXkhjEAght/84xM8/P0xvE4Xlle9SK56EY7HcHp2qUynd+/fQsjjki/g5OIEkcUofKEQdg8PBJ3wuinB86BTpw/DB7vbrSEYJfH0+vXqbWyup/HozS6q1YEaAIYdc0vEpnLQacBqIu21i729AtsdURA9gQBMjBlhMLrRKG8mIQL0x3oCTk0nm/UK7t67jd999pUkdRzGra1syL91uHcmHD0vZV6kg3FPOUX8s3nFsCAjdIdDDHp3CBPZ2Fibgx363Mq7UCzVMBgziwugxYwXAhHpqdQyyuU6MueXmmrev3drLvcZDPHy+QtsXbuKSDQuXzfpqqSz0vtH/xZBSgG/DaGwXw3WcML31I+LyywuL7J6BmSO73Qwnk5+IPyZ8O5b7+D27VuaTHN7yXOB/j3KYTgrJpmPweEG4wCFwgX429BjW6lWVQRfu3YDLXrcRi10SVMLhWAwOgU8aFRKeo5ooKe0zB+xot5oo1Tsik5Kr+xgyj+LAx03TDMH7OaQGgW/36f8WqoVMhenGPT7GPSMWFu7IrkP5d4vnx0Kr031Cd/FSq0i+h8DxxfTC6g1a2i0evJYJJOU9dTQ6hTlwaQsKZFYxWLq6tyvVCtRLI/M5S6mCn/nNseIRHQR5exQ5nwCQoKhgAZb9K5S+kWpC+m4Rlhw89o9+D0xPH76HH/whz/GkycPsaSg+1M4nCyc6I+juqAtiBflvj5vArHwGoZ9Ez7//EtcFC7hcFvhDlixkEigW+9gZWEFOy92cGV1ScCrIQz48ssnAhqkVn24sp1GIZdH/rKEermP5eWkHqyV9SV5qBk2TksBITNff/MUY/Th8hrnGXhGM65sbYqWS9JkNLaMo5Mz/NNnv8Ha+rIkYTaTDwlGk5BQW8jCH7Nq2xUNpRB20x9ngdlmQLZIqVhL03VtzaJLWEiuo9sZ482r18icnUkuW6nVZNn4ySd/AJfbgFzuTL7Jra1b+O3vfov1zXWUyhV5YemVzZyd6Aw8P7vQhoWfT3o1hXyeVL9NhZe73Va022U8e/mdFA92swPFfEHvNGMfrEYX/O5FKYQoy+P7YyY4x2KWN44FPcmu3z96oo3hTz/58Vz2XmsofHpnd1/DQ94HJI7SH8Uop8RCAm+/dRePvvsOmbNLHB1mkEguIb26iqmhC29kBJjp5x9iPLag05qhWhrACJuGwYT2HezlYLF7BF+iqmEpFYTJOMBgyO1hXd6jarmCrY1NZTgen7K57OgeYcPDCBd/ICLZea87ES2V9oN+r6kMO25jOIigtSGRiAm25XD4ROx1O43oDoqo1E/R7nJwyfiGqTgT3X5TNgqPPYZipouzIw4ZrfAFgojGQoiG4vjVL/9xLk8PhRBKOrGwTIsBB/vMySObIIjlxaRiE7i5YrFu4F3WZ+w4W4SpAumpAGBz1O6M1fhzO03YEO8qn9+GG9tXdRZx8J05LiN3RPq3VXwEnrccPlBL5PSb4Y7YUWvUFcZNeV3Q75GkkTLjZDyEtx8sotepIFvsoNZhZrIHqaUFnF1e4mjvQh5lbmijsbBAeOQvEDLG54iADkpsSUMnOVY+2VZdFNVs5gKffvoT7B+8Qa5YxIi1W8gv8B3rZ8zmMr/bt+5rUcA64vT0FE+/fYGjgxMNL97/w9uILwalMGLjNZvxnumjVi1pU8T7tlRpKLKAhGDCegjeIlGZQ3dGGwy6tBPxHbVLucFP2WGzCATFrRwj1zj4IkGYxHNmsbKB4VgwHAtgdW1ZKhfS3SmzXUonsbaewtHRvvJOU0sxJBcimI5MePTtDuq1vu6uw4MjKf+4fSOki8N1xqyNhxwOmODggsYGcUSWVmOIJkMaXJLtwW02MwqDQRcmo55yPjvM02wx6J3vvAnNbhGdHqFkI9TaPQHS+P5wcBQmcMfIfQ/jmqxSSdHCwME7h+z0taaX1uAjgbt6AZuTUvMaxrS3TMwalNDCxcgrNuSksLKhc9j5/Tk1TJuMu2h3qsoK5R/GZRWHfMnkijbytL0VsxXVE/Qr5rIlnHEwPpvqLDeZyWnhYKUlG4Thv/tfbs8CQrzmAAAgAElEQVSyxRou8xXJkszCcEMFA39DYXGbNU031tfWMR0bsPNmH05PHKdnBWXa0FfidBkxG05gMTpwmSXFLaicl+PTMxXTB7uUBFkwG41gnc3gsduxspHA1u01uP0uBaN+/c0j/UV9JNgZgVc7j+Uz4vSDf77BbFLQLqlpfIl5CfOF7vbHqNXYRZvgoiZ4MMDa4gbymQrWl5fhtDjx6LtHyOeq8Ab8+PN/8XP0xw0cH+QUGk3YQTabBYwjxFMhnGVOVSQFg0HJ6ZiFQ/miPxLGgHpeetNm9L4MVOzwg3347RP89JOfIqBcvJ7oitw6schnYC39f0c7e3j25KWoV3wROUXkVINeA5JG+bJRo0xT7k//+D2Eow48+vY5Xr04QqPKwE7mm8wzd2bTPtZWEjLNVup9UIi/uLyEi4tTLC5HsJgOYTrtalJsNjlRr3dE56RPp5JvwWKwIBQLzT1bjTlG+9b9m+iNOzg/OxVdcNAdYXEhhR9/8i7DNfD48TPR4tjUECs+aM3z1XhAeoNuTTJWN9K4e/8Ovvj9lyjn6+i3RmjW+PtbNNGnfY//x2kzw+M2Ix4Owjjh1MwlYER/NP7B79VDOOlEYjWC1NKS8L/0FYUiAeWU9AcEDLwWbZVG7I3VdeQuL2GzefW8uf1O/cyVeg7hQBABdwz7h4d60cOxiGizlWpNB9by8rJgLZnzsshVLFRi0RDefuua5KtNBZma5AMwzkZ6oSk5bnbqwmlz68Tg8VhoGYMBp4whbW1fv97D/v4h+qM2DNxcWg1Y1IZrHmnxaueVDnPKPlnATM2U/VIWy2gSC6wmh4hd3eYA7XpfG2Q+85QUBwNufPDeWzg7u0BkYR3Pnu+iWK7oAKXslvjpldVVyYd4yLdaNYXpcjhSzjXQqQN3b1/Dzdvb6I8m+O7h9/AGDEgs8FlhQXAujwSN3QwjnhloLLfJC1UpMWzZq+0Nn3E2FY1KTRM7Tvs5UdzaYpFsEhWUwwW+t+NRHycnGeGFXXYfKoW6QEFegp68NiGiOW3l4crsxBs3thCLrirf6fnLR8pJNM4IIbJIofDgwfuo1Dt49ORbdHolhLx2LC+n8c1X+zjZb2kbHUu5YPXMtO3iJgzjCdLxKN69fU1S3s++/B67xzV4Qz4142xQTUYGwc99p2aTAycnWbx4eYxEPIyrV1bgcTFIvIHzUhGGiREuixW3799Fuz/Ezs4ePDYrvE4LTs7PcHJC71EAW1c39FlSgpk5z+Dq9rr0+sfHp3reaFz/5JMP5BfgJcdDeG/vWEXT7Zt3EPJH8dUXD9Ukrm9sYHf3QJeA2+fQ8Id6fQJaaFonmCIWCwsNzmnrxcWFNnyUSPFgHYxGODzYh9Nu1zCC28RoNIHDg3MN9QiU+vk/+xS1ehH7O8zFnOLug2tY2UjrXLs8u4DV6kA0HpMch1mdzBpjAUQ8OGXT9Ec6nB6dkRzccJvPJpb0NRZkbGBXV1bVxHLYx/iT9PIa6k0GFjMjioqGJs4yL1EsHYJqUJr4edazwOQgZjyZ4dr2tgimucsTDCfc/A9hGFnw9t2bePzoa3SYteUyIZ7iczpGt2mUnJwbBYtlokEHZVpuewBOe1DSG5KC6asymV2S4YzHTW0omHHX5gS+38K4a0avZsLxmwJK+Sbu3LmBxXQMo2kfNqdFNgkSfW/dvqNNGwnVnHTfvX1ThE8WyyaTD532WIV0p5vHaFpDPMG8R7NoyqnEsoY0vKjpy/AFPWi1Wuj3hoy6Rbdbl0+EW096+aLhtLJnSVv82U//CJXqKfo9+hQ72rhyEMm7plTKq1jiOTkZ0Xe2ohDzV3tv9PfjQCAcCmszml5ahs/rUiPDu/Cbrx7hP/zyt+j2O3jrvauwOgbyRNUrTdhsToQjIUmwOXzgQc/tPf0zPq8PBqNP22bKLom7p3TUYBpheTGlLSI3T5R8npyeS9FA+SPlZRziRsMxuP0WVHpnmJom8LkiMA9IujNrcEHLASVeRpDATEXCEtwuysgqaDfbkjXzfSJsid7gu3fvYuvKqu7LnZ0D/Omf/Tl+/etfiXbI/Ex6ZFXQmyAPf7c90JDWH3RjfTMlD1OvP8Pa+oaeZ271Hz37VptbRiClEimkl5fx6PF3Oo/73amyTTm0oqrp9cvXOhcZO8Emn2onSke/++aR4pioAmnWGZzt0s8s5UdvAouBWzDyBMKKOeKW32IwaYDIpszpsYhtYLT3IUW7YYDRmF6sGQZUdkwZKs4B/AS9lhHdBqMjplhYXNDGqNkqoNMua1PHQR6945TdERLFgpP2EcrJKC3n70kQGuNTWOzz7KCvmxuQGuFXlQaqpTkkjuffX/3Vf6thCgOvv/ri9zAbB7j/YFO+9CdPD5SdzKZwY3MDnX4N9eYlpsMRQq40fvvrx7KWJNNhyUOT8SS+//qxlDblchXX76zD5mIuZUcbcTYNLLhnk7HqWTYEbNJ4HlEi7fJ4pRZr1XoY0II1NcLr92uryXDwy/PLeYag06YszGg0rNiw7HkTT748AnXMesSNrOIMMJGkHLcjseL/4Xnh82uV/N5imsBsANbW01hZTeoez1zWcJEvIRoPIr4Q4Z4LB7tHaDdYU/HpJ4WYJHAvhuOBto/ceBHEs7G2qqivly9fCdTndFklxaY3s1jOo9MdInNZ1DCWQ3lmcjJajVJsShepxqDSiP7AgDuALz77Ch9+9B5s7hEyl9wSRREKJNS4n18caANLlRHzrqlIC0eDYl9wCGe3hHF+UkYs5tNzUsg1EfAvqL6y2uiDbWM6mkrJwiExm81ui9JTCBY2pWR0SJUhsJiO4ieffKSN33/8f38zz7PEFOnVpIbAV7euKmvw+fMnWFxcRCSygOfPOHxtoy7FB/O92bxb1AcQEsczj17fO3dvIhz1ClA5QQeDUQdOOzebfalcGA+2mFrQZ0gYSuayoBqGjX93UJjDlAYT5LItXGRr8HhDiMcX0arW4GY9YjWhRhqnyS21ExUGfJ84rCddkxtJu9mJy8s9LKdDoqXS8+4gOMtOOq8RmSyzT3uw2GaqhXnHUVnYbddht5sEAuL/jvd8tdJAKBLDgwfvCCJ0ejIfCis2YjZQvIXJxezoSylvWC/3Rw1MjTwPhjDc+Ng5iyQjmIAZfBEVtgyypBeCRTkpiZQysohiPAO3D1azA2a7Q0U6t3qcRg/7DGMdwmlxoDcyIb2yKj/J4fGR5Ikvnxyj3zZj1B+Q5QKvw46F5RCSq2HEF2OoMEC63cNkNtXWi8Vgf9REqcwXcKLihNJIropJ5WTDYTTakM1WpKNn5k0o4oU3YEa1ksewNUbIm9Sk6usvHokQZZgRJW9GLBnG/bdvoNFu4emTFzIQ81/Mn4J5hHqjhWZjqEOBwm0W4devb2H5yiKmpqEOFyL6eWFTKkBccP6ihqtb17B5bUmbLRYOxUJZ8jRK4ej9yufy+hm4FuaUlhc8tzKDASdy800YDbHUmf/Fv/hjGI1D/P3f/gb5iwaMJhbeJhVvDL20mvr4+MMb+tK/+X4fI4MdgVBUTbHH58DqekJZUPfu3dBkIHtZFPEsd1HC8cGFwADvffiuLtmDnSM4rCSJbuMse6qCnllmNLvm85dCOd+4dU1NKVfz3NB8/eX36DVHohax4aMJmPI1BjC///E78iA9f/oS+UwNrXpftEje5pzucGNlxhiJWACLiQj6TaLBXRiOZxiMxyqQSUlKbwURX2fzYcHu6xMspdLYvraJ7riBXn+And1DbSfzl3mFkVOixy3EzDhGIu1XJAYn8E6zR2AQbo/D0ajyw2gYJnhlIH+Sg2gbFPJzbygvfx5UW5urAoYYTGZlJDVaeTSqFW1RScPjNG5re1sSOfor+p2JCoSV1TSisajydyjNKRSz6E3YfJVho6/EbIPbze2PBZf5S5mFRf0bdaRxpwzX7w3AbOBF1dMEddKntIIUyzme3zAbYnVpQVIRg4VZfZxkz70TnPBXK1XkLkuIxxcQDlK+wN9riFK5LEM8kfc0en/44Y9wcHSsJiWxQNDLBO+9+zE+/+wRStUiHF6DKLLcZnIKzueWQw8SGLmd4USt0yAimdlKBNhYcffeNXl2+Q6TBEfqGH0kzN/khbm3f4RKpa6/F88DyjsdLvqLrTBZxigW80gkwyK4LqY2EY0vSCZIf8vxwaE2WJQ4EvRwcnqJp0+fAoYxtq6swEHFgjssn8Tzl28wmvXg8tmE+ab8goCbkCOMhVBIF8JwZkZnZMLx6aEIjyw0z05O5oG1hpmmrqcnFyJnsVh6cP8abt26gb29U/zmd19JSXDvznV89Acf4Pdff48Xz3fB+SWjGjj5o1eFBfGdu1sKu+c23GKewG434uOPPsB/+offatNG2eODd+7g3r0H+PzL32mLf3FJCWdLKozlVBrBUFzZfyR7VipNNdk85LlZJP2JG0Ju8/n5sGDltoWwi1u3b2nKu7u3i72DfZQrNZxRbuXwot3sqBASTWxq1vfLM4TSQHpmGI1BEqfTN4YvYsJsasS96x9g7/UZXu2+VjQICxAa83mWcTrdqrewtLiq579YKkhOQ2AR5fL0x9J3S88Um6Nut4XVlWWkUkn0Bg3k8iXY7C4FuLs8jIYpot2uaNNLiQtzsCipoafIaLD8/7Apn88Ip2+GVr+HZpn+sQEcpOulk/CFvBhRml2oYty3w273iq7G6dZ0PNTzRkk7pUoE13CaWq52MDMw2y+PaMKhzC0OrVjMcJN4eVhG+WSM7DGbWiP++n/9n+GNmPD3f//vJKGiD9ts4a9z4/BkH50eh0RGREIBeFw2yRfttihePD1EoUgJ86LocD/79BOBo05PT5BKxtCqc2s+Qrs91GcbDLnUiJWLBalsWHYSilKq1DEYzXNTGRhthAdbWxsIBe1IRN0oF4t6ZuwOUl7tkq1SzlSvtnD71m1MZkP8+3/4O4wNM4R8MayvXRWKniHl4ZAfxUIV//Sbz3F6kNXggpNpEk4XFimDY1HC4U1AU2VK1rOXBd05ME9x7foaVpaSyBd78Pii2vY1G9xcDnCSOZR0m/lk7R4jUYwo5msiqfLXJ+IJRY+wUcyWT1CoX6I/IqjGB5/dp+eTZEDWKfSgcSjGgRMtDm5XWM9rsVBSEf37r38Hh8ekwVwssoCgL6xnkvTgl29e694mLZnS+VK5qk0AI2YOD47Ra49F79y8kobXz02dRYTYcITysISGjrl8BkYzPfp8VmbwuTzw+zm1t0v+zv9kPAILzOcvXko94wnYpZjggDbiX1CAfLtZh8NJb2xFMCMSYAkpo3+tUxsBMzdi8SVsbK3g8ePvtf14560f4bMv/wFWdxfekFFyQw6UxsOeZMoOhx/1ygyVYkeSNot1gGGXQ/gE+j0Ltrau67yqNnLoD1to1Gsa1PKz4oaU3t1kckH3Jj26VCWVCmU1FbwjmUOreBtSsWlhMZoV6k1QFuM/Pv3ZzyTv49aWdQy3RrVaER6XWd747x8da1Bw9eqm6M79SQvtXgmGGX9GB0L+Bd1TFqdFYCf6pBwWK9r8PPjMRuj1p+2D0Rd9sQ0IFqtXG5LkccDKbSybJPo76eOnb28y0IhBf0eep5SZcyPOPE7WP7znqVJqNFoIx2IoZfv47S8fgjAHuoqYlyoPHKZwBxxwBUyw0Ms1MaI/ZFbyEMuJAN66tQqLdYKZyYZaYwqTJSDJXb1WUR1h99pwcXkhhQ+JmbRsyJYzMUjtNMNQjQyVXYzFYjQJJX0Ey8XjYfzovXfVVP36H/8zGs2eIGaUq964to2NzVVF/+TyF2h1uEmt6aw1YKzM5ePDM9UcHIJxUFivjtCuM6aHNX5DAxdaivS9ks4+nqt4eIb1uxZEgotodSpiAlAyPBzSduEU7XXQnsE8Y7boUBFtg1ELjdoQr1+c63Nnn9GjPNVO5oYRd+/dFIvhN7/+nYj73MreubeNW3e3pALce3OIg919RbFc2d6ScuH1myPsvdnHZEBJL2PlDFhaoRKRUMIteH0e2BxUpnDw3cb5xYmGXwTk0UtfKucF5iPplGqPN69foVptiNQbi3u1oWP5Surv82fHGM9sWFpdm7MreDoZLKiUSmj3ujAzJ9dM+0lKm9hg0KfNK595kvazmRMpKrmk4TAB4y7sHPabx6g2pijU2xiyebV4cXFR0uaffsGFZEIDOVJU7Ta3ZLRcKBF25PMG9bzw3KPtqd4soTuowBN0wMKlxMwu5UC5lcNwxix0Eww/+nlkZvfYYbSxXJkIusEfnC80yV7Mu+AUmd08de2kS21sXMVJ5lzTXnamXEvSy+GmnMnuEC7Y6fYqhyZbmBu7D3fzGHbtwGAmQp7LbkUs4UY07YPZYUSpVNUEiV8Wzb/coty/d0fSkIePHqp4ormS+XXMPOML0m6OcHlR1UVGDXAs7kEwYkOzVZSxNhpchtlgwuH+GYq5NjpNIpvpE7EIy2zzWAUx6XfGemDeevcW2v0GzjNFTCfzKRqjI/h347TGF3FgZuYUYqKVKbd0kXAM9XIb+UsWbxHY3MYfdPOEudQ1aZyRADWeSTbB5pmfIb9PBeW6KSWcQ19481D6w833//g//Ut0O1X823/99xh058HsPBAISWFxazL2sbzkB6M4dg+KmBhsMDscWmsTy8/tDlfiyWQAhUJOJEPKjgI+nyYqPLhTywtaEXOryBgDFjzD6VCX20c/fhdevx3fPfxWWngadZlRRjkwv89nj94ID0tSmcFCjxj1AYRBmBCM+vAnv/hEYIVnj3cxnbJgpGeMUKCxmmXDdAiP04pkNAS7cS4bZF5jpz+SDwuzDhJpN/o2QoYGaFen8LtCuHHzKgbTNtxc5ddqqDXKaNQr6NUHGHRmOqyoU7e66bQZy/fDHCoeJi4n85QobWzA4zMhFPaiUauqeRqO+IwTrBLE8lJa+H23LjV6qVzaAhDBXchdarLZbPVgcZjlcaL8lBc0PWuXmRo2N7dV+HHixia3Uivi5OJA2SurySVtvU9OzrG8sYpCJa/vnxtAFvCUc1FGRz8TZVlWKy/aKZLxRQyJDrfaJbPhoTId8/uISibA56bGYorOAGrUazxgu7iyta2IAf46TmeZp9Oo1ZCIRmE1WdVg0k/LI5YPOi8xAgNOzrLasLv8QLtbg98bwtXN64iGEnj5+jWOzw7R7dHDOoPFSOS9XdNuUj0Zcr62lhbx6+RoV8AAXvRuXwyDsQH53AWqjYay4Jjhw/wxGryZ+7Z+JaYgUnorA96QpCDLKyvyszGHptMaqLjgpoybm2ajj+MjyrVsePDgrgYo3IA8fPhYYarKlosFMZ324HSZ4HO7EXInNOmktNbh9eLho2c6/KmzX0im4bD6FG5Lj1xn0NDPpZ+Vnkdikq02ZC6K2D+80PCL8pTllSVkcwU1ifSUEeXPC5JZW8LYR1yKNOB77PfY0agWlO9J0Aa3AePJ/MJ6/8MPNJCazCx48vi1co5YRrLBJHWYFFZKppqtrqbn5UpB0pnhdIJYnGQ4hsRfShbLafd7772Dq9eu6bz6+puvVcDxc6sThd3lOTTRZWexOVDMsdBitifrBgbBMrjXjYVkEDbfADZvH91WD//VL/4H2ExB/Ku/+TcwWszyKbJoW1iMwmBk6O4AV6/c1nPJoUe1lsdsQoofJd5BnJ7nFMdBtQQn4D6fQ7lIvpABjWYfwzHhFWZlg7KB7VDePJ4KnMMzkth/PgduF7eMFm0uB+MKppYahugKoGIyzOE33K4H/HG9EwTCOC0+jAcGkVw55Mhd5iSF54aLU21aBTjZTS2tIhBMYnd3F2OeN17jfIjh8MBmnMBjMsE+9uE//fIpXh3m8eE/+wj2EEl3LbidXvh9jDyxqWDk3+Plm6eIJv2wW80IeP0qRluNKS4yVeSLVRVglHm/8959mKxGZPMXmIx7yF1mkIikYYBd8l1mIg5GNU22U8klNKtEvbt1Z1qcZmUcUqY2GtD77YdXNE0vmvUyShUW8xZlLbLQZRzFta1bIvS+eP0Mj15+T+OwCIBeT0jSqUQ8jrfuP8DDbx/j9599pcGfpN0uG8bjPhLJkGTDhLx4fX4MBvPQ8uNjbrsv4A8FtDHe3EhjZ/cYDpdPGy825cygZbD2hCqKGQOI6YFm0H1CQ9NwJCZgAzkDzLs8PjvCSeYMtXpdET78uamiIE2U544/wOl4d64osVNiSr8P64meNnSNdnG+NXGHlP9nnFnkxac3LV/Mi54bDi3g66+/wcVFTts9hoifHJ6CS1P6Z7a21uD2mBGO+pHNleaxCLE4LjJnGsoQ+kWQDmVhwYBXECTjjJvVibbgyik0QMHd9CJZ7EZUKy14PXF4HRG46C0bkYJIccII+wf7ygoLhBl5MsRszKxKQnO8WFyJoFS5EOTug/c/wWX+EJXWPmZGZuESd99FOOhVE+l2RpA57WDnVQZra0tILpKI2sblKUNzQ1hJr6HWIqGQQ1zGgRhxepJBlM1OsSqVQCQa0eCGHnhm87aaDW1qKGuzM8ZhaNDWku86a0gqowgM5DnscHhFuaS/f+vqVW32y6UcGrUKXA6HaLg8Z9ng0Ns94iDZahMsiCh/Dr+qNdJIaYWw698cRLbqXW3DKNPj3VWrcJtEMiQ3lmaYDTY0qz3FcRQKl4LyLK8tY2//QIuG9PKK6lf+/ZidSB8aN0YGUBbXlCcqGIhqeM47/9WTM3z126c6J/nc0xs/pywyVsKHm2+R57CC509e4s3uznxzF/Piv/jFe7A7RihU2qg16ZW0K5f41atXsDrt8AQ8so1Q0UXQIutRQgppw6EclKoqym8J4ONgjncgoTLM5b13/5bsAd9++wi//OWvMZJcdiyaK6OI1taW8bM/+hjPX36vz4SLE543lNNye0opIf3p3U5TssZ2s4+jvbLASKG4ExbXWH8+a4VGrSlFG2NWaM+p1vpYTW/KYtRqMxKH8u6AiO48Ywj5sxitqpsI8wkG/Xj47RtMRh54/TEsppf0fVPBV6+yhiYvZIL93SPJQvmd3rl3HTPjEKVCBa+e74rEz/PA7nRiNDGgVGpi59UeRt2phrOsfW/d28Lt+9tSV3CYR8Udn8WTkzOUKkW9e8tLi3j56jV6PXrjZuIsLC8ty+pC4A4j5njn0FbFoQ2HbzyvTRYP/OGwvlvDdIK7N2+KPHxwcqL3m4vgWzevS71D4ByfddbH7CPYKHJDzzOQZHuLZYrxqA23w4rR1ITD8wv4g1GY4EKxWBX9lhR1qqiY88i7jRtdWl0YBxIIhyT/pr+b9SYl44fHtAzwwGoL0EUfZLPdRaWZR3dUl4/V8Ol/k54xS8VknYd204xJnTlf2tVVFhJODiQEMCBAwukg0TKi6cuEWXIeN8z0fJHC0yaZkj6jAZLJJeGEC6Ws6ES5TBP9lgVmZtuZjbCagETSC1/CjqNMRpcN0eLptQUMBh0sp1L44EfvwBNw4F//X/9WCN/LXFYfGIEE2Yuy8nbGY1JGZ6LtLS5FsHk1CbuLX8gMl+cVDNpjXF6UJWkhlZwEO8JRmA0XiPqVsXG0N/dJ6GUYdoQ6DgbDMhGzSVpMpkT/bLTKyvIj0KXaLM+9KFOzaEzhYBznmYwyVziRJsWIWvXpcIJ2tYfl1CLcfg9evdrBbEqf3UzeSTaPDH81Gk3yqfHfnPj+9NMfw2qa4fXLHRRyDU3M5/hgk15eD6WMYwJu5lIF0gENFiLqrTq4rDaLLievmzAXYs0JXOhpWsRfs7AYw1I6IQNxMV/Rts5DXLZzHsrOSA9mehGKwQ0fgydZtfJz6jYGmsYQIFMqtxAMUxc+1tSB3xOlZh/9+B01nW/eHGgbyy0DPTGUfvQ6XRgYmGkwIOz1IhpgqKuDYwc0e5zojzGdtOD0Ai1jC2aXG/X8AJ1qT/5Gh9eJ1fUUIokwnr15ou9mNgA69aE8h0YrJ2qkS0YkM+GkPRrzy4PJZ6tICdSgIY23zeLHdGKXB5ITbpPBIjzzje1bGhL8/vdfIxpPihD33cNvcHiwo++sVKkq2mROmgoJCc7v6PWLLFbTVxGK+oXH5vfBCczp5TFcDOYeuVHMFlEolbByZUkZYMrNGY7kgSIkiPRZXoDdXhV25xgG82guM/IFEQvH9S4SsMFLkPKGcZ+fHOWUHfSJbq60FFRvtbpVeLFR5HfJ2Wanxe2cBbFwSIcZIzs4OazVGxq80HOTzWcEv2GIrstHbX4XIV8I795/Hy9e7OAil5tnSEk+QxJiTwUBg8iHk6HC7UmAnI17iPhtWIz78Wp3F0PCXnzMqKLJeazwbOb8XL2yrfgQSvv4OXoDXmROKyJ9WiwmTc3WJK+iV5Sm6AEymQtl7dWqfREkGZa9fXVL/i8efm929v4/pt6zR7I0z+47N+wN732kicysdOW6THfX7PS4HreGJEBxSUiAxDcL6o0E6APoq4iAxFcLcFfgLpeUNMOZHdO+uqurKquyskz6jAzvvRfOiaagBRo7u+ipyoy493n+5pzfwWzMQZZF2zuPx4pg0KMNF43qmdWU6MMzyxz565KmcGyw6V3c2XwPK6kNHL89xvHZkahqGxubGBJQUe8gf11Vg8CJZ4yxFkG/cr3YwHOyzAuZmxdmVXo9NmUvUTXBonnp2TQwHLTg99nkq6F/rNOeSi72/qNHePT9j1Co1PDpJ49RLvDvGgt6Uqs1tKXmcOzGNi9bAy9fHqLX6QoAZHM4JQukXMVpdaDb6mj4YzOt8tnSb82zMpaI4+z0TJRcDgSCoaD+/4Q5NaotbVfpueamNJ0MIxB0wOYbwnANMOoO8ZMP/wlatYEiQdq9njY1NMFzms7LjLI80+5XFiGf/VrjGvFYEtFgBq1aF188/kZZcJlMGrlcWkTbly9fIRh2qelKZTIiNhIUNZ4QwlSEaTOlkGAD6HJ49D1R4ko/AzOzOFwhddrmYHxCQ88hybCUOGVUZX0AACAASURBVHKzyS2iYThhnZpYT2/iy8dfCcDAKSkhRsoZm1FSRW/GAuvr+/L2MoCX52n++hTlUgFuJ2V8CTQuz5AKpvD7P7zCWaWF1VsrMEMzRbRweBTwBNFp9UW2pfSvP2hgMicdOQinY+kbN+1eXOWbyBdZYJKkOxAGnk1cU00mp/YWhLwpNSqUyo5GTcwWHQ1AGcpOKFYwEMe74yOEo27dDfSLm6YXoVAcw94QFsaeuCzodLs68wI+H3zeIFKJdfhdISHFKdE9fHeE0YxSarcKN26p+KxmsxkcvnglX7fpYZ3gVp3AjZ3NYiCXuyGpn+lyolbmFsipu+/rJ0/w4MEH2hZWq1UUCjU1Si4PKZaMW/Bif38f/WEL3V4DpeuS7Bgkao/nA2WjEqJBlQyHqlSCUDb88tVLqRD4zLKWYN4cKY480ymxdjosSCcTog97/CZxDJjODUmh6lUSMte0ieu0GXnCIbUb9WYZ/iBVFn58+flT/RyiQ4cM1MrMpTWW0TmbOcmmHj64j8+/+kINJ/1xHKySJsn7hxtf5rWRLLi2nlDI+7g/RbfTRzyxgqM3jNtgaDshI3YMB6wbTfnWBs2G7iri/3mfUsHCTRRjVSJRbg7HyF90wSV/PO1HKGaFzT7FYuZEvz/B3NLRczwZWgWwWltLwOVaLKV6nRmODq+V5bia8ymu5ctPj7GSuol0Oq64rvG0hREBElYLqtWWZPkwGL+0HI7QbnF6cqq4HUE7LIZqPypemHns84UQi0TVFCkTNBSQRJJKBz7v3JImUxm0203FVxA6xTNQwK9OReR2DkpYa3Y7U0WAuJys8dhUc/ux9Lw7nWzIUtrWLxbMJzPk93M6vBqkFYrMQSMJ2oJscgV7O7v45NM/YHNrFfcf3seXX36tDSVBciyK6V9kwxUJBnFEC0aPCwYTq+sbSGYzyyzk/hz/8W/+Ea+ensGYG1KEKMdTuY1W7Nxawz//736mhv3/+Yff4+zsaumTHw9wIxdDIOCA3XQjmliF2+1HsVRCvpxHq98RMZ0NMwedHKJS7VIqVLC6uqohGLPj6jXSlSkFZb4bLRUxvPfeLVGwKRt8/PUB2l1mw17A67WJaM/GkflusaQHpcqlvKn8fGhvmcy6GM85zHSjUmjD6w7B5QNcLgPnxwS82eGLOGDzjrR5iga4HZ6g1WliNFiSR8nXYM0UDrrgcrPCoCrCxN279wWKLBYvtAmczDkEtWHUB1rNETKZbVhsHpF+NeicTzHuD9VrcLU37PdQrVSknOIAn3LMboewGAMbuVUtB6j6YoNG/6/fG8b1ZV7PQSQaVswMa3DGgrHG5TlZKBRxenaG1Y0MAhEn6s0eXr54i16ng/Uch0hWwRSZBsChBv2iXIRR2ceaVlFjYzuOXuf13ooWG4/izu19DZsKJcL+OPBYyCbH555b33q9KjUfny+/y4nt3CrmU0aIVGFx2EXuJXX27PxcG2vS390uv2xiHD5XK9dqvElrJwhqARs63PiNJ8uly4KwPp5PYcH+KA0uVa7QH1/rXgtx+GSxyboxnpMtYoXx5/96a9FoUsO71Gn7/UF9YZPxEKmUW3Iov5eGVxo97XC7gzg/4x9oEznK7fOg0ekoe6dSrmibwCywZDKNaq2qkFiGR/aaC0yHVtgnMwWrOqwGUmkfXBErmoM+bu89wDdPXqBQKElW+Sffe1/F5MpaCt++eCajM4scPhekXFEGMp9aVGxzAsGiIJ2OiU60s7uiiWK5kMfZ6zzqtS729m8roP30NC/TqS8YxJ37uygVy3j29aHkJNwWubymjL+//LNfoFAu4ODpAbqtHtbXM5qcHR29UYQD6T7egEc5fWxoaMglZpUy1cXCCpvTKlIf1/6NQgO5tQ1RukgsZfFnM5ZFDF9kg+GfzEmhzHEyXYIgfB543Sao7SwU+OAspK/mynhhLOUk9DoxloEXMte3JHuarmW8AeUPPJRpVmUGyt7+tn6/b775Gu1mCysrMezfXhUQhqZ3FgS37r4HGE78w9//CueneW0FLItliDM3ialMBD/++E8koSC8g96uV0dvtcWgn42aZDawi/lM5l3KkihjHc9IcQoqLuDqYikHKeZLmI+miAQCSMXC0kPPDUoqZwIrGPNlzpXhB4bcmpW7qF7z4CO+OYhQxERqNYVGpykJYNgf1ndYLOcFyRCO2XRpe9RoXmu6TBkPV/YHLw/UHDEslwUSD1uSbRu1hryclA/xZeKQ4+DgNSaTOTa3t+WvOn33Ti8O82fYsLHJsNATlmRmXEhZNn5vHHa7IYkB5QCwTjBcELIDVM4GCLuTeP36DYJxTo6WwcZ87jnF5zY6kYxgbTUthO9F/i2cLsqfKZGdYX11Vc8c6aYaYGhjPdIGhMHHC00MGWnCHB4brosleQ2UE1VtIBpKSjpSruQRTfDndKlg4UVJyNGNrR2FcXPizMKb8iWfn9TSMFbSa/j1r3+nqS0DcjkA4SHLAQ+9UFb7UBfk5UUNmDvgWNiwGIyxlYugO2ij2GgjEI7C63HDoYycgTwXko3Fg5IkcVJOoMvBsxO06sxs4/dgk2+VGzO+Y76gS1u3k9OqqIQsBFwOC3Zu7Gj4IuBOn9EQY6xmV7C/cwPH796qUDk5PcONnW188NF7KNTOUKoV0BVan5EsVkUH+Fwx5DI7ai4o8zk7v1QmErfj/e5E0CT6DrktI7mOWy9eQnyX6Rmg5DEaC2M8YR4gQ8uh75hNOi9iIp1JCQ2HXRpyUELSbc1wfnKBBw8f4We//FPlW5VKtSXZbTDQ700ZHKd+fMYZFbKyksPXj5+KyEm0NgdI8VRUHiFuCvk9B4NOlOvXaNWZoejG5o1N3L59C199+Vhnn0BDweUmkuTfQWekiyuzEsHKZhyJeBCV6jXMgBWVRgmj9gz/w1/+Ff7m3/8tookIhrOxssZIkeO9QapZOBhEOBBDPJpUM80LlMUxB4IMi6fvk3Ks9dUbSCQikh69fn2OcplE3gXu3NsX6nuZXbUky4UjYdgsHlycXWvAaNot+m4b9YbM/G/engjukssRrMLJZk/DC+aHOR1znZmzqR1xfxYhd1SeKdPnlFyYcBI2HzT/s4BqtQbIpjf1fLo9fqytbeLqIo9GtYJgwCc8eJ+eNthxdn0JG9UDmZCGZCwILHMHnBaubOipIgAjj49/+kO8fPVY2yDG0dCTQpnhjRvvodmeC5ZycnIIp8uQLIkFGSxDuE0rVqPbaDeZldpHt9+E021VfAqb5LX1dalFSNSlzJoxLxwoMjtuZX0LiVgC7969hD/kgNfvwfG7U9FOI6EAfG4SMIc4en2i7DTSZEnhbfbbS0iQdYrRpCVZMoeOhK6x4eA2cDW7qqa0Wa9IAcJNDwPpXx2+lV8mngwJzkbkOImClHYXrhnOvtDwMhikIiisDLpgwAGvj36y1ndSwIVAVdzms9miwocySyqOyBSYYoQhve21rqb9lDqxEWPBno75cXMvh9m0i5GCzhfy3lhsjFQZw7QHsbW9r2fl+PgM89kUVvsY+dI5Wp0+piMTk74dvfZMMUqSENpt8PvoHzQ0PMxfXmJ1LYuXh/Rot5FdyWJEcIjFhkKhIh8zVzY8Q7OrEaytE0bBLDI2Pi1cXJW0+WBRSqkWVUM9DjwnC4zaA9y8dQtn58fadLMQJIV0dT0Dp2eI7qCMYc+KxSgEq90Jm4O0zY4Gp4P+AoZtrg0dpe4//9kv5b16+fIbTCbE60/gsPvQbS0hYoZlgU/+8Byba1vyWIeivIM5+B5I/WE1XDg6LAh04fK6tGm5uXdH9o9640qKAPqXCMGgqoTqhlKpis31DTV8bFC4dS9VS6JL06/O7/Hi6hLNFkFwjHFwaVPKIrpWr6rpY6NDKWWrNUY4mICp7bwFzWZZdRcHD6bTh1RyTZCR+Zye0rEyGbld/fqrl6g32xiMFljNbuAnP/6hPv8//vEP+PhnPxKEiV7Sb5++UD7u5VUJw9FUwzJuZXvtGjIpgsJ8sNjt2N7f17Md8Ebw1//uP+H1iyvJdLXxswjQqMHa3Q838fDHzHkDPvntM5y/vZb0fjaaaDhtmgZSqbDo82xs13ObGBtDnBUuRVo1HR40lIttEWCLA4TJfIpGs45YlJFXHm3wrvJ5bSBJ3L53/yZicW4LW3j77hJ2pwmP34ZIxIkOISx15gGH4A8vbSXH7wpa3GxtrmrYYlgtGHBgD9aB7mXusH0m2rvHHUKpei3yNWs9l92rcHLGGXDB0aGkdGIqGzQVjyGVjEiVNzNm8uDx5+/3quh0qwgEo7A5ApiMWJvSp9bS2TsYTDQIZu4iP0vGk52fvobbBQyHVDxR4USI3gghEr99fsHAqCaij42b3MnYAZ83gpPjQ9idEzX/QX8abtMnFQGfu2atg8OXb/H67Tv4Qk5Ekx40+10N1BiK5fdxo9fWn0/C9Hw+RKfNwbRNQyIOGNnEz6ck7jLfOaBmz+t2SU3GAXqvz3xPF/qDjppFLqro46dnnrFubG5DAR+yiRiGvS7avT5c3iAMO2PsFrJtCSQ2HEv1xS23YcxkXePzzzuUw+5aow1vwI96axmRxMxJqr+MmanYH3IBOHirNS60QKBKkBtw8lBIqibZ1PjFf7++EDkvX9V0kqtmaqh5MN/czaBWKyOdWuryCQexWFzKGtvZ2RPBssPIhUZDWzLKV9hVkyxIAymngvxgJwNgTGXJ1ICNgd5WJ5xWKxJpH8b2DmDO8ZMf/wSf/P5zzKYONY0Zmr/bTZlby5Ui8tcXqDdaeqmIqCU+nZNTFi/MkaG0gFNTau/X1jJ49OgupqMm3h2+UqE6GM7w5vX1slB0mPjw+x/i3vu7Kg6fPD5AIV/+ji5kiBJ19/5deeU++f1nCiPf3c1hPZfGv/3f/h167T5Mj0uHATdKyq2jfoOx4POlj40h6fyHhMWrs4LW5HOLRS8Qm0Qe8mwEOB1a5rNQO730+bFgI9afaGcWeww9ZkNIOSC/G34GPMRZfDu1ip6h3+siGOKUNyhwgdVuU4A3G/Y7t/Y1FTp4/hyHh8dqbPZ2MpgZVSQzEW0g+flkMut4+vwIl5dVbOY2FD1Rytcw6BIsM9F0PJYK4Ac/el/UJHJmbt7axd/93X/C82fvMJmQmDXEbDKCMZuLjpTKpFGsXukwv7G9jliEUtEpjl9foN/qwWmxI+ijAZlkWcqzFvocrAQu+O2Ym4DTH9BWkr61qjaMPnh9hjITh9OpYhuoZeZWgc2BxcJMGwbOUkLUxGhchdPhx6BnEZnq4OAtMumsglE5seWmgj93kRQkOCUPpsSTzxi11MuoBBcy2axIsQTq8Pfhz2sxTE1mYRkgxJdeOYQW/T7cqMmL6pzDGzFktsfQgVZxilKhpgZfAaVTNhQD5Y01m9zyWXHr5rZ8lpQKcNp7dn6q94+Shf29re/y5EY6JBgETnAFCxduqhkebdpDGPSAq3xFg5qAN4jTN8fa7N68s41kOiB5ID1yNNuTysbYFLfToxBel4eTZAPn5yeSS1C6yU3Wf41S4WfCotvrc+P+Q4bJTnSJPH/+Qpc2tybWuaktUm4lhWdPv+HjLihMggRTBooumLXFmAErRuMujo+P0e2NMBhOlu/IjNQrQ9u2/Zs3UKqcwWLjz+rQ71wojNBtYxl34HbC63HJ70c61q3bd+SPo+Tv/r072iKdX50gXzyD1c7hyQRzjASuYsPE55kSD75vfNbT8RWkYhmcvi7g0Yd/gvagg+tCQUOb/FUN7dYA1UJVXouPf/YTfPHll7Ar5HYZlWI67Rpg8D3lZJgeSxt9P163aH8bO1kEo5x21uQHYa4ei8tcbl9yx8NXbzWx5mHP94jPs/5ck4RVSuzHgrEcPHsjuTWzpgjV4PlHmqeKZNsCq7koTC/jZSzotQcIBkOw21w4eXehbEE26oEIi1CLPJhsIOmv3biRVtwOi3+ed5fnFZQLTdy/eR+7uR18/uRTrOTS8IT8eHJwAFg5aJrLs5eKxICxFdVSS9+hy8PiKachXkmkTje+/uoAwy6jJGJYzeXw5VdPFV3B25RNXyTqExbfH3DC57fB46MHL4XXr840YOQklvlrlK+zUP78868EA4nFPegNi0L8O1wMUKcfd4TplBIcB9bSGyjnGcZrl1/JYY/g6beHytsLhLxSQhwdncDtcOL7P3wkTwzBFjYLs0cN9HsdxQ+UL5u6zK2uESbWGqzOmRrbbt+A0+KDA06YFjfczqDOb8qPDPcEvVFHfy83J9yMEEZlWHzabH3xxRdC6ttdc9RaV7A5mC/XQja0i+3N+wJFzTBGpVFDtcrnhp6oWzg5fafJcii0PMspYepyKj8c4cH9D3By9gbdfkXFJ6fODBmeTuoaGE7n/Bzsy63d3KrMvu6op1B0xhPxDmaTEI1Tfm6iViT4KoVUPIGLsxPBlliUsnCh/I9DVXri+cwevX6FYqmK3OamsupazaX3iKqWYCQoD1Wz0UAyQs+lgWDMjYv8hYq/SrGJkD8O0x5QBtXTZy/lTydchLRmX9CpfEMqW3h/plMMrj/GejqFZHy5GeV9yIEU4VxbW9vy7V1esOmKY3fvNioV5npRxdNAuVrF9XUDdlsYP/zeL6QC+sPvf687NhQKCfS2uroCv9erCb7LtOlzJzWZhTibPw5vK9UGrq6KGsZcXOVFBbx/fx+xqFchzwSKccDe7XZVlPlD3mW2Lv9hNIg/rPqk1mygUW1gPObGdR21RgWl+husb1FKaYHTmoXbTCB/VcB41AKP5lq9hlg8gdevrhGLpbC5tYLBgD+rQ7EutEVQuWIsHIjGYnj58kCyPp5MHPZ4A3ZthuuUX3o9ePbsCNUiqZwRBMIB7O/uqXGjPaLZKcHm4Iaqp4KW/3Q7A5yflXD/vQeiWHOQSRw9peXv3buPWCyh+4sb9C+++hS1WhFuD4E3jNRi+US7wUIST0qbRyMrTo6vEfKF4aKnz+WUt49xQ2Q11KsdbG/elEeYGYAEPJk2B/L5OmqNLsKxBO7du6+7mlmTtUpNVhGPz6mGplgso1xuqvlj1FK1VEfAF1YuGoeRJD0yuoDDkHa7hf292/jsH5/h5E1pacmx0FZB3/tcwJzMth+b9/wqxk8OKqiRzTC1KKohlgjgw+/tIRHzaHh3lW/AE4jg6OwI9U5rmXftolSZ5PUJNtZXFOlBFVBuY0vnBQFL89lENV+z1RJLgLVuv19HuZjHVZ5LhSX1mEqZSNiHWzf3UWuUYDcXKNVqArREYgENI+grtYDvyhCdZlUNLNU0u1STzAlzGSB/XZakk7+UtvyWhVQy3EDaCMIpd3SOk/7OO4QQONbsquEIdeLmcTZALJGByxPTXcUGijlzhy+WUTnBkBurazHs3NpAIOjFm9cvRRP1+ThMnEliOR274fN7kEmvKEebWYxXhXPVWPOxCyvZdbx++wRWx0SxcQ5LRJRjUql5tgZCJIqTuNoVBGk8b8lTyBqvXlpC/phf7vJ4kNtc08/cajURiyb19zHaodPqIByKwYBTgylm6XlMwn+oeCRUytRmulQuiAbNuB3yQDjc4rs9GHZkA2JWLRVD9Pbzc2LdwSUSz1DCmmir42fEYT9r7Omkh43N1eUSZWSRh9PqtOLs8o0sMF6PQwAiEmsxow2MG3GHNq2tDrkPjHGij5+Kpz4CQReMR/8stkgls/JfXV8xn8XUJDcUCSCbiMBhsyhvjaQs+odI2nGZ1By7FVTILp36aOqKuVELBpgJSJRrRab0WqWJwmVVfhKDG4D+WLpr025FLOFFsXOJuX2MBw/uaROAORtLq5qq8XQmwhLR9CQ/redyqNaX+tvzs7woY7xk6CHjC8KtQXYloTDGgM+K3FpEE19O44dDYp5tWMxMFfNE6PIFYiF3/O6dACzcfhDOwFBIaq5zGxmt21nszyY97O3fwDdfPxfdyhfw6XAWpZKGUttSc85tIDNVeBAaNnbjDgy6I4wHU9hNl8Ig6T1gAChhK4oumC0R/8tJBuVp1v/vf/NAmerfmWpywAuCskrKHjipNz32JdlvMcVKOiYq3N7tPTAMgDEF/FnLxUtcF45xeXGmgOtOc4pENIBszsdOBA4rs/7iOHx1jGqtgwWc2NnbENXs8Vffol4mFW0ZlktvB6VIP/74e+j22vD7/bhz+zaO3rzG429eoFHrSDrFTSEx3aSMRVJOOL1zRCI+kcJ2t+/g5HUeZ2+uRAY1GafgdmliSMMqPxdq7Du9JgYk4CXCosURlMLLoNft4ebtHCivp1yCjckPPvo+sumsPDHEN/sDXpyevoNh68MfMHFxXsPlRRseVxiNZleypFu3dzGZ9RQXQKkKs2Toc3SZBDg0la/Cn0k0RkoxOOFx+eDyOOANOFEql+HzxlAq1lXo9wdNHX4sriYTyl4B0+HGzv4e5rYB6t0LTEdjUFo/H9FTu9CAhVthvnvVcmcpNdjI4p/+049xeXmiLElOL0lXC4cCMoLPZgxOZYxITH5RAn/yhaJkUCQK3rx5S7puXsKNeh8vnr/CdDRHvdiBaXdhfSuOhx/uoNVp4auvngvTv7G5If07N3DJVER5QS9evoAvYCIUZtQA3zNK4aZYzWwim8opH+7g4Bns7jEMO4OhDZh2UnHzcHuC8mE8eO99TAYT/Pu//lttryhxuHt7T2Swq/ylnn3CHZiz+c3X38JicaPdY/4hc64W+v0oc2UjEI6acNj5PrPYsKFaYcFhQ6/dxv27d7C/s61i9ZsnT7Cyti6S4MXZKVbW0shupBBJcSgwxVePue1aypl5+XFL8stf/hy/+8PvVFBQSlsolLW1Wkut6CyqtRikupQSzeeUJk00naVckgb18/NzQajoWeQlwLxKPjBsMnmhEvk/JcqatEuvDbcf7uDjP/0+LJymjrra2FTqzBUaw+sLyhvBSA161LZv7GIymCmA9+TiLVY24nqXjl68Qasxhccbwye/+1TDCspbuHlMpdPyBk3QRCRNSIMLXg+nwEPONxELr+P3v/kKb96c49FHD2QoJ12NeZxsOOhjZROwRrz31MBm7iaefHmAv/jln+GzTz7BAG2sbMXhCfjw8vUxKrWqhljRaBiJcJARZSraKQk6uzjXVi4QdOPW7ZsI+EMoUS7bH+Pi4gKJdBrPXryS6sDPIZDXLt8fC6p6vYjNraR8mpFwAvVaD9f5mt5LFiLpdPK7YHn3EvcfMnF1/Rb5YgGw+LUl9AV4prZgcgvvjePoZRn1el9T0Nz6Tbw7Pl9mYA662L+1hZPjM5wev9ZWP5WJI5OKwUUJZbeuRpBDDxYbDKgmgGY85zaWkQ99tBsjlPItRLxJrKY2cX1RRTqVEWH4vP0KwUQAI2WHNdX4RcIpWKw++fX+w3/4jxqMMKOUoBerg0PFLhLhFdy/+33JEp88e6Imhc8duet3dm/h3ekhuqO+irpkYhXdJom2DPvt4YMPv4dkkpK4K1Qql8oR/Rd/+S9VRF8VLvDk2bcY0itgmWMxNLB/4wHKpYaGNMSnE+3Oz2VhjCSri4Sz+o6YTVgtVhAL0s9jyhfs8vmk8GGsyA8+eoST09co18rYuLENtye6jGpptjX0oZGdfndKtkN+E1YrCxK3fMWn5xcivmJmx3t7j/D5Z49xflZQscSCy+FiDgnpfVbFSbHYY05gIromuqLbOdcmnlscFk8cyHDoyG3YHz/5FOPBBGvrNxSG7AsayvPt0MtvIUClg+9/8EMcH52gcF3UO0mpKwfZbKro8WSOqd3BQmoiGTd90yRxk2nAz5LFVa83xaujM+X13ry5CYe9Jzw+g6BJ2KaXm5N41jKkC88WfPYdsDIw20ZxG+AyQ7BZ/Bq6sPHwBmwIhPj3UvPB6BCbqLDM8OKAnsqLza0cZhNKW+dqNlqtigY+0Rh9PjXRCXm2Ug7KxoUDjfJ1Bx7Tq2cukQrrjiZorXjdxMtnebjdYcUj3bp1UzARnlEvnx9ibszgNOml76JWL6BUbOLitI711Q1tt5gvdp0vYkB4HRVLk5nqx/c/fCR/1suXT+F0jZHbjKFQPFexymKKZwY3PPSukvI+HvZVXFONwS0ffczn58caXPU7czWa9L++e8vswQH8UbeQCR99n7EYBk7PTlEpXKPdaMh7b+EdMunK0kLFGOmU/ByLl01MBhx+MVaKGX4Beep4/lNRRTosab78HfkX0OfHglrRODYbVvb8SO/alB0XsGexmlzDoDNAsVxFdj0Bh2OIbpPE0AIy2Q10hiOMjRHaPYJkGBPpUrTTm9eHWM9mNchmTMrLF0eqK90eFzKrSaSyEXl509kkhoMusJhg1OcGzS1i/NOnr1Qb82579Oh7GqweHH6NuWUupUg06V+eW8M5/N6kKKztZgFWy0Sf1/ratrbGhMTx+4qFsrqHDw6eA4QXOa3a0lrIuugO5fejeo3vRzK9ilgkru2c22XHdNxT5MR1qajItbVMTvdytdzE5599o7ifdNaHUNSA1aSSjn0G9PwMJw2YJlQfeU2yDHpwOqmSMRXTY2PN1etTzSgPP7OV2bCzfmcMDC03HocXT58+g+m1I7edQ7nc0NaPBH+epydvq3AYFqyvJXH77i7cJKy7XDg6eonzc25WKbf3CKoy6o8xGXH7OdT7SzsP8xt5HnIzmL++koJHMR+s/VwObT2dVARRmTWmJcaH0cgiMjX/RebVMmqBEC3Wg4zcmYu3wM/ALXUEt3eMyaIdaDxY6Hxm/cT+5LJ4LjI2AWrpZErqBxFnmYkaIvzuWDwTgv3OTyoaMFANZ9z6iW9hOoj4NfUPvVzhWEjACszGWj8yUZ5FLP8gbhhIA2u1u9pMMR+IunbRIV+fwml369Agzp4kuWKhLKJivcIcPwuGzSG8Li+cNoZUBjGxTZCvlmQIp3SRlKRAMCQZGr1uiXhMet/D10ea9rHB43aCvqJmCOtXGwAAIABJREFUvSFqGk3dnIyyybp756aw66XyheQe3OhQhmGaPkEHuCHkBoEZgPTqVCoNoXFZ0F5dlnFO/LqLOlqGpLq0Bjfm/PIsmIyGkl4wa4bexsGor46dMkXmptABtyBSlo3weKLpAbHINHtSDjpnOzMhic34TkZGQuhYZm9uYrjNozdoPp0qxJvbxP//VoibPf4+9JjlcqtoNClzMtEdMFNxJikf/Zk379zE/u3byvqyOgwEAnaUyye6HErlPrrtuUK+qfvm93t1WlG4Z6nQQCKVlUmZW7X0Slp0o1/9X79ShhmN/CwqZxPSg+hpYmxHEH/25z9BIOzGr3/zR7x4fgqH4cJ4wGgCC0JxEw8e5dCfklA2URYRoQJeZxRnr6/RKXfhNzlNpi/Eok0PV6EspJw+A2bEBotJ5cxck5dma67YhZ/+9MfwBNx4/NUXyKxE1fgyB3HQ7aHTrmItR+hKEFfXl5hMlnlXVguR7pzQcSPnUzFQbRRwdXX5XS4Zibat76RFpl4oSvb2b5HI6MDFxRWatSb2drfh9rsEGaBv5fjtlUh2PEyYMUlPK7Okzk6OhdQnVfCI/pkpn12/CJgkUCl3ZjLWwfHtk5fyU3AAsLe/gQf3d3H7zi2MZwb++q//Rj4102Wg2a1rO5aMxuAxfQj4Izh8c4z+aKRBC6MjPF4Ta+uryGQzODm5xLePX2E6YPS4Bz6inT/YhTfAYYOBN/pcLPq5+A9AT1UNO7u3JYu0OqaCzLjcNoxnA035/K4wkrE1RR1UqiVU2xeAfahoFINZnYsFRrMFWh1KdZKolTuCUDBOgRKHRCygZ2t1NYunT5/ocOSFRMkpfaYkAfJ/2o0JNnM70t73By3RZYMBE/1OWwHPDic3OlAReuvmHsLBkBDx19dXknNy039y8k7mbX/IDtM3w/33b4v0d3ZeVPRGp92HHRbcv30fvc5AzSAlvQQSvDu+wP7uthq5C2Zw9SnXCmN9I6c/+5uvnylipVypKKaBcmiiqvkc6v1dzL/LOGTepgVDZjvBpu0MPUx3HuxJbrO2FtcmfUR5ybAhlD/PAL7nvOicFjeuz+tolCeYzOewOCZIpUK4d2cfq6sbMKxO/O//9v9AuzVSYHQwGBawhV4Ghhr3JhdwujrweuYqCCzwYjpyYNglPMWny9LtCaBWbMsvyOlyhQG5Ly4RDNrhCbi09bh1ax+ReAyFahn52lt0htfCUjucDCCeoz8aaGLMSA6Pycm2S/YAbsBbjR5ssCMciCCbyQhlTzokZcj0eJxenomg6vVZNWhgzESl0MP29g7c7gWqtQusrGR1fozHlOSamCtapafvd2Mjp3O03Wkqn5HDvkqtjVAgjc31FGr5N9jZiqE/mqNUceDV0QXWVtYFwqI/k9lbhCjwO6P3lMChcISyzhrcTifWVzJoD6uota+1IWcmrdeMIhgkKISbVG77eR5cYDwEHFY/vM4IqqWuhi4utxXOwAz92RA9hUuT3OsTnbbVGGoLyGKKZ3yrTknlUIRIEopv7+8jt7aFs9MLZeSxceSmxj6z4+OHD/Grf/zPGJJQamE2aF6BvRw28A73BnwK7iXZsly81r30yz/9U225P/vyM5FeQwETyYQXl+clJOM7+OjRL/D04EDeMjaEnO6TznpFD43p1vNB2SOLWPrrOu023n//Qxyfnkr2Scndvbsb6A8rKHcq6HMQMrfJX89NSac9wfV1HbO5Q8+B6RjB5ZliYaVCY3lfc1hUumyiVZ7BYXMrIJzNDCXFDLbnwCibyeLGbgwW25JUBzhE8yTUqFppwucNIxQJ4jp/gdu3tuEPu/H5Z1+i3WohkUhhOid1kZ6oogoyDzN7F0Pl8PXazHIjibuEZDq1DCSPRxXsPhl34DBZADY1dOSZyPt3qZSKSDb35vUl0pltbG3tYDSpodvJqwmjbWI8pTeKA04qSzQfwsIyQzTkwffv38L52SHmNgOGzYV6bYh6pY/8FTM6rfKxbmwlcPSK9Q1lsgmM+mw+GXO10OCANYfbT3nJHNFgFE++PsCD9x9IWtpsFwFjIP88bEMNk7uNGRYjh7KMF7Y+BuMlpTMYyKJa5MZEoZGSS9++vbf0+NlMwVBIoSZJutNtSsXC2CnKHjmYslnpgwacpk9N+IjgC4sFdpOgoqCI25XqBVbWQ5jM6DGfYjRcwOsOyMLCzR89UxxisNVtt/ne2cQ2cLuWi4jtzdswrRxgc/tm4PmLpwhG3QhHAzCdFqRTSVxdldCodnQmk+pod1lgcRjo9peDiDFJeyS+T104PrpeUhCblJDOEIr55RP1+v3axnVrU7yl1HPOLSkbP4LtWOgbyO76sHnHq8HL3b3vKxKNyxHCOBgRQK8WZZFuhxe+gBeNXkP5b/MFA8HZdNHfaKJcKuOnP/oZWrUOnj55IWotYzIYBULvJ+M6bOZCUllKFBPxkDyJ/AwIVmH0C5UW8dgKcuv7OD05QaF4LEBKpz9AJBqTVJO1J6tW3q8uhyFrEb2OhPSMR4S6DbQxI9DP4w5LxtzjgGnQlIyZzY3H5UevNYHfzc08swcTaorYNHJATzAJgU/cWNNjfHVe1v24v7cniN4Zz4wRvcctLKwLtOmt9Jv6/UajtgBp3CZG/FRwUU3FAQL9rFbU6m1EImFYDVosmvD6l8NFNmbc5PGcYpwE+Rds8Ofgf28qNQytHVRPcKFBmabFmCGVzsoPR9DQ02+e4fhdXjJmViMEqHDzTHqnVFw2IJXleTbD6mpKm9/eoKWzkHwRLpKowOj0+mi3KIvtILe1idloLh89WQPFSglxZhWHfYgFw+j1lgNgDqu4aCCjYWNzRzFXkn6322g1COpzw+cmHMaOuWWmGiwSCWFtNSsiMX3VzJf9h3/4e1TqlxpO9XszdNvMsWTWsg/GD/95dsGu3socuOw6ovGYMMbNVl3TBMpC6NswKOaajHT5ksTFyAO+4JTtMNeFLympaZFQAn/3d/8ZTheJhvRVTPQFkDxFehohHHZu/GxzZFciWN1Zw/HlqWQhK2tryhsjcdLt9QnyQORsjUn01a4m6ySK8TCfjseSibCgqtTreO/2/hLVHgoqKJHFPH8nats9fp8yp3jCLov52LKwbA3w5s0Fur2+ZGHlEnNn+jK+U04ajobQbXfQbw/00pt2B0ZjenmWVEybkwfiBOvra5IosgkguESUvdFMExhismmAn0+WZE5uj/jwsvmjx4OADsocHA67/JJs/Ji9ptsABgJhv+AM/O/w7/V6PCrUuAXllOsXv/gBXrx5ieN3F6gW20yo1MY1EosiFHEpiy0QYsB0Wfrh6YwvBlcQU/n7ODEJ+2Lotyf45vELbO/s4Rd/8SMdEpRQsuj99ptvBIhh8OzlZQ3JWFYr6XargW5nooyvRCaAF4dvcX5axZ2bt1AuFvRcjGc9wD5AoUyKYQT+QEj5VtMBUDpvwENZ1IIEv2XO2GQ0E5oflj6iqyY8qQUGxCKPiTZ2wu2Lo1bty8dCwAixy5lMSFNSNuikDjpshkKZWbhQqtDp0YjMyTWnPH34PV7cv39XhEQikimboIyS0g/+DNq4TgjcWcAfcOEv/skvdDBTHuc1PXqGtve2FcPABjhfKKtZarQq8vWtrmwhGU3j+dPnyG2toFTPK/eGz2O72deEdjqaYToihayB/f1the8SHEJIxo2dFaSSYezt7aM3nOPXv/mttrmk1tY7RcwJohhPEAvGEA0nMBjP4fOH8fbtCRrtFuwmMJ61pOv3ev24PK1j0nMiHVtDhFuGmB8uH5vsIVqtGsbjtiZMRPrz8+TG8sGD72mjV6tz6kU4jBV20yG5nNcRRI+k1W53OUWc9NEZcOLohNdFSArLoaVEg88HDzD+Bdy+833mSRoMRfUMn52eKMCYA4XziwsFkgeiAW3Gw4GMCIx8zo7fHatBjMUI9oCkVAwl7nQoC7YjHPEit5kRQUtTy/Wc/LD0j1HqMh5TWtWFy2PoDOPWv1bv4/q6hWnPgmx8DWvpLEaDtsiU1UYFI/pNZwaajb4KDm6LObuYUiZv58XTEHmMDTLfZfr3ONUWzlvYXkjKyOylaDyKETsCg/LZc6kNHjx4iF//37+Gx2UgmvSiPxtgsphr472SDSEYdWjax3PWDjdmAxfeneSRWVmBgQkCPid2djYQS8Xw+MuvMJuaQnFTdnZdOMPCOsJw1oLHQ/+WB9NpV14F+rMZw+NjOL0ZwrDfRb0wgNELIOyOYdwfo1XvYz5eYCif4hKfTinkaeESjUEHjpCBcIy+A/o84yhWrmE4Z9o6ELHN6SgbFG5JWbgPu0C/MVP+ITMMP/zgA3z22RcoXF+peSRwJpdLauvAAvTiooTTd1XFlyRTlAXWEAz5ZPZnI8nGUsXCgrldY4QjaRFWh+Mu+gyKH3NIyCGaBavJCLbSXsRDCzS6C/zhyxLsroi2NqStjucTPD84VLFDKAEJfb//7Wf46AcPMaOEkkTAQhHX1RJcAbdQ+XxHqBAw7Z7vFB5DSffgmGA4puebZ7wbIU8WxtSpeA+eDwu7gf54osxWm2Wu4QyLEZIvd3bX4XbbUS3VUCszB5A+qDnWMhlkU2kBnVqDLmYGJbVjbKVvYDuZxO8+/R0Mlw+Hby5Qaza1Hd3YWBdoxh8hNboj1U0kENM2hlP6QimPT7+gPNaB3VwSmxshPPn2ELWGA6HQOlbWsigSvW+DGnW+0yfHb0TT4/Q56PdjNBji4uxCw9CPf/ozHBwcaCAb9nvhss+xvb+G0+IlZjYrLi8udJ5yy0qpIwPdO116QgPy53LQ1x12UGk2VVNk41kUz+u4Om2iVu0uN+EBtyb3/OzoNbpzaxfdLvN3O/AFHQiEXcop5MTb5eTwIwmn3Yn81TmiER9qrTJWsms6l+l9poKFNQ3v6yl95E1uZsLweu3a6PDnJGCCYIi6Ip8o+wzA5eaQrwOHc6aBOO9yblfIP2DjQspxk5t1K3MgKXul0oFDPxPlKom23PAs4DGjyo/lIJ1qDYdlgfdv3kDI68RgNkSlzecbQrufn1fx8sUJkukIVtcD2moUix1l9EbCSZSreZ17zLoknMkXYQ1lQ6NchYN2inBMzRqL1tPzN9i+mcLcWtOghY2Tz5nQ79LsXmE8H2E65xaHlgF69XjW1XXWEa7FjSIHdDzHCEBh8x+P871c4PziUs0E5W2UxYaCUVzky0sLxHwCn88thdhgMFyyCWwGAhE7ptOWSJZ2Wwir2S0pTzg4HvQ5iHJpC8x7lnh/u5XACgLZTPTaE2SSNxD0J5BOJ9AdNCUBpF88SVmlbY7LyzKGHVNZfVOji/64gUA0KItQqVKH3eUQkCQSTGDQmojSTtkfwVJ83un7LZZriIXjqOUHePrFW1hmHOYZsvWwBmX9kbsTwu69MBbDEcK+FB5++BC1Vg2nxyW8OjhGOV/WO7y2mUKMNqf5TNBDxiSEwk4B+66uq2jWenBYXIpv8nn9slkRysfogYPDAwwmlGKP1BBvba4gk6ZPuqqfh81Gt9MVnGdtdUN8govzCzRatDJN0emxjqPVgZukGZwuG3wegoD68Lo4YCHtlSoVp+6ITqctarLXE4FhNZWDzM1bt93Wu3OXuaRzm+ShrMep2uDQkbTl3rCPRpOQHf48M6lpeJdm0hktDWgJ4tKEzSrJtvydRvMB7G6Ipk2V05I2b0E6GlV2MaNDpKq4HiF/WcPG5gqCEadir1yupW2HygIOGpLpmILv6c8fDgnCI1jSrfphOutiOCWJdASnySE/cyktcDh8gujlL8qCxlCmq/Dz6QzbG1vod1ool6iEmOreIgeBDIR0NiJP/5S04LmBDx58qIXD5dU1rvJFEYo5yB8xT/Tla9GHy/UKPEG38rRDviDOzk70HdFiQ4Al4y7SqQ00u135jakIYOYsN4ge0y/1DjMqU+mY3nkOSwlRolXt0Ycf4MnXnwFWxpHNsJjZ0e3MJMuVovJf/NXeolxpweONYHfvpgow1gYnx8cKyiZ5ixsKbob4Mt6/957kacenJ1oHc7qcSqck28jni0vfXamugpjbODYInIi1W8TsLmCd2WCZWWHDDFkWN3EPLqt5bROC4ZAmRyTYuTxeOEi8G3Y1RW42JoqYYKwCJ1r0ebBA4iXx7NkrrK1msJKK6xLZ2szi/OIMsWgK4+lYK1ZOjhjMyoIymU5KxkKp0XRMr5ZFEzvKFA8PT2Uqp1eKB8+EgdeUvozVqonuwxeMEx56V7jlYYEXjab1cLG54r/XqDb1oLMAdDpsSz8Fi/0Z0fvLvBE2xiwPRMBy2uQjY2EoqiVDSywLeGnoHC03iPwJDCJ6KTucLyVy/82/+gVMrwW//c0nOD8panuTTCZkGqcMg8CCfq+FXqctHx/DpFfX1zEeNfXgkt6aTqVhXdjw7Okz+LwJ7N+6JUrejZ1N1OoV+XYow33x7DW+/uod/B5OfZ3odzvo9+bYv7OO3btZNWg0/lMiyu0OZYsskJ8+f6YGIMAtxOqamnL6STB24vqkCPuMhSX10UvZK3Vic6OP9LYf/pQNr4+uUCsOsbGxg2Qmi2K1psnmq1cvRKz74MPbykZjyHu13EIyntCGloTFy+sKut0JFhbbcls7IUzDQCIWxYOHe8jdIEV2jLdv38lDQ8IbJ3bc6qYySUmtdm6sIxEL48XBEVKJjDbc7F6Yt0hfEemK5VpJU3HGgLhdYU2QWXR0+318/e0T1GsNbG/t4PDgjSR8/P15kVKutrae1YX45s2x5AF7tzaXl1pvCKvdhbdvj1W4rORCGEzqkl/Sh2hMrcgkV5Db2MHJaV7/0BfGCVWpcg7TOxFEhJdi0JNFLLQGp0kpnwWGbdnI88AcjrlB66BSLmI6Idgig2zmhraf3W5D8j36YdweH549faUYDx4ylB9RHeAgTn84UpPF4GFm7NBrCcsIrW4DNqdLxT8nupSO8/OOxpLK/jp4dogPP3hfjeeTJ98op2h7dw+tLnHoEUlBGtW6/FOarC6GggTlryryR5GSR1mmwzWDP2zFaNRHKBhT7iCfJUZREMvN9Sppto1mCXv7a/KmdLpT1CpjGDMfxt0ZvE4HVlI+rK9E5M+tNBsoEXw1pWTF0DS7155rSkwpEf0IXDPxsCUOm00hhw/Lbd8Mq+tZeSBDYUp0Z+gNWyiWKvq/Y/GIMhB//1++QNBr4vZ7N+Dw2nBeKCoGJhEJSR6ZyDCepItIJIiAK47J2Irpwopmo6nNp99r4sbOumTXk5ELZydFmG4H2t0iDGcfFie3JwtlbkYiHklmKYsjTIDDM4afE3Bx9qKC5vEMnoUHBv06vQE6AwJvWJQtM8wkbx82UZ/0MGNhv5vGwwe3BXA4vjiC3TNHb9QVGInnBTcEvMBYnHXrUww6C0GVVlYTyhZ88s1TTXS5UYon41hdSwmww3iWWq2mKS0R3C5mdxlTNYRUhfAs9Xt9CHgdkv5Silhr9hXNQVUB/Trt5kA01HAohETYhUzYivmoAVgjeH1OGnUM7V5JUQ0sum0OL1qtkTwklE7RI5fIpLTVGlHmCxuuSi04fCG9LwEG6/aGSMfj8Li4Se1KNuuM+GA4OdCbo98Deg0rZmOnhmCLxRSj2UTDJb4D9HETXEKAyUYui1CEkiJuNMaaHFMKzRsiFY4jHY2h226p8RuBXk430rGMwGFXhWsMJgv0xwvRXbkJ4PMSjbhgdTDvaYB2Y4hUdAupxIZk7K8OD3F8dq4B193dVbhsEzw94ODIxN7ND4SH//rbxzh8daitUDDgxs9//gMV6aNxS+9gvUokP3N0gQ8//CE+/eQrRUBZFnP0Ox3cvL2PcrtOz4HImIQoMa+XZGbedalsFpf5gnJWXQ5GX3Tx8tURVlZX8Muf/RyvDl4jf1YSea8/HIp2TE8LB6S+oBfRUAC9VkOD3pOzlwjGrNi/uwqn6UQ8koPNYKE4EUzOZp/j5OwtNjdv4PXhazw/OEYoHFWhyHeVgC+ev8wmXF2nz44+evpkuXm3o9teoFacaoPSbFYxmrW0fVtZCysqI+CPIRLKot+eyxdPKXi7SxgL/aUTWQFoQ2l0iphhgvnUCp8nCpdCpCfKFTOmIwRNK3ZyOcwsBmrduoagVJCQrcBYiv6wg16vg2KhjSatCYYDMUoCC3n0e4w4Cas+cQcXcPmYdTmSTJI2HA7iOCSjlMzpWcDlH8HpmCDijyEb30KjUcVw1pDHk5txMhk4dKKCiVAdwoS6bQt8nrRqL2YncgjQ6/YFxVhby37nS2trqOe0unD/vQ9Qb3Zl22AQOGMsuPGUDNfukMWDAAue22xi49EN7OzcknSuVi0JDNIfNnH09lA1kcdLTydhmhY9gyzmhwMLbu4+lPS30brGYNzBZETlBRUqQLXcBSZ+WZRsnjG6Q8YXsXk3UW/19fNQWeF3+7TdJziEzQAHqoygIQWzVK5JpcXGr3DSg3XhXEr66HViw21fYOdBArt3Yxh2Wgh5wojHE/j9H78UdIdZzBwUUUm1fTcOu5ebmjZC3vXlAM4zxdzSVXZro9JDlINREhcNq971bCaGxWKI3pBSc/qEDYT9UdUBvfZSDTNfTJFJp5G/zGvQSj8nz2xCFhnjw+abdQ03qvydCRQiECoa9aPdqkghxcVDs9FSJI3VWEZO0IJEnzM9bPx9uUV7d3gqhVA46sdkPsEHH9zTv0eIE73aDodL27jxlHfvWN+zYCeYYnU1iUqlDGPuhNPGwRmf4Rjy+Ut0R00Yjhlq7bqGHoxQ4d/JkXMmlZJ6bj62wpi5NUTnENwfNhUdQaUHgX7zGW03E6SyUYzmfSlo+DwRSEi2BtVrzFQkTZWNtjbLDt4lbsFRKIFl881YnNH0O68dN4LxMJw2Ky5OKxjNF/CGPbL9EH7FIQsfhUGHkSsW/PiHP9LP/ubNKQqlmhZhLidD3Z0YUzEyW8hHza0za/xue6B3JxDw6vxnrd8fThU1EkukpB7jXRcIOdVYk2JKi1G91hRbIh736exnzBOXSZmVDAbdDkaTtqi5zK5l5Fyj2pbH2vhf/tefLN4eX8FpBrVmLhSuEApSStnBvQd38OrVG5SvWVRMFZDKrvXuezsqcjktUVaQ1y+PFL01LL7vP3wk/xMLNRZYfAFevHitgtHgszyBUP6cam/cSOHN5TEa3TrWNhOaVBSKJRUvRMCyMCYogjYEBsfzUOMansn1/HMZ+Pmb334iP5Hf7YLDMsXezoo8ipSG8O9n8CnDTLWbNqAYgGgkjmq1jGAwCr8vKIMlp9EHB+/QrA+US8TJ8aA71ASIkBpJMujdU34LYLptMD00YBpCpRsWkkE9ImzVWCi7+BASvbt86Ej1YzFK+QOnc/xdWFRRx8vLkIcNf39uCUkDYl7X1VVe+mmCHag55/SjXKwu4TamHXu3ckhl/CiWeaBClwz/Xm4cmd3Foo6yTpqWv3nyTIXUvft3sLAMEYv7MV90sb6eFomzWr0GZh5cXw0ke7pz75YmrE7TIfnT7379Rz0LnUYX9UpH1DoSDNn03XywgqnR05qcUigWdARbUOfPzYjNRjmxG/STctLPOAifM4x+bYBxl8MGQgYMTV8tLI6MIeJrYfRnfbx4cS7wxF/9j/8ar968QnvYhWGbodtpCC6QTUeRTsX097H45qSWubdsnOaGFflCSQsZbTuovfaYyKQSsFn5bHpg2k006pyiEQNdkmyC06ZgJIp+bwy3zYKtjbTARabTr4uJeuxyuYRahWQsG2YLToSZr+PGem4PsNCA3cPJ6TmOXr3Vi80pjZr/yVTPLp8NFriUdO3ubUpDT0pVIh3Tz8ipIw8AatEz2Ti297N4d/oU0ZhHk8Drs4ZkKTf37+Dd8alocYzbYBPy4OEDSRtrrTxMVwC5Ffr+YtrU06tUKB/D57OrGScprdOto9cnsKKPW/t3YF14MKbvwOrQc/v06XMVVNVaU4cLpY36XhW3wK0Rt4dtNeSzGTcwDHcO6pkYzEbwu4PK7yQCXpEcbp88W+1GD+urS3hBq0MqLv0lQHfYFeGQ7w2DbJmRyFyhkM+LWDiKfKGOYCgBbyCIQ5J253ye3bBaifbmhpzNFw3VA8nDKQO3WhkX0IXTJGSC0SkObVvsFpcObIfFwEoygKBn+f6Uqk3U+yPEk+uYToEXz98pAJnvczoTF3yITc9oDFxeMKx4gFQ8o03/xeUFEsmYKHWkhSUzYXh8CzXHyWQG48lcmvtXT8/hdjrw3oMdpHNxlGp1tJp1Ya3ZQO7sr2C8aCAc8yHg86oADIfT6PeYA9dF4epCKG2eTcfHRWn5I1EP/CELLOYE1XodT74oI5vI4fbdDRQq5yom2s02HDYSGr1Cg58dlNB6O4J7Th+lFd3BEI1uX4oPyhKpHXS4nBjZxjBTfsCkrMzE3u6m8lxb3SoG046kk9yYUe7HW5oy33KBmYEWGDMbaiwqvB5R65YU1AEaJLX6PVIp0B9dr5ewuhKHzbEMFKZPks8UeY4cpLFoZnOXjsewko3hxeEBnF4fvIGQGtpBdw4HfcOkY456KBXPsb4SVVM5GjL2xFBhYHVQxkhSZgceXxj1JmMdKE1lUQrl4i1mI8yHQ8lUB0MD3lBcQ8XV9DoKV2Xc2FjF7oYHXrOB3/yXb4FAFiPrQA03fUOTngeR0DrO83kNjHiv0SM2n8wx6A5wc3cfuzvb2oYfvXmhiBjGIZDAxuvq8vICpWINQdMPr+kTFGVm5RDUBtNGyatf/swqm5Hp0qdJ3xjpqPNZF5EYh4nLYeRkyI08PfBj+cQInWGRsxiP0Sg38PZtGeOxF6FwXPKi3ojDW5c8YaXiFf6n//nfIJbwIX/9FkeHB7oDCa1hET6bOXH48hT337urop8wkY2tHJ4/f6aBLtHvVF1QjslmkfLa2WKO04sTKUGcJJ02OihXajrbNtZXUSmWEPCGBKf/Pm+rAAAgAElEQVSqVKuwO5l750IiG5MiZTFhMRZDPBKRZNxhjvC9H97UljzoZUMeVD4wB8l8D6lmYAPGO+LyssW1vfxPyWQSF+d5eZwzmZQo2De2VgBrB9UmgTqMN7BhPHAhFbmJXgeSBrd7Fdx/uIX5vAOLQcarD6WrunxZNptbkKbrUhULfj68551zxRUwo5RYdpKS/d6g5KT8zJjvOe53YNqc8sUxrJz5YpwysUjf2t7E+cU52m3GZDV1X0bDcXEOqsWq5NSc5lNVxL8nFDMQTdgEd+CQh3cW5YLcbnV7LdjsrK/G8JghZOPbaFZrmKCH4WwkdD4BSHwemQ/L7RAz67zuNIY9u/xElVpeWzFj5kAoEBX1vFgpqEFwObzot0cCllD+xyzPYumt3mneIaMJM4utinqi9KzXIcmQW50k3B6P7A8ElgzHNUyMOnqDCuxWRjbYRKCvV/tYX93Wxq1S5TPDmBSSIAnr4u9KJsLyvHA6fPB7Ugj6Y8oyy5deaHkwnTpQrncwYN6n243FeIZwwKfhC8+cXt/AlMO004qG9Ly/Lt7WUbmcKFuShf4S6ccj1YKVvSBSa04sZhPs5naRvyyg2xsLDjObGYIA0TPo8s8F0qGk+Xsffoxhb4Kj1wcaJjArkN/jw/u3UapeSMpHCSthVgSH6Ds02aAEEfDEdEdTqkzJMhVglI83qqQjG7rbCY+rNzuoN3qo1FoiUG7m1uHzMU8zrGBvDvesdgOlSh6tdk3f7ebqBsqFFr75+in6o54GhrFYQAP12Zxyxbro7qwLS5WiQuK9fubJeQUfoS+c5+9s3kOtSnBWGPkS1UNthCMmMLdgK3cPi4lTi6FEIoqnT79Aq1/EaDFGpdnS70ClkdNO76sFoUBQdoloKKUtIS0lzN/l3U+rCPMWue1PpVZEXBcYzzGTSq7Xaoq7wLOB9QcXNPVWT88hGz9uIi0LE04r/ctcdPhFr2VDSAIws4gDfgIEQ/j6y28xsThgcdvVbNNmRCtOfzBG6bqud3pzfR25tbSWD0dU47W7sFuYc+ldeoTtdsm9+fnT/mWz2LUF57tM1SAXRHPD0JnOQRg9gp1WFckUPdUu5Y9S+cCc0FazJNscn+nL/DUcLjc8fuZ1T5XZyHqEvw/jZMgrIW/A+G//zcMFJ+fPnxNbP4Y/yOwxFs1t/Plf/FK+t9/+6rGyze7du4vNG2vIrkW10u3Rh2CxwuTkZTbTOv7t8bEyU7TVMlgQXWhjVyzUtA3BaLkkc9jsSMV9CMXdeHJ4iM6wh63duFbrhVJBaHDqpzkZZYdLauBkRD9PT00DPQ87O9uStfzxs8/x8uWp9Mbbm1nYaBSnhrrRVIH59ZcvNSVmQxBL0ufR0pbS63PqYKAngpOC/FVRqHYe4q06gSYjXRLUAXPJwy596bthwUgiHg8u5nNZtP3kevy/EjrZrMVjcWmdy5Wy9M6SBBjE8i8EglkGti/0gDOCgQ0kL2WHi4WxqcaPNEc+8Aw5JVWQW1MWfZy48RAIh9yCRdicLJBs8iZxk0QdNbPSqC/lF0+/Zafbxp33bqrI6vZbsFpI1fMhuxKE3+9WaPAffvcCPlcC7927jb2bu5KlMHx7OBxhwcN6RjnlGN8+fkELqFC8H/3kDhbONsrNKwW4Mx6CzS2LNZudvkQDyUQWvRanTTEF+xauGRbtRNAMol1qCtDDAEs+lPNRT7IpT8iDYqOGYq2J3PYNPPzwDr558lhUR3/QUG6M12mXlNbp8WilT8pTp9HDqMcD2Q5fgFsyFkoe9PpdpNJRGDZ65dqoVfKIBf2oXjfx4aPvyT91ePgSLhO4us6j0eYL6YCDmUyZpDxojWoXD+8/QjSawN/+n3+v55KqPuYl0htGBPXGjXW8/+gBrE5Olly4vCji4NtDvD06F9iIBm1f0BS8olqpo1gqY3dnS3hxXrYr60l4g255fjhN8vpcWEznIjt2uzVMLZz8DtCp8QtwIBqMaGJ2lS+IdEYpxF/+y3+F7qiB6wolQMxy5OR2JPlYo1MTzS4U9gq7zFweXjALY6wtcYQXhj2EThVoVEYiZBJ0Ua3VBYw4PHytCRsnYsNhHx999Cf63Fhw8iIn0puAtmw2ivUbCXQGdfmwIn6fGnVu0nmo0ae6vbWFN0enan7ZzLPR7vQXmBkLXBXeKSCV4aScDtptpN2OkUyEleMTS6bU7NvsHhno+TybzhHmi7amfNw2sQjxun0w3VFkUluCAthN0q4KmiDTN8z3j9IrTnbnjJfgVHzmhN3uk7eBkgtO0T779CsYU0PIa553o0kfsWQQkVhQZDhmhd67877ATZ9++gXsplUNWa3RAIwx1jfCyK741UhxSNRqjOCyh+BjMLltgippdYaJZCqhZpyycmbcDUYkJULPAZHxO9t3JXvmJqBUuMLl+Qkmw4GACQQbkWpLsS23zWxWqqU5woEV2EwLXp+8VOG55IxPsbO5hnv37uG3f/8JTr+6gs/Ks8Irb0K12aOlTDTfhcWA2+dAJOeHNWGoueGz6fNRirP0PPC8lzekMdJzOB7M5A+iMZ7PCs89BvVyW8xtOUmxBG5w0kmce6/f15nH3C6/3wp/gI1iWdl3LGAatZJk8G4zCGPh0uSaNLPuoIPBlDAlK0Z90kV92MptYC3hQcA9xB8+/xJNTrc9ITRqjKtw4LqQl0cjk4nrP3O6mi80hMgPBvxYz65LApovnGlqygPNYaVvKIx4IqUm7OWLQ4Q8bsR8c3jNHqq1EQ5O6pjYpkhveSTDiXhz6DatePHyBIMppYELhWozqHjvxo4ALy9fPEe5UECpWkQ6mxbZk783PYPtdh02043VVA65tRtYWOa66H0OG7Zzm7iucosJ1NpVbdd5RkWjSTTqbVyen6r5ZkFgs81VlJWu+3r+KLmkbGo0nCrXjRIgZklS3kevkcVugZN5ex4HEpSd728q641yulajjMeffS6Z+O3b25q6s/Cd0j7gWkYc8bln41opFxRIPwNBag4wWvH6gr/bQPfCZD6AP+QUaZGYEA4NKWFq1fpIRhNIJeICFuSvr+Wx5oNGnLzDbUcizriRMNws4ifc9LvhdPEs9uD07aW2fcxlnNOu4l1ujhkITqlrtcqQdA5M5tjZ2VdRdHZ2hkQ8qaEP/4xE0gune4R65xjtIZH/cyRC+wi4VzGhlLjfxGLeEzCq2eorR7ZSqOHm9g6urq7x5t0V+qMZDN5RLjvcfhaPLlznK/qOWFRGwxHZLaimisdiGI/6akKYCcq7kEUiwRo8f/gesqnj8I4yRcryHDZTtMFBtw+P169i//T0TFtEAnkCIRscJpDJBhCMEgQHDXbsFjYSzGcjV8CG1fg+mtU22t2GwD8eB8+SMcaLiSTOBG45bE78+Me/xPG7KxWVowntPiPlIzdqMzg9NkzRhscTxFp2Bxjb8frVsWS5u/vrODl+AodzLmsFvZyD8VTvIvPHjt9eqBl22Byy0Qjvb0wwnjRh2DlUp6/PoQih6cSG+dgNjzumz45xLzZ6zhbLzR09xoaVHqm5NqTs0Gg3oBSXv/N40tBWhQ0kG2qSwTXbMqx6r8kYHU84/A5hM3cH5xcVxTaRovv8qwscPL5Q46fIrMUyS5QPe2zNRGbDjc2NNdFZqQjoD5dbI/qfScjle8IhTzjsl2zypx//VDE+J+9O5SOsfAcv3P9/qXrPJ8vP+8rv3JxzDt23c5ieCMxgBgMQAEWK5GopLc0Vpa2yt9Zl/1cu++WW/cKllVfcFSUGZAwwOfZ0T+d0U9+c83Wdc1muMt4oABP63t/veb7hnM/ZXMPxxQ5cPpOkhjyHyfzgu/XB9buwG/0YDxhjc4rjszO0u01FQDUbZWXIRSJh1SM2J+moQDZXx+VlXTmUqyvzArrwrjk7L+LN6114fX4k52I4OtmVimRpfgEPvnmp/E0PY8vMvHfdSCT9kuxyYMahL4mgHGjxcx8NLTAZvLi2dUvvWKF4gR5jnPIXUnS5vA4YLfQusynnn3EdxolLVHS+n+XKEZqdIqqtBiqNjjx4zBHlwifsCcsiQt94Ijan/oN2NFqJvH6HhkaRcFoRFFyOZHPn2i52ug34vUGMlHM7gMlOLeZIw+vRkOyACaqVPnodI6ZjM8zKcjbg/Tt3dEZROi1uSa+F8bCBbrsmS5DV7cN5vqBBSr/TQSTkl/KI0RMcVEf8HmyuJ5Gai6PeG2L36Awel08cgEaNflwChBiRZ4KbcBgzUxMKGvJw0UV2QI/DwT7POpPyLl1OqywbnU4VNpMRNrMFqwuL8mlzAE2bUKvXVh3Q7PK+pW3KKNmt2+lSrU52AO9aw+qtyJTbr/MzZvNNFPrNrIfhqIdb713F8WEWh/s5fQDvvXddcAR/kBp2anxn4YjUYXPLRV/etw8eyAjNQ4rmUf4wDhJxaG8h1bM/hnlsUEhlIuZFb1CH0eNCKBbFwem2dPNWG6MaHMIDtzttxOMRZfdw6zMdWTTlYpiocs+IKvZH8E//9HsZ/69uraDZymMy6ikXamVxHS+fv0MoFNUUgsG39CPx755MR7G5sSpjJ1fRDK0tV+rKCNx5fah8sBs3rumy23m7g9OTcxgZZmqmPMSA0mVJ/zt12/T38P9ntvGS5UU0o/ZwKsTJhPTgRqO+eL7AbNyYEcYCUph2p13TeofLjg8/+kDa62+++UYbws3NTTjsFrx+9Qr9LiMyuC2c4t7920L+H5+8RbNTxnk2h/HIjFaN6HLzLEzSQG8gf1+n6GQbV1Y1zX32/AkG3RYiYRcSSZciBDiNLVfa8nEtLy9iOB6iIMqQAfPzC1iYz2g76fN4Ub2s4PWLN3j69ClWNlLoTxlQPNNJs/hjFcgmlp4VFh6GqQWH74rodw347LMfSa7zpz/8gGFzCsuAxZoDUxMDakck4ehgaVJygh4CcQ88IS8q1YaagBvXFnFZeQerZYilFBHBAwzYUNNxPGFOJF9WFwoXNdAuOZC/ksTVLq5fW1cOWvayDo8njEkH+OIPj5BIBRBLhoRAnkx78o02GmOFDUeCPpQKDZyfFhDilNblx+7uMaxOMxZXOUAwwWwYoVJp4/iAeHDKaOxYWV/E7Q/uoN8ZIn9RxHdfPcRoZMLyegY29xSDYXMm3zXSXD0LjufFxuldu1fTM8AcQk7n8udl3Lr+PnZ3tmVO54s96gN9yRUrmJtPIBpN4PH3rwUm+Pu//w8clSB3eSkyXbV2Cbd7Kt8nvZGiP45Gem85taVPj9PvcrWkaISluVU0Lsc426eUy4D/8T/+T8q+PD1lDmYJz58/k+SE07jlpSU8e/b0z+RTevkYSt6HyTDB1esLcPkNCg/1uNySHRGrzEEFiwBGeTCPi8AmXr5+XwKHx1m8O3iHCXoIh0k8TGLYN2H7zRnKpRoSSS+cLrPeJW69SWRkti9hHxZbFxY7cyANMMMhgi6344ur1xV0zbgOmqEPjh/CbGvCYOIAxoDRkKHrDjWLPcpKJxYFZN+4fk9eQOYAMh/QYjTKBM8ioVhkdhqHDlZMDQ50GxPEQkldHIR7cfL8+PELbF29ht3915LqZDJhJJM+waU4HKEElTJGFgeDkQl2c3Dmg7Iw749KguosY9BskISJQ6fFzKZkp4wkiYQCePniOaajDm7e2tTFzbxTNkap9DIGI4Om6X/6/UM4vR44PTMJJuVMBCExUP1//o+/QeW0hs//4UuEnH5RGrktL1e78kITAkRpq8tnwcbdFMaBJjrGhs4MXiik8JGeaTEG8M+/fQYMGOXBIp8DFxvS82H0Ry19Pxz+EQLBBpbB6wR1cIgxn1lEqVzQpdSol7CxNod43I83b14LCBFOBeB22jDscRhnEN0zGIqhUqkpnqI/bMHnMiso22Dz6+y9sZxE1NlCvtnBs3cEENGrV4fT7sbSyjxCkQAuzk6x+/YQlWoTm1vrsgVQwuQPJOGwOfHsxUOY7WNcvb6O85OCZD6ffvRjnB/lla1IKdzh9jGs5jGtk4DZgtawjXDKhljSjUHbgFK2j+xZHS6PX9Kg+fkkPv74Hnw+Bn8fiPC58/oVGu06vCGfvh9up0g2jcdC8HsdGHaNsDu9sNhJdqa/N4Cra1v4/KsvJed6u7cnHxf9U/1+Ux4nTDkBJhJ+KGhbJBDHg6+eYzwYI5WIK0SbQ6tul1I7QsnY8PA9NGtoYOVzbuYTOlSU0cc/uotQyItBp4vs6SnyuXP84uc/wedf/RGpdAxzi2lUq2U4HC4cHZIiWkGlUsZoMhCACFOb4AL0PzscdjQaVZxeHGFqHsLltcHhsagIIiyr17Dgp598hne7r0Qx5R3JQerR8QlcHheW1xfRG9PrTfDHBA47s7iYB0iIFYcd9Ow3MDVY4PC4sL6+jmG/rzuXUkkqa+ixsNtdOlPu3v0QxUJJW1BuVy6LWfkkP/r4Q1Tqh9g/foLWoId4eA3GiQfNegerKwuCLVCG/nb3CA5nAIN2Bz96/xa++vxPOLwooT+1yHc8NI0RinkQDvhxvHcBm9OFeCqJpYUM4rEIjg+PNKjmcI1eVoZqU1pIABhtNByqUObMpqZWbqHJ7fSUXt2B/FJs/m1uh3Jgh92+JIp8NofjvnK+SPMcTTvwhcyYSzPLkKC2pqTejUYH0cASmuU+zi5OJSu+urKFN2/2UWp1cV4soVQuKxKK/vOV1TX84Q9fq6GrVk8lq7w45zCtB2/QqiZ6MjRhdWEdQV9Mg9dwxAurndsXIvpHePLiGertus5evo+sl+hlY3Yzh7fKhuXWjhmozG4cUrZNeTWzzkYija6sXFHzxK0lhxCkME8nVjSaDcBEiTND4etSjvWG3HobFHBtmJjhtDn1/pGkUKlXlF3IGofgkNOjM9AqSkigLEANejC76LanON/rYfdFCcYxQYQzDgOfTSoiNm6kcPv+imTifM6Wl5eE6X/x+qmGMtw807PcajZVI3KT9+PP7uNgb1e2ikZ9IPkuvYiReBjeoFmWDQ7x2XSaqT+eAGsLaxh1jBh0GQtRRI+eSQ0MCDFp4vr1NUEBCToTdJ4DdcbLOH1IxuO4ODvGzRs3FBROH99XX/yA16/24PQ6pSCjJzV7doZiPq8Bjsligd/vwsbGPKyWiTxj3X5VzTFlusxqpV0KE9JBp1IA0ktKPyZBSx43bR+MbBqgPyYQqadNLTM1rSYPTMzOdbnQbBek9GLeIO8/DtUZbTLsm5E9KSozjzYU+mlZF5cqeQxGbfj9bnzyyaey8hwcHkjlM0NpG3BZqCAeicFsmMJmM+h7YCQFs2Q5dIhG5/D1V09n/AinFfOZqKJRWBuazE5svzmU7JMqukTcB4uZw7Ep3u4dwmxjdAWp4G6M+z0cHRAqt4Wj/TP5dZeXYxp4M7bDG4qKkn79+pbySidkZkwpf2RvQLijUbWH0+nFXHoJreYIPzx8ifxlBeGYX3EO+3s7ynj2uE1wmKe4sXUdpwek2E+01TVZzVhYyuCyconHj5/AHXAqsoL2IX6RXEZx889sdoMnYZsyUJYPF5soXjZWuwFWB7+oIUqlhrK9OBnjH/qjzz4SXIThqxcXFyJu5s/Psby0qAnWsxevsb1zoE6Y1CYV8lNOES36wqiZsrBzN1kQDbtQqRVQ7nZw76P76sYnUxozm9pUcfLIh4ZT+T5zhQrMb7LKk0bdLw+2H354jo0r12F1WGSA5FSPIIfhoK21ttcZgt8XV9P39VcPdNiHIkGZjrnNy+VyuPP+DUln+qMeao06To5yKOYaWFldwv2PbimInICJZ09fI3tWQi5b1WaNEzCrxSYpnrSENERz/W/gDHx2KGhNb+EhwWSFmbyTP5tkn6KdTfTvzFY2SCw+B1jfXEG7XReangcEs/BcLhsOD/a1xZImOh5ArVFCNBZCai4Al4eFZg/58wZeP8vDNHbASDqiYYDFlRQi8RAePHisv088HpLW3OO2IBHzw2hsqcmLRFaUccRGsdms688OhiNquBiEyg0iG0hmnuztbuPtmzeYS6fUdBbL52oQK+UBquUWOLHimp4U1dOznCaLmfQcIhGvXm6T2Yb59E18+S/fo3NZg9sZxHDMCUwfJn4x4x4sPjP61h7GRpImW+i2GCUwjxu35tAdZjEddPDelVWkEmlsH1zA4PDh6bOn8uhk5jPw8+U1EMdsVhQEG8ThsAN/mOG3bvzr777BUmZdkqv9d7vo9tsIBn3KdKP+mpIFNlRnx+co5niZzbKW6OvlJMbmNCOzEoEvRGlOCzazQ1NISjdI86JvyWg0o1opIxoOCT/NSVMiHYfNTSwQQzZLmDKs3muG10nJGHO9jLp42KBXKKc0kXI4RIRr/XpZYa0kbnGinYglsbKyPAsMzTIw1oTs6SXuffgBDGYjnr/eUY6VxT6ExwdEEx5ljtVblD8zPoSbeTY+9C1OJcM7OSri6voGsscVlHJNbF29iUKphJvv3cTi4oIaPHrvKDEhgSx7fiE5BCV/LECYX+diYzNm/pcXDubITXtYX92Ax+FBjhuWAYuVvg7bgD+Ok+MKYpFlTYjPLg6RTEfkYaXHlwCKTGYTR8clnOeOYDJ1YVCWlRd5mpm9PkFr6FsJxp1otqt4/WIPKwurkipS1rm8voRsPovF+U0Ypm6823uF3OUO3G66B1iUOvHe+/ewd7Qj+q1hAmnxKWFrdRkoPYTFwsvDBItpgrlUWmcQJ4qVegmTqRVWUxDToQUXp+e4urWFO3fv4MGDB5iY6BMYqeBhR0gwSyyakieCIdOkpDE0PBLNwEgi7mAgLwwbJSoCOO3nX4hh7JSsBn1RJGKLmnJSZneRvcDGyqrkVJ1+QxCH4dCAaGyefFy8eb6P3/32W/jcLkQTQQwJjLHMokSMUwtMUyPKJ1U0ThpwmbipohG8LV+VWDBCe5m0pXYljIhvuQBXR7LcQraJcnGAaCijjf7umzNFWfAdoe+TdwXPrkDYDZvDJB8SvdAsKOjpq7cu0e13BcFgU8S7iKTbWMyvsGMODukXqTbKcNodyrIKhyPyMPf6HW3nKOM3mwxYnovDMJ7i7ck5WmxkWi10qnUE4wm0VByx8CclksVhTXEX8+kERn1CBpxoNnuSJFKy0zdakYrHUCqcS+42nIyRWZxHsZBHvzFEv80g35qgBPnzqopIu3+iv78InegjFHZKnlvOs8GeSapEpbSaRbSl15PhwJTzc2tVaZaFaefwkGHqTdkD+rh5bRO58wr2dk+wuJLB2kZGcvT51ByePHmGJqWqlHjVOui2JyocXrx4itWNlD4ngkxInnXavGhU+sjMJ7C2vKb7q15ryNvGxjcSjAm/z40wgWccDFGGRPsAw5RXVjP49W/+Slv485Nj9P88lH3z9pXgApFoFHPzSd199E2yEON9w9+L0AM26M1GD+1WX/KuF69fIDUX0Z/B5zwcDWkAtbK8gqvr12C32PD5l3/ClP6aRBR+H6fquVlBawEMlpGUNPI7c0BhnEGMvF63VDs+b1hYfg4WeNa1G201t1MjQ6OHmCPV1WibkSb/LH3lpJ2DFot5go/v/0gEve3tZ2j3LzGaDhHwz8Ns8mrD5vPTP1VH9vwSTk8YxVINjUoVv/j0PrrNOhKZZewcnOKPf/gj3CEf4qkwnj1+jEnfoCE58fJLSxnEoiE8ffxIg6xsNotul1tZC1YXt2ZeoEEXpUoRKytLGkA3K4RrkLhOGaFXACUW/t6gBxubqzjeP8bFeUkxOJTLx2NRXFxkJTvrD9qIp/z46c/vwu6ENqCXxWOk6JU+J1CoicXEAjYX17G3d4rO1IDXOwfwujxYXIlK+nr/kw/x9TdP0etD9SLP42fPdzDo2QTWYG3Dwdh4MIHJbMf8QgbD6VDPD32TlPUTnsWGgZmN3H5T8s3AarfLrgEhrUO0HXFwxKKb9y7PJD5bHA6wcadqJxGPywJA3/yVjeuo15rY3nmtIPper4EBQ+THw5kSisy8gQ2XF1Xlum1eSegsoUeYsm+qlVrNCSZDMzot0hMZx0PK7EDxJt2WBa8f5XG+3wLIqhDs1EDlvIjuK5tR3P1oBjnhkoOgm0gsqLPW53dheXlZ9PkfHj2V1JzNWTLph8M+0jDC7Q7i9LSMarWn7ZvHb9GzfHFSxqtne5JG8zOkFYAQRZfdr2E0bRf0qbIeMZlGunOj0RCiMcZksPYixZwZpRnsbO+IA8H3j/Ye5ncyluaf//lzdHqMZQLW1hZ1T3VbFTEe+C6zMfn5zz5VfNf29g5g5GfSU5PYoy+PZe2YkmKCVibw+nxiVRB0Rn8dozP4LvI+oa+QWzf+moAvinh0Dgd7h2i12IDPYlpG0+4MdNjnhh7oUHps4vNqRiqZQLVc0uaRsV2ffvojPH36GJnlJHb2X8qeRAUH7WuUbjYqddTLFXjZ6PaGqNZKiCUJirSiN+rJ88wMZYIjKWUlpLHd4rCB1F0+cSZYyUUwMSvVgctcRYCcUCwotV+zVpcn0+MIIOBP4g+//0JqLQ7fKFuuVVv48WefYjwlRbYsG5fFYkA4GsCIQ3fWONxs2m0wWayIR1MIh9K4uCjrfCFIZ3FlAeVaGTs723C5jYhHA5hPzAnalcuVpIRwual4mEnpmSc6MRlFX41E/ZKSE2oTCvg0KDH40i6euTIicvzndrPzNcMX9Mj4yAOUE1+73Yz1jWWsby4L4pJMUmY1EGyEOStOq1kGbovNicOzLC6LRU2n+SJyE8JDn5s/rcZJnjQZEA05pfs8LpaQnJ/Dr/72p9g/eIX9d2/hsHlRyDZmfpDVDFa3FpXTwhVywB+SBPTw4EKkK5IvfT67ppEsNNhAbW9v64KyGK24f+/HmJtblDSv2+1iZXVBP9f2qyPRejhJmqKvfKBrN7fw/Nlb7O2e44O7N/Dh/Vs4Pt7H119+J7PsyWEOpcv2rPGUN8+qC4kTDoapcrry//vHAAFlOLHjYdfnHfAAACAASURBVEVfF2US/O81MJrQ80cIC4sek4ogwj64xuY2kD8LARqchu2921MjwYPwl3/zCwTDLgzGTdidlMw0UapkhaTPHnWQO+2IJLS2mdH6nOtwp4teNvrtuAVraT1M6VwyGdH0zmb1IZ5IyAfBXBB6b7K5Em7dugublUGffWX3nBwfKpzz7OQYFrMZzS79BpyoWZTlxunUT3/2CU5PD3FwcIJqtY9efwyX04xwhKG6ExQKVaSTK7DDg71nh3DZfbDaPShclmFglTAewhm2ojKsoMhQYKMDi/MZlEo5bF2PwR+ewGocwzKeIuRL4sWrM0Tm1nB8ltXPRblDIh4S7p2mc36OuWxWlNJGu4MDNvc0fU+I4PZqSMHvhptVFkuUwmry3eiimGvqMuCXSK8G83u4reGzRgx/NB1CqXapYoL0Vv53mUxSPj5uvnipUcLGP4ey33wxh2g8hMtKESOMYbFMYLeM4HM5EYvE9N9TwkJPRS5LsMkUjQZphw6FEtMX2O0w9H2oie1stjaAL+BCNBxFJBRDs15Xoz4cm3F0fAyP34yVjSQs9gHOiwxlJ0DIpM3UeEygxCw/d2E+BZfTiVqJ1C2eB264PT4Fq9ObVqu15A0gQEV0wNw53u2+1ZTt40/v483ua21Jcxfn2nwyTJyh67Of0SkJiWHaR7meh8VJSVhfIJzJMIB8ti9UeCLu1wVHmRv3dlaLR/CNTn+IYu0IrWYR0WAKdvjgtnk0cWcTEIl7Ff3x8vUbnB6XlAjEqATGW5BI6XCZ4fG44HKEUKt0UK6UJFe8fuOOPuezszN5AIbDNkSyR0dEwVab3hyeVYx0GcLtNmN1dUkhye/2d/Q8E8BEaKcRDsmD+a5zosp3Lne5D6O5J0kc5RdWg1USXT5f3FwyYJgHPG04BuZGjoawWXk+EGjiQ6XS1UTP5/Fogrq0uIiVpWVkCxfokyQ2GWhbwQgDh8M7I4LJPwxYHQ5EgmyIrGhWKzCbpzjPn0kySOADw5kJCaicVPDm61dwmhgkC02lh8SXKqOUHlYWXHYsXksCgRGag5qyME0GN16/OsVCegP7uweiN9N7QGgJtxNsIjkZZ4PKi4lxNBx+8awjVZOfNyef3FQl0ylJ5n0eJ9KZCKr1vIpVn48DD264Jyr+WDj4AsxEJbI8oIacGwNuW7xeF4rNFrr82U1WhF0peFwBZSzVmhWpLxjFQZhRLOrG5tq6mh2eAwzejkcTkpxy12k1GbXtr9XKaHba8AQI2TBhOjRj+/khjEY78ucVDBiKHPbD7gcGk45ksbQYuNxmZScGvCEN+1rdjiTzufOcWulf/bu/UWHF4djyyioePnmg95L3CtUutQq9Jh78u1//m9kwqdbEeNTH6loG169fxZdffIlqnd7cPurcskwps7cjFV/E539k+LgRTq8ZNqcB0XgQlcs6/N6wVAS3P/gAsVhagxsSre0WjxrYZ09fqnnl/48YeaLICXZgw03lxq3bV0Q7PTxgthg/JQIITMrtJGiEzS2Dznf33sHrc+KyciQyqcMaQKFYU35irdJWQ0gSJ+NnSMw2m20Cqt16/xbmM3MoFYo4OTnDZb0g0ivz0liwshHgNpLeF9YpbFzow7+2+Z78iufZU1isBoTCAX32lUpR9QufOQJIiFpvtGqCzV2/ekcqoVz+DJXapai7sxDlkQYE0VAcvXYfXpdLvlNaW2LxJdx6732MRiRK9/Ho6SuMxmbk8jXJmD/95EeYT8dwdPBWIeiMwHj48BmMZoJM7Mq4pV2DkBpv0KUJ/cbGKrJnJ+i0mzg9OZOns1HtiGicTCbx4cfvi9rJc39jZQPJRFr+xN3dA6matl/t4ub1qwhG/KKQPn1G6JlFErHPfvyRcnY7nRaePPoBZvMIdpdRQ+56tYtivob334/h/ffWUK+28O1Xb5A7reKD9+4hlohJdseYilgkhPPsPoYjZh86UW/20R3Q4898VQfGkxYc1hAefvsWuWxZjRCH/qxtSOxlsct8WgKuSo2ClA4Mricgiz5jep/obyL9djjoqFBlhiQl++srs4aJyqpYNIZQJCRaJjkTrAMtZht8Lh+WF9ck/adXzRdgXNeJ5NoEKpFoePS2ieJpDzevryKZccJgGqrpZ3PFXLveqI+9d+fyECfjUVQrJKEPEQhFNEA+2ivh5cNjDDoWnRds9zikpZyaqp3376zgxntzii1ot5mTOIuP4P3LOot0+421FdlniuWKfJwMsF/fYLRIE14Ogc4ayF92sbHJbeaFzvl3bw8FumK2HaFjgmb1SQY3oVnpolkljG4o+JEvwOw3Lni48eXixK33l3d6oVzQpo9bam6J2116fIcCoaXTK8jny4pxoYRzbXUZ+YtTHJ3sI5agCsSomioeTWN391Q+URLzYzx/6V2103fN75Q2ooHipCirJWOj3ayiN2hqwEzQF+Uj4agPw3EHDsqtx+YZtwIksru08e0SYtPmPUjvKK0UTYRCPgx7bdSrszuCNRahTRycsdGjPWIw5QCEg/geyuWG+gh6+AnWobrJ4TAjGLTDauVJy+aV9Vkf7SYHs1RJGNFujlEs9jEamCT7poWKny/hW4SrkG/BIPpgNIDBuCcuRafZQrvWB4ZcpiwqA3AwYZ3PXMg+3A4r/uqXHynYnUopqZ4sM7I6G/AAexcbp1msHyeCqRE0lstfol7hAmJOiwnaRxgBlU7GYZwald3L5QDlnFQRNZsd8U+YNUvVGrkh7BfY33Bb6bAbsLm5DENwwTdlg0G0Mf1r7Ko5OfPQFNpoy1c3A4u4sHVtTSGH/+2//wtC/rBwtSSynZ8do8/VKT0c/QlOsxUReoJ+n4qyWrULu80Np4sUPJI9Z41fLOSAL+TCy71D7pNx9doagiFutnZhM/tFY7p2fVNxAcQTN5pNhVkSUcuD/NWrd3BYg/BHPHj59KkOJwapsjn6/vtn8LjsiEY8WFvbxJ07t/H9D4/w9u2OvDPVMjX5bPr4UpDQNMH1mxtw+ekfc+PVy3eaBDEL6WDvTJIoSn+YJUfMLgNrKRGgXp1Bi/fu3sMf//C5PErUGPMCYXPHf/iF8KLj1pSxACxSCG5gMSBjsLDA/PfcjIxVCHJRwViBZDqBeJpyjCbevt6VCZRodb7UbDw8PitiSRdcPruAGMzVWVlYQ6cxFar29gc3cVnNa5tbyOc0WVEUQ4NSKZ8OZeYhMRSbDxuLPP7c1FYT08xtHwuvUrGiJsBopEa/hPGY4zNmogzQHfQF+OAmktN3HtqEe/BgZuE6HBjlwSKwgFkvNNNWq3WFWXcqfUyaplnEh9Orz5O6vdGgC6PDCIPLiLERkobyQOPlyBo8nrIjHLIjHgzDYXaj2ZziotjBu+MLwQTCQR9cTk5tWMD2kU7PqTjOXbAJDuE4S3piE24LJ45eXOTLMNs8ahqJBOffg0j6RnmEVp3RDixYZ3lGbBA5nSWenJJFBzG7Fs4EJ1hfWRMAicZmTrj4a0Q5HVCTXkWtXtbPwfeAlzGnWul0gvNE1CslPTcsmOot4q1tCHoX8PUXT2GxOET+JGadm3bKP9msnauINMAb4Mbqhv4d8y29bqfeaQZdc9ofT/o1ser0a2h2WwoQrVXpXZ356vh7LGTmcP3quqZynNIVLs9gto3g9XoErWFcS6czxP37n8HvC+Po4FgxCzSdf/Dh++iPu2oqeAidHbOAyeuwDoQ9ypkiAImHWjBAYzybGjZtHfl7MHXg5KgGKz1mLocaRoKDlpfXtSEia7w37uL1u6coFrIiGvooreqOFAar7JthB+6AFycX5zCbbCK0kYbL92BlMYP0XAAm60DyC58vDLcroAZ6NDUL7tCq1vU+NutV+D0mrC7Tf9PHzt4pgtEEDGYXnj19i6WlKNbXFySN5nu5tLIgrwMLRg7FKuUGSsUm2rWRqJI2J6exgDtghMHKQtIPm9krCpnZSr7cLO+Kz9hozOZy/Odz2ASHLYTzU+YbBjXdZmHHzTUl1JTjm+xGeZbpD+NGkVEKDJxlITU/v6JJJjOkCJJg/EG1XkB/wM1QD4uZLVy9fg+5s0u8+uYVnv3pCWwGhmbS493EgHc0400oSxLIw4r4YhSX/Qpyl0XMZ1IIhIN49eoI3dYU3WZPmzPK1ikv4WfCZpSqBj5PBD2ZHSa8f/s9JGIEPlQE/zg5O9G553S4MOgNFEJ95doCCmWG0/K96eicocSLviP6YxjUTrw3h3sclHDj1R404HATytBGf8Cpqg0bizfhMvkoAkC1WcNlrSJj/fH+vrZp9+/dFYCJ0iMO8UhdI8WwUq3q/06mY1JW0CIwgVXkz2K2jPIFQ6Xd8hMbp1NJ6L0xE45zpxqA8SLnZcu7xkM5xmQq/xrf2UKOA1UDPv7RPZRKeQ0GGXzOz4Pf28bGuuJK+F3zedy8uilQGbdelAWmkzFsXeF/c4kXL1/h+YuXsNqdiq8grIgU18P9Q22UOfAjan59c1GF6MLCPHKFQ204aDNn4ey0OJEMLeP7b19LOhZPJBWxwsiGHx48wvHhiUBT3BIsr8zhyo059Ed1GE0sRulBY05vT/mqHG6tr88yB7udBlJzHj2nZussUikWj+PVq7eaOvvDjlncz9SiOzUcimFra0tD0oO9IzVBYEi6hVvHge4mbsHNFpsAUKy5CURp1TtIx9fgsAeRK16ooLfSrtJvwmgcajCTSCSUTcdCvs9AcJtD2br8vI0WiMxrd7gxmnQVKcWsWb8rjmIuj5s3VyVpe8tt9pS5bj5EQj68eP4GsdQi3mzv6Vz0B4L44O4dxBMhNBtF7O0+F9gpn6tiOmLMBKXpHsTiKVxkj+H22bR5WlpZwmjYw+nJgeBQjJTafrWHcrGqmITrt9ZQaxZxfpaDxWCH0+3SoPzqjasarLx59UZUz1QqoniNd29Phd5f21zF//Drv4LHw0a+iIODNzg+OcHpwSWmIyuOD/Kyf8yvOHDv7ipOjy7w4Nt36LSAf/vLXypUnoHoPJ8IxsB0oI0cN6JU5tjsQdSbI/hCbgRCJqQTMbx9xWiuQzCJeNg3KM+XdG9Kewn8afXqaPUrsNimcDnoH42h3aQhf+Y7lcJgOpKEtdUZ6/xJRILyEbP5YbQGA8DL1TJaPXpU+7j93m10220Bxtwuh3KNr9/YwvbOCw0Y+8zObE5ROp+iVTYgnYrDHZjZGsiSCAQ9mFuIiqCazTHvsiz/KIe8zM/jAGzYNeF4t4TscR31Sg/T6cxGI8zknwPcf/23P8HCkh+Hx0eSQRJAxOUIIT+99hR+rw83b2yo6X7ww2O0O5RguxBPeNEbNqWW4XM0nti0aeI9MezxfrvUuRaIEtREj7wFBW6dBnT8mWHQ+WpDZmFBBGue1Rzc8G7nwoA+WZ6R5VpVNQQ9icFgSIMW5oW22/SHelC8bKJUbgqWwzM2EQspP45wqESS3jlmdDoVIB4MEk5HxgNp8yPVkhxWR8JxXJZLWFqdE9GaEBVKihtkE9AX3x0LlMgsQS4feL4rk3U00ZaMmz2qh/iskIBtsXmQTGdUd1P9d356goO9A8UYUVGxu/dSbIPzs5ponswAZmYv/cKsAZinR2UUh1naNBqYm0w4jkUDt0a7hkZthGp5IB4AwU7t1gDt3kC+0HazqeeXtTljmaJxv8ilhOXQLmOgCshh0qDWYjBh2B6idjlCt02rE9ATjd8oFcvGegJmLsiq9GE6dCaRqk9gUWfY1cCPW+d6rSpVSjQc1qaWFHHmAHLgQpXKaNQX/IjfO7e9rHFSqbT+vnv7p4oe4dCdDS0XM3we+GuajQrYW376yYcwJDdi05nR2qxpnYy/hLu0GiL69XqzlezMHG3Gz37+Yzx/8UJegPs/+hin2XM8+O473Lp5VWbDp09f4fiwpIqBLzEbP3b0LPLcnhmqlKAqrjbjUY9Q5N8+foGT07xiI7w+hiwyP5AXexA//ul93PxgDSNDDy9ePMfZKb2IDLrkBI0HMDePHXz95bewme2CePCL8bhmX9B40tDDHk9GZdYklp4HSKc1QbtBvLwJIT+nlVPEU1H86u9+oQnp8+cvcHB4LPx4rzOF1xkQYIMB3mzc7t7/APliHjtvdzWdXVu7IlkSGyQWEaKRyr9HfTQ3ijSUtrQxUNa3rvRZscciYKYaMGJqIGqceYE94ZSvXb2Guz+6ioPDXWX1meHElSsbCm///rvHiEZC2LoxB1/Yjmq9LjopH6T79++oqUjNzYtwVCjkJSOxGMyayudyFYTjHiQzNJkzqL6t6TK3EIVCTmREhmJzZf/u4HBGAxpO0G4x6NiqPDRO5GoN0udsym+ibYITIIfdqtw6NmA2qxuZhRUcHh6j2+miKrljS9/DpAeM2oDfzsJsqo0wjcKk6o2HA7QHXZg9Vnn8elOu6CtYWcpgPOgqgNzrs8gLsbq0DovZg6+/fYHXb09lal5bYyQBia0uXfLcYLicHhXl5XpD06+5hA9bi1E0qjU8eX2C9siGdnegQiyXL2I6NGHYNSuTi9/bjN81A/IsLixoUkx8PLeJDrcNkagPP/vLzyQZoDSQTTAjLujdoVm/XC6hS1mW245QYPY85XIFbc8t1gkuzs+kuWcWoC/IqWoTwcA8nv6wh26T5Kgg7E4HSpWSpuwzE3NBAxuaiFeWl5ErzKQZiWhAPi5/wI9+l5SoLsakWk0mutzKZerzHSqm2GySpjiXimEuFcHq6qLw82fZE22Rg0G+H1ARwDgO+h4Yxvz8ybZAPddubiC9EEKxmsPp2TmsFhdcNje6rTqqlRLmF5dEAL3I5UUes9pGgk1QejYesHkeC4c9GdrQrRvl+eAEPhAKy29Va5UA01ibrVaXwyhGUUwxZsZftaeGwGIF1tdWNDV9vf1Wzyb9uzwv6Id578Y1DMf0TTLknjJmyru86HYpBeX/7MNjd0gD36zX4BMhza6LsdMbw+F0C+9NsE0gYBXZ+LLQ0PPELYTP65ZfiPSsnZ0jfPmvz9FlrOZohHjMpwiN6LwTy1f8iMQiynTkkI3NAWWMzNBiscBnjL+Psog6JsTDizg9LCKZnIPFMZOlFXMXKkQ5maWMrVQtwhPkUIYFyUgRMQyHDvjiktfnCwU19ZSwEnDEiSEHR4vzG9i6ehs+Vwg//P4x/uX//Fc4DJwOzmJrKP1hnqmCYhnFwQzVZBBH+ay8U9xg3r5/Q0H3+WwN/e5Q0ABmctIWkJ6bZVnSvM+8JqfbjrGBMs6o8g1j8YQiVPYP9hU5YBhN9a5GoxFcu76KbOEIrS6DlBk/Ykar3dLGnvdUOh3V2X2Zu1RRabRNMbF04PZza0ApFsOMvdpUt2pDuO0BRGKUzHsRJZnz3RHqtRY2NtZQKNGU31KmGAsG+hYpZabKxRd2SQ608+YQpSKBXny2ndh7kRWcaqbcGOHK9SUsbYXx+MUOxqNZnhRldQIM0XOsuALG3zC/bAKr1TbL0PI6sXV9E4+fPtF9ySbRbnHgslhCIOCRd45+d2ZB3Xz/huwHLE4IOOJWnb8/Y3i47TMYuFFiLFED7/Z2JU3kAM7psiEcDf45j5HPHP3vuRmwgv6fvhmZ1Creu3kP//CPv0W52sLiwiLi0Sj2d/fURLLxpDKIjd/Shh/DcUuDHKp6kskUHn7/UluejfUlXNlYRalYnMmapkO82T7QgHF+iSRcuwo+UCbmMqgBpceHPlEns/A8DpTLl6gUqui3R8rc5Xer4GjCFoxGDMYsakba6HLDS98wzwFO4bl54PvNbRIHP2xUuBUlEZSfD2VoVKuEgkEN8BjXk1lcxPkFY4voSTWgN6A3vItRzwK3IyCwCCVedqsH5cshDg+K+g4DAUqOw4LCcEvMHOJr167J4mA0DFAqH+H49K22xFQmNKt9lMo97kg1uGC8CvPAllZWtRXd3n6OucQq7JYQTo7PcHJwilq1oew+s20qLyJJi/x5qciaX8kgxuw62m3yp7h2bRm8VA93j5E9b+KzT3+KQNgOq72NRusMuWwBL58WcH7YgXnKQb8FyytL6A7LuHdvC3s7+zg4YP5uBGtX1qWGoKyQ+apsHFLpBEzTiULDqVpyuWPIXTYwNU+RWQghnfLJC12slDG1WOC0BTHpGUSJ71Fy22mjcHkOT9AquRobBkpCZ6aYWQg6C1VWR/lCHYORFT4OOPtdWE0z+TM924TZcAsznI5RqVWwOLeI1eUVedK4yWfm5M2b15DNH6I7rOKymtNWtt+yIxJclHz3ghmVRotG9ITIKPOwVlJDy+E8GxIqFNhIUm1QLfURdKZwcVDF0X4eUw6CwZrFCqfHJi/iZz+5g7X1Ofzw8AfYXWa46De1miQJZ9wXcw0pJSRp+fikINo8mzVGeRDKxJgNnn0LmWVt7kP+iBhc797toNNrIBBx68znYoPnJtUCgaBLcQwEXc2nFxEKBDUA3N8/lISRsVCMiqHf9uCAPlS7wC9B2kYaLXlwqYJJxCJ49uINusyVrJM9MMXGxgLGE6qG2FBbYJgONBijD5akzG5vAJ+C1RmfQyvNRP5eDsL59yIkjA0MvanNdl3eekKMWNcyzoPwP8Li7DaSXV2S2JN6Pj+XFJ/i4OBAWbomgmEcbJpvquahso7LqC4JrsMGstyQ16jU4YCVtalVJG9+ZxaTW/ePzWFELMkehLazmRIQIzNqjSZOjouoVgYCrPj8BLcN0R3Tj06f4BhLmQQCfo8G6Vzi9MdjnOj7I0GWCo0prPap4FJ+Ny0obpyfNJTjKngcD/YxEPZ7UCwVUW8ymH4iyTI/Z54X3IjTWkcYj9EwVa3HQRsbtkgiqAESfYFU7DBKjRAaDieoMvAp69EGh8srlebZBe95bjF5bnnUDzAvWoBJTJBOxWCIr4anzE8jVZL+Jl4UwYAHufMLXJwUhBXlL+QWYjDoYHNzXWte/uEOn1vmQ1KklhbSmhKzEOw0xhiwOFPenHGW6+RmYTTz/fAvbZyOkIz7sLq2gNxlDf/6+wewGW2SEipM2mhRgfyf/pd/j7Vrc3j24jkePXok8AJzw2KJBPwBH0aUBIxHODk602F8deuqporMiPntf/2dgCwMWOTvxRwTygnYkDDkkJJEap75sDF3it6M//S//gcEI2789rf/hGKRGNxZNp3FbMEmC0sSt2i2xhin52c4ODxFS7l/UV3qJNbxZ+bDNaOg83JyozdoK+9GXsApDw1+5bNtKjdFpDbRIxmIuZBe9AGMK6gOMOoZ8ZOff4gR6sqlyqRXMZdKYXtnD//4D79DIs5DOo3Na8s6POmf4OaDaGVOeM0Wu7yR9MAMez1cnJ6KqOQLRAX/oL2J06J2sy7jNBsKEQVbPSzML+L6e7fw9PkLZE/zAKmekx7SKQazd1Cu9xWBwM0WV+Xp5Dzu37uF0aCFV69fS/rDFfxf/MVPYLUzdH6ESq2Dx0+ey0tZPL3EqDmF2+KGgTpqs1XTC34eLDxZcCUWk7D7rTjOnqFUrmJ+PoH5VASNVk7ELKfLi0gojkxmGcFABF98+UBh7PPzMQSDRDM7EI/G8fzZIw0yvJ4ACqUKssUC1jIRLKc8yGXzKNTHOClwA0cpmFlZNGaDQ5TAZr2r75QvIp81vnC3b9/G7//wO0lZ+A8P/0/+4p5M7PlsVvmRbFQcPivqDb50Xf1s3JBz2kSaG8379IdwK8gJGx8YUnRb9ZbkFbFUEEaLFXtvcxi2Dbhz+320uw0Uy5d6lvJ5ShV5YLZkvuaGY2q0yQuwtjaHZpPSPoM2S5yiMviTz//xcVYXq83Gi4S5SAYdzpPRAItzCfztb/4azV5DzSp9nHx/KHNodQge8EvazKKZoAsWS1dvLmFoKKHZaeH0pAynzY9UPC4CKXHPxGm7XX55VkNhnzYQPEtEAOTFz6wpXpQOH2rFPkxwyWfUbHNqOkKzn0V/xEPLLDIhyV6E2nKglM8VJfnyeinv8qg4pNzB749okPBu9xCVYgM/+8lP0GyXYTB1MZrSb2XFeEKIgEkTVl5SJHNRSmI0DCU/IjyhJoiCRZILXojER/t8NmQycQx7Y7SbzMKaEbnKpabIx/S2PPhyWxtMbgzV4I1HUhPc+/EqFjf8ChqnvN7vDUgaSWIn5TAGkwH5y4Im3rXLAdx2TsRneXbc1PLXTEa8lIbILMzpDGFTwA3wZeEYi8sxTCjmNxAL3UZv0NGzy2ev22Jm54IomuMJN2uriEVSSCXnsf/sBP/1//h/4DCwQKancZbzxItrc+sK3u3sCPQRzyTQngzR7PZENSX59/jkDPVaV2cPoVucAFHGkk4l8ezhUw1N6GsbGgfKXGJBxS0gadCUj9ODI2JhhxEVM/nPJ5/eF5CCICJK1nkG0eROYA63Y9wYsgA8O8khHo3A5TPC5uwhGHXo7CDhmc2E0W7HyXF+BoDpDYWZT4aTGPUmet7MNt4LJNARLEOFAOV8MVRrLNbcaPcqDJGQOmR/5wL1dleAp92nZ/JHzt7+EVaupLByLYFHz14oUoLfk7zb3GKwER9zq8t3kTJCxvNwODQQETYU8+OydokJvW5jIOAJ6u4k3XdlJaOBJqXA8WQSsXhUUkYCeE5PTiRNffrkmSjRfMfOTnM42D/EcDRBf0J6qkMxFszg5KSfgwF6QDotPtdAq8HByVSbr09+9DFqjQ5evNrVvxv1+ui1urqzeUF5Ax6srCUQilr03u2/KyAai+LGrU3s7O6ikK+KGviXP/0M52dHeP7yie7q4ciIy3xRkQrBMMFGBkUJhIJugTgCISdCIXqxJ5gY+6KNomuB0+SBw+1CixAJq0VDLRZMM3ptD5apFTaHUw3DQJsDqwpLNn88Wxx2t87JSrUsqmKfh4aRpaMBkVAUC3OLiuOZn19WRMKTJ09Fk45ECaMgqGyE8YDkbrc2lOGQH70GsPeWDcJEw4hf/eo3OD4+UZg5lREM4+awis87z5p8iD8fgAAAIABJREFU8R06/RLcdht6zSnOTlvKj2Po9Moqi+8SPN64vPPn2R24bDHMJ69jd3cH1VIVo8FMRmd2EIA2lfWAERf1ZlVKG5eHxHNK2J3ILEZgs9LPWEPupI2Aew6F4h6WN4IYT7s43K/i6Xc5dJsWbaUj0QDiibgkvPQMXZzTpz+TLfpZH00n2CMxcNDTfRaLxTEZ9rC6lNamrVTuotHj+GeKuUwITie9uwN0hh35izJzawh5YrAqx7mB3b1dmCxjWGwsYOl1nqjBnt0/BJcwhsek5pzDh24fUpa1ajXMJ9PK3uU5+O7dngarA8NAHAPT1IJkJAO7yYGLM6pUeKcxyywAm2OqLTDvEp8/BhisGnSSjG63BBVzVa8U0e02lEcXjcdRKVM+3RbrgP58Drb9/hgyiTV8+/vn2H1zquYmxIidgAubBAp2SnA4TVI6MNic9F6SiBkDUqnV9D6xsYiEQqix4arSw1gSi4DNfTAYh8frly3F7XTj+PgMjTqlmATXME+3oTuaMRO0ETTaVVTqBUkd+fnNzc3j2pXrCHlDGo48fPhYW/d0Oo7VlQyy50U8fPhEMlG3zwujicAP6O8ai/px9doSzs6ORCU/PMhqi0+Qz9zCAt7u7OpMHQ9oc3CqRlnkwsBuQDgeRjwWw2WhoM0trVQujxVGmuQnDJSPiOBartAawKy8idRuVDdwc8z6iYsS+tsGo6mG5SE/4UmkkFbRahDw4obb61L+dmZ+QdFt3HRlL87Q7Tc12CTwkNJS+hopBaDVrF03ynu+v8c4sA7CURuica/4C0azEQFPSEobbsn453B/yrgNX9CF7rCLcqkhNeDWBrMWnaILexmTgClevtrB2+2D/0/yS6sTrWLhsEmNK8aMrHAJYsafmwqb3GkWbp/7z3ndHGT2UanW1XwTUEWzKGXpbi+ZBkkNgrv9hqJZ2C1UZXliRi43mS6R8ilvJw1YI8vJGJflqvyjXOaw/uayjc8d65DLQknPEc8xw+bdzJSgChIp2UjNpROadtPE/urpjopSTi+Xl1Lq2IvFOpwOHyaGERzM+HE6YeNkzWNDf9gVRnqqya1dk04exPyhOY3r99jgkIDIAOsRUrGAogJiqTS++/4ZLEYzDMoJGcvIb7Ma8e//7peaEv7n//x/6xCf5fHNpG30UNDgSWM9gwwZ5v43v/xr+TgefPdQqPy326fapFHqyJeIlCCHx46VzQX9XNnzLHothkMT+WvE+tYS5hdSOgSfPNpRUKrHG0Y0FpaRNZVkVgit7JSQMRRziLPTguIqMDZhRHnUSPekplc0Z3Odx2w+UfzY9JEAo69qJu202Ezw+Z1YWEogPudBe1RSeHOQobC+5Ez73qpID0woQCJB/0sLB/tncNpMMFqnmhQMR2PJM0MBooKLGI0NopXyoj89PMTdO+8h4HEoL4RhxBUi1tlgtluCHQT9bkFKqJNv13qIBJO4//GnODw6w8tn27Cy8kMHJlMHwVAQR8dFGC0cCviRPa9K73/j6ioatYLABJwedntG/OKXP8XtD68rsNjt9uPVmx2cnZ6jlL9E/qgAO5wiWlLjwwwTrcZHQzQ6LUzMZth9NvhjXlwUmDM1QYDy1jjxwG6Bdqjl5hbg7/7+b1CqUvffQafVUj5jZm5BvrFWs4JELK3pUqffw97hEXzM1CHat97A1ObB24NTQWgoOeGLwtyxyzyz7aaiDfK54rY2mYgrdPy//Jd/1GqeUtJILIDUQlwv8aDTQ5CZNz4jpgxKH3IaBW0ziTDnFJMN/eleAc1yVwZoFrX0/fHZpwS1mL+EP0jabUDm4EmPMiEaz4YiQDI6gVsjk8kmSR3Nwvz8IvE0JgZKipui0fb7bFoH2vgZlAllQKXSEiyGUhy+j5w4cQNE/9CNG+v42S9+jN6wg1cvX+Ddzq6m6kSuc1NAmQo9PLwYSDkjPdbpnsJoa2M4Zu6eEUZGL1gnaLbKOmgYARIOJOF0BHRxM1uHhzRlu9x0kdpr5IU2nYXD+j1RJOJLeLu7h4viPoxW+ryi8LgSsFnsGhIEAtzgd9Bul9HplXRpydge9qrw4kaA7yWL/2iQge4hNQ2UwrBUIRTBxMLSxXw3u3DJR4fb6HYLGDGPzsj3147FzC24XHEUik20Wj1Nk9sdAh1OMBR5ziy/BCUZ9D36A7MMKovBjf13Z/jm68eoFJszCUvUjZsfJhBIDTAxUNsPOCxBjPsW2KxOEUo3rl/Bq+3naHYqKGRLsBlDmE64LeNEz4rcRR6X+bL8Qpubq5KH5PIlOK1BvHjyBOubCwgm/OgPmuh2a5IiUw7W7xnhcUbgcTPDNI53794pc3EuPSc1xtuH7/DVP3wBB9jM0HtHaWJPfrV79z7ED99/T146vIkADB4LetMJbr//Hs6OznU28HlwuhxYWVtDvdPQZHrcn2D31T4G3T7icwG4I2aYvYzN6ItGy/OSAzCCNYhvp1GdPiMSn69sbSAQcAmBHo3F8XL7DTJLCaHFT0/5ns68E/w9PE4XTKYBJmghFLYjRIKgpswd2P0BDW+ypwVdnIJOjMbwe4KIheawvnkdL1++1RS522lL8RKOhuWZ9fvNagAY88KoD4vRjUdPXsIwtKKW7YrsR/AIh4Cf/vxDeOM2fPv99/osSPli8Dm/H3m3uXUfUMlg4ohLqgGYJvAFPLA5LZhaGHre1jbi/r0PEArRk8qs0CwO93LEheL9D0jVDElOyX94R1Gl8e0332livrq8hl5niH/+77+X9JOQo0q1qJ+ZE2HeGxxInhyeY9BjJppVdxInzRzI8OwJhmM4Ob2Qh51SfNJxha4wQ+oQk7kPr9uKXLaGy0JHU3DGBQQCPhzsnehe+M1v/gbphQiePnuIJ89ewGHzoJQvi7wbT0RF6202Sci1yFezcTWOZNoGs32A4bSpQYtlHMRltorUQgjNfgNjkxH5fF1ycxY+qXRIMixK0yjpYq1BDyx9p9zmxcJJvHm1q1zWQNiPiWmIiXGkDTk3Zi6bB25bEJViR2cTN3WNdhOPHj+WB9BqJ3K+r3ulOxjo9+dnkTtpYm+bcn0nVjeWce3GVdVN9NnwVt/bf6fNJ59PSstc7ilavXMMhnX5vw93m/jLv/y3ePT0K7x3h1mWDbSaVszNL+Do9Lm8v/HwVSmlCvms5G1UAXVHdcBMKTV9uYTAUUJmQafJhj8qSw7tBU73EG5fF90m0GvY4fVPMJoyjsQNizGMs6MajFO3FASUjnW6bVFly6WKhhTcvBMSxrgI3R0YaCjFoSf/Lsy5MxtH8o1d5Cs4PC1yHgx/0Ia5+ZAamaPTPRG+Pe4Q5uIZhAJhWTtYk7R7VUzRVJ4rKyBl4Rk4hPHg+LAI09SN4ZD3iQnNDodALmRSc4j4XZgMOkjNp5G7LOHk4hTdQU0SSMpfTQM3vI4gqvTODfvw+N1SN9ATHw770OrU4PI6USwVVJwxescIDo0T6LQrkubSTuJw+GAyOBAIBPH69UsNUcKRBDKZRcl1//jfHkpBsnY1gVjGPWsymbfGoR3nbWweXHZBnaim8QcolzxGr8+4H3rdTVhcWobbE8aDB08QCkREaifRk1swn9eFjc1NsTH4XhNyQ7UEfx3rj1abm58+3AGbQGNUT/j9ISwsZmAyTuG0mVVbvXz1WjE6W1e24HY45Z3+4ouvBW+xOuywWDnMYM0wgsnYw61bS6jVz6Veuzhmll8QoZgbY4MV7S5wfFxEpdSGz+tVE5iZj4gQTp8qNw4k0pIfQfUFt5qG8UTKh6nRLpk3Za2LS0uw0OLhcKB4eY5GoyiWBeF7PGbYKPPcno4G6LU7+rwrxT6y5zUsr88JjJVMzSGRSMPnC+Dw4FDbdtakXncA+wcniERTGlycnZ0g7E9j2J3g+PhC0kq7YyoPJIeJlJXa7E5ZpyqlmhpHDgBdPofAL3xWuRiiV5hb4VK+ivl0BvPpKM5OL3B0ci4lEBc7vC9ZA1KVtLaZ0H/Dmt1mZT54V0Mqeqmp4gmHg4jFw6jWGzq7PN6Q4iFIcWZDy8ic+bkwDOghf3mO4bSj4QbP68J5Q6kCa6tzWmxwEeS0BjAdj1EplyQLJ8WdKgKeWw6XBz5fUM0pLTSkv7OHYHSb4daP56aD4RidPjO8GLJtFQGHMgrKWJjPwW2E10PQxDkK+SYmE6eIgQQVcPrArQKx3HYXaZMxdOqN2eTNZlLOE+WX+WwDlRJfdgMMw4lyKBIRPwqFLMYGM7Zuvo/1zSVlWfGBr17WVSCEI2F5lHgQspnkZJ70QBodt64t4dNP7+Lp80eIRikD4KZxhDevDpX3xwkoiYY0QGJK+QWEpW4PWrC5bbrQmNUn8uiEXjwLYvEAbr13Dc+fvMX26wMYuBJjs2o3IpYI6AsiBZLyC4VxOt1as7949loGfMIgpiMDzIaZmJMNJT8rXrKkZ1AyxaaWEwtOxjmR9wTsWFiLw+5kMTDQr6Hkj9NYZnYyH6jTYtjqEKuryVlo+3xM04FyMY+TCwaF9iURtFiG2FxblC/KZKQmfKr4hW67i3ajinGPGHYbBlMXmp0xjs6OMJyMEAh5UKldqGDj1qvP7UB8Hp988hfg8/HF51/AZjaLBNrn72F36s9stjgI8KLbg+Iweu0mLo7P0Kr3VUT0RmPcvHMdgbAPbodLNNfNq1t4+/YtPv/9F2iX27BMbMr+Y25Rn78Rx+hTbgdrKLd7cPod2LixgkqjgexFCeMRG50xVpaWsLK+hm++fiTf4ep6CrfvrSoihM8vw1MJhOB2gdk0lK1x+7C2sY5SvabNbfb4FLdvfYDDkzyOLwrKV6NUrNviNIo+BR5govDoeRz0pkgm45ibS+LRw2d/3tpCvkzqy+lj5IRleTODer+kVT2fA36ulPt53R7Uy10c7xUxbBJ9aJA8wu4ywRs2i/5FItjxfgFMBHH77DMMcmegtb0nSMgIG7sBAsEQqhViiQ0YDighG2N1Y0NgGh6oDCOmzp5TZbfPjN5wJpXiz0SPa7U4QLs5RJsIcyP9pCHceH8ZP/nZJ7o8vvriTyKk+nxOHRYEEeSKeTSbDV0aiwvr6Hd62uzBNEKrTYjNooYa9XpJvgVuu+gFuLX1EWrVkfIRJwZu3biVpgt9hIA/iOWldU3N6a9hQXDjxgc4PLrA8dkuiqUszk7aiEbSWMgkNOChT6BWL4qWycGT1exGpVQVLIASVzb/9BRzwrqxto6d3TeSLPFw5wWdnkvrHZvPrKJAWZ0viEbzEtX6MYJBhlbPcNvx6CaSySvY3j6VRHZhcUG+4FKhgMtcAV9/+Y1k8BublEbZkUpHNW3MpBdELnvy7Bm++fw1Stk2Ykkftu74YPePVBhxszXsmWE2+DTJt9mtkn1xG9jsZJWlenpUQ9A3L5oj6ZheVwjfffWDpOv9QUvEP+b+GKdOHO2eYmVtDt1RC263Re+qw21XRik3oAeH5zCbHfJn0t9AiTDP10QyjVffvMaDf/oODjDbdKpNfm/AiImxIkZ42ZscJvjSXhgDFoTiUeTOC2rWmNdHad2dD97D3HwG3z/+frYHY7D94bk2iImMD+6IBRPrVEb7QWusxomwLxZ/vGB5dnLIMhlSAjaTUVGKSUnM949/gME8ErLa5XbrfuHm3O/zoFauyt+TSjAwt4nVjXlUmwVcFE/hCflhNjnQbQ7lP+c547SzMbcDIyMmUzOaTW4zEpJEk0S3t7eL23evwGYfolIrqvCf5ahxA9zG2WEF7YIB6VgKxVwBrXYPsfkwJs4+WhwiUSIEegbNsLrNsNipqLGgXmzCAicmAw4Ih4pJ4MDDYmcwOVCrtiUJunnzCu5+uIXzix0UChcYD+yw2d1Iz82LXru0tCjYAP15lO+9fv1GEAx6nSiTfvDdY5wcXwhGQlm4vOSGCVZX57UpZhZptcIB2yxiiJ+/02NRELxbwcizyCH+HS0mwpU4Cbeh0qro/uKEuVKso1nlu0QvyxBup1ef/frGKv76V3+JWJp3bw2/+5d/lfqnVW/rs0/PpyQZz2eL+Ntf/xpn5zsIRkx/lmBfota4hMc5h0R4A4VcFuXmJcr1AtoDsgL6GPYM2FhbgsfLQRiHry1tHglUWFhIwGY3ymd6fHiqbb+LzSCBMN0GYsk46vWGcPPmqXUW99OY4tbNO7j30fvyT/VHE+zt7+GylMXR4TsEwwEFuDOKhX/24XYJJ/stpNNpxFMhDRrvfnQLdjdBiFNBy+TLqVdwWaDlxI2xsSZiOTeC8cASosEMzrOHsDsHKOTO0B9YtTntdHOYjjgl9mlTxG0GJekcM3Nra7ZNMDWwGaOXdwy7xQ2/JyYoz8tne4hE41haTsLlnWLYmygjzR+04NXLl/B6Yjq7WCwaJg7YbV6RqxeXMzg7yyqrmCCKiwu+r6w/uImbSGavhoaDiskI17c2hNXn+RCJZ/DNd4+wf3AgoMb9j+9gd5sMgaoGhRyCG+HEB7c/lNefSjEqN16/eiRq8XDQFU+B9VS3zTfGrpqHcUG+kEc1Gs/5pfQ8DKMWPvrgJtq9Pur9EV7v7shDGo7OBm2GnhGVfAMnZ3l0SBU1WxAMBpFOxzQ09/pts2w/G/37NcSiCVFRuWGnz3RIRYm87V5UigPUqySPMyPYIuQ/rQ1UI3z75TOcnJxibsWD5a0wOm1C2ULILM7qMYay5wt5NTe8p9hAcOPMf8fmg3cbQSskbFJ9kcuWUC428f13z1Gttf8cn8OsP7Not9z8s77mkI7v6sy719d5sbW1LIprMBRAvV5Br1tCn/LH0UhDf783JgaGcWrDwd6xgIc2twW+EO86UvIrsEjN2MTKagI261g5qe9fv4Irm1G82HmCy3oX3YEd52eUTg4QjQQRjfjlk2vRwtKuz7ISjdy4sQWaMQ2SkZgk54xwSaeWEAkndU4z3oLRHG+3nyEUnWUV15ttSbF5H9H7b7ayGWX0ANBrE2JjlsWFQBTmU4aCMaQSGQ2+i4UCzIMS/vbXf43/7X//v1Bp8Lt34PQ8q63/uDdErUqCs09bYEpBuehg/VKtNjWMGvYpKQ+i2W7CH/YqGaDX6okYymE9M6f5bjPb0+u0S2Xx+MkLTA0cxFNt5IbX59Cwn8Mgu5UycHrxDMoLffH8NQr5AlhGTies/+3arPfJKjHa0O6w6ad/0o7MXBzzqSDa7SpqzRrKjUuYLAY4rW5FofF8SCXD2NjIIJ1KCRz2+OH3el8vskVk8xVtT0n3DAQD6uFIk2fygMdJf6xXz59h/W5g6vZ6hJDmRoHSgk6jL48dgS6dDtHiJXi9NhimpDE20G4x/HO2/XDYLJibj2sDyMJybj6FF09eq6EipcZmn4FhKAWy22gQpdNwDPNkgvlEWJ60sdGIUCwFp8+qBuv4+BRHezl0qoPZhsw0S6mnNMAljxDxxTQe93D7Ds3gPRUJHmKcYUaz3sfxURYVTo+dlBFO5GEyG4G5TEIZIemFBUkTKTXa3dlVRh63KPzwS5dVdDSRJlbfApPNBJPNIKKOJBzTqWh8/pBX5LqrW9fVKD15/AL1Cs3qs33ewnIGc5kUnj5/pqBVTtdp0N9+s4PjozN5Xj7+7BYsriEag7Kaz0ati9PjS/TbU2Ue2Ux2pJNpXLu+QoGC6GKUqu4fH2L9ygK67SbeHRxpAkmZSToVRKWUlx6ehl1OHpS9VqjPJLdOGnu9ilNodoeoNv9fnt67yfb7PPLrk3OOcybndO/cDBCBIEAIJFfc1aqk3bJrtevav/wGXOVX4yrbtV7ZCjZXYhCYARDp5nwn5zMn55yPq/vApgpFSSRwZ074/r5PP92fbmA45gDfwfRcBCdnl7KOkPgXDrAgN4YPPvg+7t//BunUFYp55ht6WF9blZXryZOHCsWurm7i8jyjh13mqqAuwcWVRVy/u4rv/eA2/tvPfgHz0AWbxaGt1yc/+gS//+3n+OzXf4TX5pNNkRcNdi1xI2yxDBBMuGDyMfja03aPmc1CoSprRylHQMkAkXhQWHRuo6k833lrVdkZDkbEOVMFqZTYHdNFKOhTOa7D7RbtkPmW88MrZC7zWF7awNf3H8NiozfdqzDtytqGwt30mucyOdGceNDLxmUcS30hOZPqOC8341Efbr8DC+sJ1DoVAYP4+eHwTRsI1fFCuopipiGkt1UWEj/efvst2R0fPf9KCizVyFHPrJJg9QQxDzsV0law2aojn89J9eWGhZRNYtm5VeDhVKnUlJPx0PppNSEcZs1CfdKDOe4rbM7uPSph+VQTPLOp8o3GA8wuhrC4GsOfffIRfvnzf8agz4GQwXF6zcdCIcfjcfgCAdmHeaAwZM3ho1JhmTGU5aGixsHJ6hjJ4lYrdrC9fg/r69dRKJXx6W8+RbWR1XvC3FksEsHW+qbAOqxw4LBqtXnw2R8f4uyCSG8nMpmSbOi8AFGM4pYuEKTTgIWokzwcN1m8vLCTlL2NvW4TN25sIhL0Y//oQA96OhvazRpmpiN634wmC0rVOo5PrtBuT7IeCwsz4qQWClnMTM3hBz/4MQYjK07PUrj/4KH6xO7cvIPsVQH/53/9v7B5bVbDNUPg29sbmIpNwWq0YXltAX/69ne4OM9h73UK03N+2Hw9yEw9HKjCgTjrfLah1y4Ummx9CeCJJWiJNKGQ6aJRYxZnTTnVqdgcjg7ONNRzq7q790K5g6UFfv+Ohdmem58XFCDs96I/bsNkMOPh4ydIJnPY3L4Fn9ePWrWoBxxx5bR6Hj45w59+9jVso4nQxfdahet9ZrwNsvtZXGYs3VrEwNXXQLEwv6YMZI+9deEArm/ekBiyd3Aki8/+7iHsVhMSsxE4Gbi3jpDL1lEpVKXi07KWTjF/M4TTw67XPhq1hmp45memBSLhhuvRo0fIs1/S79QFnp9pPav6BAe0hCuvlZuIR5mHs6irqdwsq1CadSAsgA+Gg1KlBz0jIt5ZDFtmHOwdSBG9TKbx7rvvYnllQT2Ze69fYWV1Bu1eVbZUDn7Nbh0jS1eKrLZhdTsWp3bw+JvXeHT/GWZX4pi/FpLlcDwwYW/vRDEJngd2j1kAiUHDiPPjNIZdbrcN6lwziphKttlIwgFt6lPTYfz4R9+XoMAqADoEuKFm1yFFVGZu+fnhs+ubb7+VCHfnzm2YjQbVMzhsfvz93/0MjVZHlGhu+blJoM2JRLzlpTWkklnks3mdMXSrk8RLQZWuDRI2BScbDnWp5pa80anBbDPB6XYi6AuiQSW70UWpUFTml7ZKni2bW6u4eXdDRNGpRALpbAr+IOMGFyLkXVwUZKFbXlrGn338Li5TzzRU0epXqaZlr3I64qr3YQQhS1sy6B5gR9cp1lc3ZYV9/fIFTLaaYg7djgEHb7Kwm124fXcbtWYNr1/vY2FhSZa9k5MjXZiXF9eRSMyJDOv3BHC8fy7wyvLqCn76F5+g1a4of054ysnxsbbPzP5aHD04vATn1DEXW4PDMIVGo4tHjx/g8PgIt+6twx8zolZto1oeIj4dgcXRRqM6RLtmRq1ehtk90j3JYnBoM8XnC10PvGjr0meni4Fq/iZevjhTrozCAF0KvBewG49bGw5j7PRi+bndahOfgFU8/M8IDrI6bJidjcPvC2EqkhBMjL3KvQE3Bz1BbEiD/P73P1FVEy3frB9gFKGhOhP2fjKWUpXNrNvvYXZ+Vhj9bqusXklumbs9M3b3L3B0eCZr28JyAjdubOObL3kf4KenoYoW5qAZKQhHpiUo83se8Hrw/PlDXKXPVAc1PzeHp4+eK4ZBkiHzaKcXJwiQmtgbYSY+jb/66Y/QqBTxavcAI4sdjV4Lz589FuAjGvUg5LaDu/RaywiXZxbPXrzBaNyCy2X4rjOtpYs/BUyKwOMht7h2NNmDyw40Vi4EHBoCbJYQihlexIOy040GRPzntPHc2z3EZfIKDu8Y21vLePD1Lor5Jv6n//l/xNSsF19/+xUy+QLGRpM+cwSJ0SXCmAW/N/yL5ylFbafDg+XFDQS8Ufzhd3/C02f72sCLczAa6V7GXHUkEpDrhuckrYbE+xO0cvvOOuwuinQNGAyTzd1o1EGnQ1swi9FNyKWbCPmnBEWkZdfps8HucmEwINykJJeBxTjG7FwATodZtWVry3EM+iW0Rm2MTFY0O0M0GgYMOxbYLVYMh+zUHmKbNTN5kqW74iKQScCcosHMxYcJ1VJdQh47lcP+GDxOL/whP05OT+BysSJhqCG82RooVsCcGyNKZEBGo16xL0gdN7AODna5tfjnhgJxiVeMKbCzuVlIYWt7Fk9ePEe7x3NkgP39U4RDIXTqbQ3eFMtI0mX3H22jzLsxpzceTmj6FKr8IbciEXRqbKyuY3o6jiePnuDo5EyzTGI6gVqpjkyK3yd2GU5qiXg/unFzC7OzU3i1u6vhLRLyfMeKKGFv70iEfNp0uRGmU0WcD1Zd8B5q4KZ9wkSZTYQUl6I78U9fPkAqm1NPcCTswbvvvC3wG50AszNxLT52X71EOnUhu2+2UMPY6ILRbJeVlvfPhbkZuTw4lFDwIvmWd3DDh3+9NmZAnIoPD/BGjVhog9CzPHDY2cWHzJ3bO/p3BrXr3BLUW3DanViYS2BlbQG578AB3U5bQ5safw1jWZ9oEaIlkoc5/6FcA1vHY8zEwuqfOTg9hdnh1AsTngrqxawUWsheFidvPPkLtJy6aWWwTAKTBrOCp1QwmQvkz0ZbTSg46S9hQe6b3Td48XwPi4vTuHv3Or760zd4+fwErfZQWTYGWpdX57G5tazL8f7+gcLcz5/so5RnkeZISo3FYYbZboLJzIsiB8gxFpdnpNqzXJWF2ZVCU6AKBvHdXgfMNiM2tpbww0/eF/Di4TfPhAQ+2DtCpTTBnLv8Ntx8awntQVmbU4fVhfRlEflME722Qf88qt+371zHX//3n8DtnxxAjx+/wuOnL+Bwm2Vt6/bDCO3PAAAgAElEQVQGiMWmMcs1eDSKb7/5kx7CBI5QfeRanPbbxfl54ffLxTzyuTLS2aJCyoFAAAvLUXj8Djx9uSv/N7OKbrsbjVoT/+lv/oMyBYdHr9DtMQtI7K4HdrNdeRu704qdnevIpbr4w++/hcfl1GWT5NC//ps/w9hSw+MHr3D8poiZ6UUYLSP4fSwUjuLTn38KD7vrCIsY9+UjJ6nK7Qa235qGMzEUdpfaIRVTVhhUi2NcnXSQuaqqjJPUSLeXl6g+pmfi6o2iHc/jZW7MicvLDIIBry4B29tbuH5jB9UakdEGnB4l8fzRCxWsE2jiDQWwvLyi4Y82WYfLIUWbv/MXv/8We7unE9LYdEydds9fvJL9iJtE2ns3ri2hY2phMO6C0XEKDnx9qIKdHCYx6Brx4fc/FoWNB118ekqdidlcGp6AQ7ZNZkZHvTGatS6MBis2t1awsDyFWqOKdIbDdV424lqDm/UJkZd5GUJ1aFGlZSWSCClM73H7UK02hOWm9U0qq3uCN65X+rqkMv/JQ8/uIY6evXlAJOzGsM+fpS/iFS/XtBBEol7cuHkNycukMPfhSEB2E1mSRuxaainwzAszaZMUXZxOj9Ty2Zl1deKQapXLJVGtMbPThnE8xMLcLFbXVtVJV65VVF1xlS7iMkkVcyw8djzOzONIIAVuKJlNoIjA3qhCvoZ4dAFLixs4ObqQXalcyQo2wYqK4Zhqdk4q9GjYgY00Lgu7mKwYm80oV1s4PDiTnYY5JF7Ky2X2hhpw9849LC9vkM+LTnuI3d0DZHN5+NwhHBzsY3UjqhqaRHxKhFxeKh0Wp6hfB2evlUXlZwSmPnrjNkaNIYKeuGi3h/tXEjB4brLXh5t/dhxubhFEwgefGYUsc0dzenhfu3ZT3Y3Jq6Q2FK9fPwWMQ8wtLKJczCEc9sPpsMNlssJBXHrQJYz6t/cf4SpDNLtP5ONU6hiJhFdVOLTvZ48aePPFEaxDZgOMCtVz2OO2mWctlUOTw4zQoh8tcwN2hxeVUlsB/UDYhFu3NzCTWMSvf/WZLlOz80tSmD0eu87XoXGAy3QGl8d5vV8TW5RBsBba/Sw2qrnsajIiFPSr2JoDIDcQJGxyQKIo6OBm3MeNH63GvNhZYHezQoMB9qIQ+nwOGJkpHA1QyBaVKaXiH4r40G4OUMn0kDwpKR/LXDE3nMxh/OTPP9FF4vTwWFuHfDkn4YvujIPzQ9i9fD25lQ3CY4ng2tp7ePjVAX75s99g5VoC0VUjBuio/4mdhhcneeVGWg1avQeqdDGMTCjmq5MeV/ZoDsYizjFHP7sYRTg2yXrSxkzFmwRL5qr4+SfhNhSOot6oCY7DDBb7R7nZVr1Sr6NBejiwqHaow24vm0ViEJ+f3H50uw3cuLGjHtjHDx+qu61a7CgOQTsZ++X4nKOVmAo8RaLLS9qamnKu0G7M7Ti7U1kvQfom7a7EhpNgurY2h8WFBCqVEm7dvqlzhZCN8biFdKaIF8/ORDG2Wc1YXJyF00XQWl1Wf56DROlzkOXGJhKZkwp/ecnv8xWC4ais+OrX7PXgJyTEO9LPlL2qo9ukYyeGbOEK5xdZZaZj0TDm56ZxenoqUXg6saBn2r2791AuVdXt+8mPP8HMXEKWKp6ZpOHx3/feMOtoxlXmHCZnX0KWse+EqefDu++8j0IxiyfPnsl25wkY0W3zTPFhaGjC5mlJuG1WKUIOUevk9Tnkz2C3eL+rPppAj/heGwxdbG3O4eSYw1RZtnK+FzYnu4KtomNS4NO2AiMsLi/g7t3bEjcvkoeCbpBUTLGGcJyZ6VkBeihcvnz5ELV6EVOJuEqrc5my+sVu3b2Ji8vzyfaNoB8wNsCqAivKhaw2VCSYTs8kkMueodeuaMvTbg/RahtkveVFmPlQu4O2w5B+Tlas2B0jDdAOF62bA+UrGUNgzp7Z6IODXeSLGcSiEdRqecV24rEEFue3UCywQ3Kk2A+dUmWC4Po9nB4dwWy3wxsMoN1r6r5AsF/A78KgzWcNsfgJpLKkNkflzhqNae1vwmghrXsMp9UmC8qw1xUIhej+JvOajEqgq0GbS49+3w6XPYwu4V9DG85OLuUGWF6bQa2RhcXGVZEZx7scuC2IJny4/b11fPPt16g2GjDwXCH32WIUUMVlc2BlaVWLld03e+riJd18Y20LQX8YU/EZPHn8Gq9eTaqR9H20mRGbisDltIjWTjGVwEO/1496rYxc/gIerw2lckGZQP7+pDcPRhZsbl1XROTwgEOWR8+fUqUocCC34KSGNmsd9VEyVsOqLT5PCHlkvyNpuBwXekPCVSALJ5cbPL/sNo/OzvmlaRwe74ptQSfJYDyEmTVERtYiGDRLcAPIvBkt7HazQ+cQ6wv6w7a4AcxWk9hssTpgcTCLbIbTZlCNDnPxfJ8o4o8MNoRDCZQKdTmi2Oedy5Swtbmtgfb04kBnPCMZF7KqhhHyBbD7mvf9DhYWl0Vm5tm6tDKtKor0VVl1GNGoH9MLQRRVeG/F9e1tmMdD1Eop+L0O7B+eIl/twu4MaKOby1dVTdFnfkeU8gA2NzZwcXUhkWpnex2lXE7uKkbZqrUKms2OKOV0PdDGyzgT/37GiqyafSZ3xO3NZbz79h00al386U9PcHh8jt6wi5k5H5aWphBgddxwLLGcEa5Xz59KDKcV3+MPwu4OIJsvC1DERV2rXVf+l5tuRu66raEEcsP1jxLjWrkGM5MHFjbZx5DJFtRLZTMTETsrtYh0LFKAkskCBiOTvszMYhCNS4XrIkmMNVWBLs5PU98NZuPvyi35YTBL0eEmzDgcMuWA6UhQmaEy+cH00IOEPysy2ZxWm+OeQf0evCxyy8KuPgZKTVar1vAkoilMTCtOvy/ljGoKi1Vv3d7Wl+PN6wPlY5hvqFUa8vQnLwu6ABKHykl+59aWupF4CKauskhfFdBqMIyv1Z3WpqQzUYHhIceN39ziFHpDDodDFHMsbm2LakdLz9RMBFMzMUzPRhEMulSM+7/9L3+P5GlOqhxRuonZODx+2mfyyBfycFknIUyiqakcMg/JfCAto7fuXsNP/+p9WJxDURl/+cvfTXqrBkMdIAsL8/jkkx/i0f0HOD44xdraMoqVPLji5M/LqoW5mbgCt8cH+7KkppIlBajV0ROP4O7dHdx/fB9mm00e+G67rQwG82o//tGP1Pv14uUD9EdVbX0vTxtwWBz6swrlgtTZ9CUBBNMKSp8dXcIwMGNpbQrRGS+ePz8QDIG9ZlYnIQMGOMxOlLMV9LnCJl0OvAiREcwOtDGWtvxwxAayUPLzFgoFsLW9ieR5Fq+fpmWRu3bjOiJTASSvDmXzoarPA5cKMnNa7FFqsofNakI6XUZial42HQ7etToD3ENcnCa1pQ5FAkJTcy3u9wWF06Xqzk0y8w7FYhmnxyn1pDCXeePWtvIwPGDZJeRnIXPIi0ItJxoUm37YJRgI+KUet9gldJxEJBoT7t3hssBkZeapg7PTK12AG42K4AMsg2dmLJ/LY+fGKm7c3sbTZ8+RLxZRypd0SaZ1dTgwyHJ87foc4lNu+fxb3S5sbo+UslGftRJdpPJZDeIkidK+lU1X1A/D7IY/6MD0QgAGO3OApOWRiGeUwJHL0r7cV8ec0dTH1LRT3xVusIlvJpyIWRteEKfi7IB0KmtKzD8v1PlSCoNhA0NaT3wzCo+T1NdnlrTfwO7eU6wuLSDoDaoGolKvodwoAea2bNC9Pku/R6jVWYhqVPCZW0RuWHutgei9Gix5uap2hYteWloXeSyfyyAxHUYsxvzSALu7fAgG0ZfP3Q671YHBYHKW8Wc+ODqR5YS2W4bmeXDbrGymHWB7axNB/xR6XauQ7OxbaTRYb1HFt/d/pwcwoR98HQgQmZmax5fffAVv2KueOtre2WHF4X3QMuDqtIl2g2KBQ/lKF/M5LitGFmaCKrh7bw2BoFXf/0yqitGIAk5IG2xmu7il5TZs7+CVXhN2s+1cu6FepnwmheVEBMtzcWWFvQEHfv/ZfdRaY/THVtHTSP+Lxm1w++3Y27tA6ayH9MsKzAO7lEpWGjFTTTVXgx+VTZcJ0xsxjDzsYayp78sMRgGc2LmxiEA4gIvzrB7KFfbAtanKhrGxvqIc8NklRZYD5bGZKxPC3cyOJOLi+yL1OWxW2O0WZS7pYGD/HpVz2nnNdlIwCYTpqZ/JRGHFOsDYOpBSSzgVt8GRSFQBf+a7aFcdDWhhZObchG6H3aUDGEd2jDngEgFP2vSYWb0Rtje28Pj+Y/28rV4H8zMzGPVHOLm8IBcCLqcB/iAJuNN4++33cXZYxN/+7/+ExGIAsVXa+nsalscjs77v7doItQLt1H1MTcWl5ne7fRjH7K4qYkjVeEjxKoBgzIGFlQgsdgP2do8kojBrRBWfA+t4bFOsgEPz9rVtTMWjeP70kcq56URhaTNt069eHKJUbIk+x6oVDbZ2F27c3EahcCn4gitiEuyrWhggn2wjGp4SQZQ1QvyusGaAdFMOd/fvPxWcgaAWikSsQ1jfWNHztzvoot1vSGRkn9XS/AwCHsIZKnjnndtodmuTgnqrA4eHtHJPOiZj0SBKxaKGBLoKOOR32m00anXZrvYOT+F0x2Gy25C5ukI+V0SzxW3aDMKEavicOrvY92W2DGGzWHCwd47lpVW82Xsjmz4vH9wOs7trfn5a7z1jHXQsEA7E7M7h/oGEYuZ9YlMJCaVXqbQsrfx5Tk/OkSul0RrW4At5cXlURvKgCK/LjZ2bW7j39m3VHvzpyy9VSTG/sAi3zwSrg1VHbawuX5c1M5nZR7tTx3BshdMe0r2GpEoOfrRpDQYtZXvo9eWZVK10USg1Ualxmx5TRmhudh5nF+eicZLUSpXf67XAH7DB5bAjFpnFmzcHqNbqiEYpyIUkXKczpzozabd0O0Lw8R5m6rL1TFToUGCyNby4LKDWHCMem8WoPxTch7mrSDSMaoVAMfZgDpErsDLArrtMk7VQvgjm52dFt82mWCvTQTTmUz6X3Afm7DrDlmA4Xm8IXmcQHk9A3wNWTLU7hIZNSKEB/xz6PTOsNoeK3yvVPM5OjiYurFZXDgVujPn8Y1aNQELWINF5xqoH5rtb7bY6Z5Vt7pbQ6FwBJrIJaIk3IRGZU0UCKeR8brMvjtUB4UhItVYE7ZDrYDS4YIJH/ax7bw5QKBYFsbG5elpoGAZWjAcO3Ye5Gd07eC3RxO8LyGlFAWHQn8SlXAQEsXbBbEG+UFLvLL9ndI/ws8g7icsVwKMHT3Sn29jallOBWxvCfSRcN5pIXqTw5tUulmTbrWuYbXUaeP58H8U8n7PAx5/8mcRfipcHh6+QL5bU6cqcsT/o1HlL+ychZAQ+UZwql4uAuafuR5jpADCLvs+hjjEuVl5NgI0k6gIL8wsTgvSYwCKCXWijtcPqmIAgOdAQ7MZ7I4cOPePsLnSbjPNQ0RoI9FWrVWW9p7DPZQVhjdvrG1hbXkUmlUSpktXmmXeDkH8W337zUvey+FRErrlO24DtnWuqsarWi6jWuqpeW16YRqPSwNFJGteub6sKjqTLYMijewzZIHRvNYvsrGRdThuvDy7Q7BAS58dKIoQ7OxFYjW1U6xb87BdPcJGvwWQn64GYD9I4LbpLWaysLyKFvYaNrWVEw0Gc7J/o7uYLMmfrRC7HDK1Nn01+1/gs4PuZz5Y0GDs9FNqs2N7aEKn/m68e4vIyr8HZ7bNieSWhc4yxi5mpKZ2vr1/tiipPJyGjG3OLC9r4c36iwNDpdTVYLyzN6TzodVty6DDqY4it+sc8eLn+pmIwOzeHqzRxoD1YYMP1m2sqaCRZKHmZRyZbgdNND7oJdotFGzyWZLKvwjgyYNTpKGDON160UCos9P+OhvB4PJMev/EINq41YyFYqGT4XDC7nOr+m1tYkDVRWzGDTdQ24vTVcTfoqUfO7+fBRVW6hXtvbyObu5JVsNsfyOJFpd3jcukFofJwyUl8NEIsEkXAH8Dr17u4OE8pm0JkK62K9B5TqdAlsD9S4Jn/TjsfgRTcXjYadbjdfOj4MD0bRmIuIpLpw2+fsmZaDzQSMTlMEtke8Lth4tbTE8I//ex3GHVJfbJjdX1ZlrLTs1Nk8yVl22jp5EaWfSa8ZKnbj119ZhM2thbw/Y9vwuE1odFp4vnL50JpU61i39Of//THeP+9e/jsD7/X8Mn6iNPzY0EJQiwfNZvQbJRVdmszWdCqdvHk8YEUJ37gSMr84ccf4he//BVm5xZxcn6qzRD71CxmA+7evSOPNG07h0e7qNX6uDgtK0ewsDgjlYxo5FHPgKnpuNTedDKP85Mr+HxuxGdCQk77fS7hdInnZtB10Ob904BiZkJC5WtM2h0Rxg77GHNLIYwcA9SbxFG34XDa8J/+h7/C6dk+zo9TGPSNevDS6sALAFUkfqH5WeBhy/B7Kl2UJ/zFy12cHmVhAEvQw9jZ2YHVZsDF+SlePj1AMVtTZsPuNiJzxZ4js4BAfO9X1hZ10F9cnMkXbneQcFlVBw/R1+yfomebmyp24nSabVTyRQ2f166t4fr1DeTyJV3gSfFkgJ72VGb1Ws2alDFiuvlACwQJS6L6Y9HWvcgOvngQq5sLOD47g9XiRLVEyAGtQhPL9cx8FBtbcVhsLVitfV0ug6E5xOPruP/tc+QKebQHTZHMqFIO+2NUi13UK+yRM2B2IYD4ggPVZlHI8WGbwA0LVlZCqjM5vahgMDQhErVjcckr9fXa5j28eHKIVr2LTDqj7dDm+iLWV+cnh38whLHRLJptsZRUrsdsccFsZubMJUJdLncBs7mvyz6z0aEgi2yBq8yVMgzMN15eXcl1QBGE/8MMH0WDYc+gbWQ8NqfP0qRs3oOrq7RsqLHorGxaU1NuTE27ZNd7+nhfXV48u4jND/hDgr+QUEjKF3Nc4XAErU5V5bLMBkcjPvh9HHKJUXejUhnBbPLD7QlgaWkBrU4F+0fPpK4Rq0x7CunCzEoVKyX9ZXOaZeXtDyadWIJbjV04eJOCceRAp9lBIh6DlR2aw5bQ14tU94J22Wo6nRHqtSF2rt+SSPD82VPZNbm1ZpaTDwWbfYSdazdRrbTw7PEjbCwlEA149LldXlvDP//8D7BQyjUbkcuz8HWEgN8k0YTk0uJFF68+P4Z5wGwK7ScksdUwoHLI2Zf7AKcFU6tBeGYtGDu7uLrMo5TuY9AZ49adddy6s4nLVE6WbMIMaF3lRZ6209npRdSbHeztn6OYLoFvNM9kA6sO7A7Zg/ng44PNYbMpN8ENPD83Z+e8uLKPjQAy/0RoMdlFWqO1ldv1ra1N2Y1ZEzOpoLDp4kmwR5t29v5YOVmerXRXTGzQYZQLFdmreAkjAnx2eh57r/Z06ez0+1hfWxdl8vT0XBVCvAClUue4c29DmfRquYn/9o+fCxh143uzcFITMBtknSbZtFEZAH0vTo9SMIzM+ozxbGdtRT5dFOZ/bnYW8ekg6p0i6h3+PANkUnld4pgNpl2WoCFmAB02N9x0I7hc+PDDD3G4+wpPnz2VmsxIButWzk7TaDb62njSLmhn5cLUFG7e2sLF5QG6gzpsYUIWPHAYIxi0HEjEZuSW4PlJZwRzlNweH+2e4p//268nViwqaQTABP2YmY3pO9od19AhPMQ8VLbd63AiEYnA47JqOKMIV8o3cXVaQSpZUHWD10+yLwEEBg33LrdNdTXNOjHxJjjcVmRyZWSyDVhcTg0IlRIrICyYX1yAy0vLFmE8HWWmuWf1e10CQ1SqNaRSOVVD0RrG95pADMLTIjFepAFvwCVXCvNNbnb4kmVg98LtZW4/LBGIRFxukfd2X+Pi6gBmp0E0v3Khj+xlHd3apCOL2R7Slyk2DzqAx+uRA4VF2xIj2i3l5KzaOJng98dxeZFXFIY1MBzYaN8nXI32fYLD+BntdkcoFnl2Ei4XQLVchc8f0MWRdx+SZPn5cnBL4jRieiqmn5m1OXzeO10W3ZWYE6PdkOc5QSYWo1dE12abgJoh3B6fNjCkpTJe73RFYLW4VZnD/BThXKFwUBtg3iFYHTMcsXLGA587iO3NTQlotH8mLy+RvrzU30ewCs8NRhcIdrK42BvJs8QIi5FUeIoUEeTyOVUF+HwT7gFFWt7JSJueSkxpaDg9PVQWThdkp0NbbW6wusMRItEQbGaDKkT4XaYgzuGUAz6tvrn8JSJxO0YGim55mI1GBJ0hiSp8DvCCTEI1N3TLq8uoNUr6bpnNbomO/Fka9QlVk8Iv7yCRaFB0S0JoSOYsluowme1yArlFEY9K3OTwR2G2XGYm3qjLOfPhHHBoP+Sfs0e7uceNu3du6l5xuH+k/z9BKLVGXfk9bqfYJ3m4d443rw61qd65fk2f58GoqSzowWFSVS7z8wvqd+R2j7k/RhAoptI5QChSKMx6gxbsZg9atSa2NrcUF3n55gV8EQscPhP6Y9pMBwz5olHm98CAmdlpCe/cLtI5RLK5x+HSZyB5kUfyqiCxhYIZ41gd1ljVq4KL8XPGijiHxYZ6ZSjRks8SUjBpQeRzmAyPUW8o+/KNa9c576JaLuMydSp4ocNuwcLcOv7rf/k5ZqdZXTWtLdrxcUF/Js8FdlTmcgS1jDUoUwg0GC34/gfvIZ1OC6JCAjC/a+zfpWvIYRrh+saChtSLZBnlelf257e217C95gfGpNAn8fR1HkanExanWQP05FnllCOx2e7IkcJsncBiZjP6rSGy2azq6exOEwqsmPPSddaQ25DcDbrqKsWaBAtGAkxmK9bWViW4v3zxRs853kG3d1YFkONrPzud0OcrmTyT4MQ4FwWf1y8P5Eqj04rzB+nm+fIk78lB9tbNLXVvM8dOIq8hOOsa80W1svvQwsC0QxsDoqdHfeYzAqJNptN5pK6KspxQeec6g4OfciDMKFitGLCzr0NgBHu2JhszKrUi3huAYMivC5yRzfQmA2aifoSiXpg9DgSnYvj22wfwa23KYHsGT5++QrXC4liCZkYi/fTbXVkeOAnzov/Jj76Hy+SR4CcsyCVyOhghCbGq0kcSE8vVgv5s5iBoMWTmjt580pSYpaN9i5fK6FRYNjbSOhmYLxdqMI55CTdL/WMxOS8Us/NzuH57FfNLcXUcPb7/QgMbt30d4rWUUbNiPOyj3+khEojjzasjrdwJU6B10eY0IU8bEkuBKyURw/hBpAJDiylJYW6fA26PHYvL01hemZLifZW7wlnySLSgapFQGiNu39pRxoZZKxLfTo6pTuXRH9Jm4IbFRpWij3QyjYDDi+n4DN68OsXW9TWkslfC4fPi9Ojhc7RaQ1hVLhlBq1XTsEO0/c6NDT1YU+mMoBjZdFWvHx8yfpKSej2067ykEmZiwvz8vDJbl8lzBbgZ6KXKTboXrcT9IVVvEzthYTVaYeKu2jCpUsCAPY/A+vY8+taBFCuWoLY7HXz0w7fhcIzRqBNLG9QGOJO9gpnZnhoHFOLzDQgHg1Jx+wNmVz3IpAs4PkwhX2ih24PUU5Lz2CX0+e8eYNw3IDETFJAjl2XPm0sZKCo5oUgQsRjtZU0VdDNj2uo1cev2DSmTtM02u3153Kngs6aiwQHR7sDWtTWsrM/j5OQEFxdprLGQvMt+rz6SySxajSYGveGkhN1PolRQxZ5X6TQqhdLE6nv7mrJazLmwy4mKEbM+pXJNG/VrN1YRiXJgHCrcTYLf7DRtlW6ksgU8ffUEfWNX1tZR16LvSjnX1EWUReDcNDi9/P6PUMrWYRi5pczaXdBhWa7WtaFcWAihWr7CJhW5xev49Jdf4fG3rzHo9hGPhnF7ZwXXtmZgtI/gjkQwttp0+O/tvpKNxOGyS4Xma8xNebmSl6eflgWPK4b11Vs4PUnKCloo0hNvQzrLLCDFFCAc9iAQ8E5qNphfyDawuLQiQiXtKtx4zMzO4jx5gX53rAL57eszCERMAnCcHue0jVpdXcfem2NEo1PyvfOhwywUi2d5btGqTbVUtQFT3OIZUCrmJ0N3rQ+/Ny7IUCIRgdNj1Pt2dHiCcCCCRqMBs4UktI5KVHkhz5dTsDp5LPD8YE+hVRtdboR67bGGbY8zpEtxsVrQZcZgHKqWhZcuPpgz6RKikYQ28axecRGYlS3J7nf79jbmZmOylK+vb+L87AiGUU80TV5WvvfOu/j6q4cCb9Sbhe8y0wO4HRZ4A6z0cGL3yQXefHUGy8AusADPbP4OtBxPBr8RrA4rLF4jutYWEut+BGNOnbO09cdiAfiC7F9s6KHDnkXmpXmBpA3aaQuoD9VsdKLLvEN/jGKpg2S+BqvLid6QW9ig8g8se+cWIhqPyIr66PFDXY5oaVXeq9ZGOU/IGB1RzNqa8MEH76NaLePwmIKWGdvXNpDOXuniyws6ARLMwIq2xnL5AQnRBg3dHPC9Xq++X6QAp6/Sspz2RxQagjrjCnmCmiaAF4LO3n3vlmyTBPFcXZax9yaJ2JRXzyRuG41m5npJkh7h3p0P8ejBY5WQl2tN2akoFNBlc/vmHUxPx3B6eoRMMSNoGS+vrVpLVj9tdxw2BGjPvcrAZnPKPcNqm0g0Ahtrevo91SUROkHaIreFfGZ5/H7lAClGbGysYm1tES9fPUaplkFogRvqKKyGIKKBRW0Kx+jrnOYZzk5YEqwPX5/g6cM3GJtM2oASNrJzY1M1ExfJE5TqGYwtPdECeW4T2uNx2rCwQFquCXu75+g0jGiWgbPjrAQ+ApAonOaKab2edA1kkhWM+mPE4j7Z9r1+L8w2pz6DxN9ThFXGh1YdCwMytMqyC9SuAY51EVS2aYEmsZgETT4b2R3Ls5aEZHaj0qJPWjgFSRIQ/T6nLmgw2NDpAzfvvK1sJgmhFMLZred0miR6gjUyA1IT02hXukhdTgYJl9cMb8gpayW7xmgbTqUvZGd98OiB6OcEMx3OL5gAACAASURBVHHj6HUFEPTHVdfy+vVLDTxNdkQYAY+HNu1JuTTvYecXKW23+R/ShcJtosPp0iWe4h7jDOxJpWIcCnLTzTqsNvqDjgAgRoMNw6FNVSAczGanF2Qdp6Oo2awKtEIaNO87PGcIYTKbnHBYQ8ofsR+VNTWqV2J0xGnEyNBSRGE8ssDnCuPjD38kgBbvi7/99NfY291VfxwFeFrLWPGyem0eJkdHZwq7MSnm0OFDsZhCO/9+wococvP85VhLjYGWdLuDA2VOUBrejwh1ouOGcBLeOROzUZFO15eW0WpMxDoOv153EDs7N3B+fgyTuQOTrY3OoAiTsQfzmBRGnq8GVPMd3XNN/BzZrdqksp6AxqNqoy5rLasAeM6wBosUcQ66FGfbrLQo1GVJjkam1OXKqV19fXZC4iYAJd7j+PzhRo5OIr6e3MRks0U8fPRYYhftyFPxmKy5jN7we8FycIfLhdPjUzz6+hGyV2WJirzM8y7G7RVhhO1eA6Uqhd0e1lfXdX+nkFUpE8bUVwcmqbuRCGNBFfh9XiSic6qNSkxN4/6Dp6g2a3AHGD+yYGyioDyQYMd7jMdhx81r1zSIX6QukWUfcaeNkCeAoJecjiZS2sh3Rd12eWlN5SbMjHqLAjUhURDUhBCfer0jFxVdU+zRZN/qsG9At0EhlxvQIIyjkSCTl8mkFjkkZgbCEaQvS6iXKvjB+3dUwfboySmoZ/sCrDWhyFRBJp2H2+NCdIr1JpMuXp7f7B6kmEjnAvsDkxeXGPaacNqsKFfq6PbGAsaQYWHn8NatKtNaqfeRztVgdZIr4EGxUND3lOI8P+PszWUuWue6kA4UpkeaGXidpYuCr6fbx3tyR8PQaGiQEElgIKMNibmwbNGk8pNNwA3x5XkSc/NTKBRzuLjIYHV1DQG/V4uxZruKG7dXUK83MBrYcHp0hXqlrvs/hfJaixnhyfKIP0MiEUYsGgB9dQTNGEJz7rHdZpECSmsT17X8GzlEaWVtHujA5Kq9Ue/qgk61nmt0Pgg53JG0tr6+Cr/Hi3KugFKpjnSK+FcCLoiznvSP8AJNZd7Ay5XNjGjAhdX1eUTnp2FyOfGLX/5WZL6Z2XnlFg4Oj9FoMbxP2NEIrJ1rV2lXm/QkuT1mLK/EcHJ6MVnZ19pYXV+RYkjV4uLiEvFwDPOLMyIqnp0k5e+nZ5lY31aHUi9x4D55qrmFGRv7mJtJyA7yq5//VlspkiE52E0SmUbEpxP44OO7CITd+N1vPtNWksolL/mNdkc9a7RYlnIl1ItNmIZmPaTo2XZ6vBgZh1hcmRbml37yUoEPEJMG7KnZsOyQkVhYana1WlTmzOt16DKczqRxkb6USl8t9mEzORHwedDvt/Fv/uLHKJZT8l13Oj3k88y69RGORuD3e3B6fIJOtYu1pSUdMAazCaUyC5AnfVQWkwe1RgeBUECWBYIGmMFKTAVhpaWK5pCeCa32QA9XglxI4YzGgpPuPw79jZYetO+//76sU4+fPZp09AxNqBZaaDf4zzHpwS7ojonVHpMuF9LleGExUVG0Au99eBfOiFWY7UKBpcTnsFiHeOutLQ1hFABqjSbYDEMVkorJm71dQXyifp+GjkDIjWg8DKvNiVZrhP39FPI6gMMIhTxw2Ez44o8PYTbakEj4pYa1OmNtOElRs9k8k4ctO4O43e6zToHlw7ycEGjA/BlVVV5JoVxm9iKj34EkLoWdjaSkdScHT8CjTkluvi7O07i6uFQ2j5tTbhG5PfX4AsplUjmtf1daH43H9F4tLy/KykbM9FX6CnYHh3sDtrdX5TU/OThG6jKDi5OCVMfppRm8On4Bg4PeegtatQFCwQRO9i+k0JOSS3CFz88s1owqFnpdmxTwg4Nj2TJ8ARviCY+yVu16E0sLy7q0zs7M4WD3HG+e7eJff/IBNhbC6HSLqPSa6HPr6vdPBIf0maoKSK0kGpzvHYd8XlBIPa1VW7CavQiHZ5DNFia2iVoLh8dJIY8ZajcamAOckqWHP7fd4sfBwYWGLG4qbty4JmAJNyonZ6dYWV5SSbXDO0Krn1eFicMcEK31+vZ1fHv/KWy0ZE7P6RBnqe39b++jUqkLdDG3OKMtDk0NFvNYVhg+WJmZisejAkExGz0YdSVyPH+6D7vFpYe4x+vD4fGZtojMFNicIwTC3KJxM87cB7v4htjavI7UZVZkVgpAGFmQzZWws3NT2UEKGawWoMpWrpBERgs0lIFgNrFW6ck2ub62jPfefQv/+A//N3Z2bmljxI4jKqGFfFXbWG7CNjeW4fHZdUOvVWoabrgtJsjl+FUGJw+TMPVJ9VSbss5e9L+rnqHlyGmFM+hEppnDwNjHnXcXEUrwrK1paCAdnN8H0iHHJPWyE3DMc8WkXAazTeNmBx+9tYmL4yt8+ts3qDTMioPDbIDVzu1jVVARUkIJ+fno4x/gd7//rWxGdieBWrT1jgTwKpECOqArY6S6HebkeOYQMLa2viziMM9B0ntZ78JcHF//s4tTdaBRIeflgcIWhSta/OZmZpT7O9w/1mDJM4WbN5YTjwwGwW4WFiL6ftN+t749q9elXhlge21D+c9Xr/clJHKA4PaUcYmNjUVtOH//2Vc6J2IUKRIJ/Z6FQgaZZFbQKfab5NIFZUB0kTACd2/dkLWNnWcFikEw6FlAqI/TZsHi4rzEQirctIb+6YsvsbK8Kjvd44dP5GgJhYKy0DK3yhzi/GZUZwkzfqwU2d7cxnBEYBqHgpY683gvOHh9iEyqgmAkpL42q9mIje1F2ZaJsO8NeKk2w+8Po16sopzrqmB+boEQhwucHhHeNKW7AknFLE2m5TYaD+gcDIQiEicOdo9EUJzA1MaygfH9JsSJAgq/53wtOeRyHdDutJCYSkhYKObyk8oKu0mFzKORVXREPo+YJ+Nju91q6bzm8MueTqeTFVVzSKdSgi8Uig0Eo1FsXt/E4uKyiq9Z5vzw4RdYWpiVEBeNz9FcrO5Odog+evAKZ6fH2owyh2N1GTAzN6VM8ebGEkqlAn7xq18qF3Tv7ruypZ8cnkp4Za7zwcMHuneN0BXFMhSeWHWrlaIGB+a2ul1CZVp6/ZijJ4RvSOPGgN8X/u99xSxsVuZUWctVR6WSgtEwQDg0LevkZ1880PuzMMffyyPXyus3B+qiy5B86/FqaBkO6spLzU6vqPYll60gmylqa8cSb7N5iPiMDzB19Zxn7c5bt9/HysIaCoUy/vZv/3YycJoMWg7wUkuoXHQmgqGZ59fEzmt3DtXlyE0vrXLiOBjMuicwEzdkuHXE9I8HsegCWo2R2AbFEqt2+Pu65Dqi2MttCsm+brtL3Ak6qmrVir6zd26/pTOOd6hCKYlGJw+bfSzhbGF+XgXkgyaUd4fRglhiVgMQ2Q/lehGdIa25HeW8ubAgOTp5npdNnCAcbnF6PSMCvphoibRR0oLIypDj/TMkz7I6S7//4U1YHBYM+qRQVkSdDUUiqj/gfYXPFr7+3Gbeu3tXAgZrjir1Ek7OzvDiyS5K2SbG7M2gzVAwKG5dDfr9aX9ttJkjHoutwIGUhHd+xqenolq6HBweIhhi/URHhF6Pw6e/kpdpWQJZS1GuVGVzZWaXDj2KE4b+EImAG//h3/9rLTMePH2DaqePeq8Fh9Whmhae+e1uTyKT02ZDIOKUwEm7dLvXQZP54JEBczMLKJW6mg0cqoGzyFpLyzbPO14LuFNaW56Fz2FD8vQCAa9XG8tkJo355SXUKh2UcmV88vG7Onu+vv8c7kgUZrtV27BWjQRhxkKsSGUyglgxPkRBKxzx4623b2FldQGVWg35fA27r/ewvrKGg31Ce7jUmIBr+HlkbQbPC74W2VxRz1Hmki/OTzRQciinaE+rPs8XPiNMZKPAKBGCoj2t24K6/H/iqdWis0ygOWbbzSZsba6j0mC5PVOVrIgYIRQMwONxYWFhWs8wp9Ovc4dgquPTU31OXV7ao9uwWZyKmHRbNb3nBHJWuYTps9uvrztXPBbWMoS02fPzUxjcccuYa2tuMfigm4DrR7IuxON+KUL8vzk09Tvs6wlhNOwp7FlvtDRZU7XiSpPt9oRpUMlgmfH5aVZbQloVuL6mckqLz6jXh8tqQCzklf2pPuyhzEOiVFepNVeWxLcy2Kx+uhGxu2MMOyNRevi/e10u/Of//O8V3v3s8y9xfprRh4JQiJXNRUwvTuNPX32BWCikByNX8ntvzhWq54AWiHjwavdQ1ile/oiJpcWFmcEf/+iHKFVK+PLz++i3DOg16Yk2iDrJ18fr9+PP//JjdfP95te/k2d2Ygu0weElcp8XfD+ePHyOSq4J9PmxZhcSw/FeVSfce2cLb3ZfI5cuS7W/vnMNc8sx5GsX6A65NaCKMFHbWTTrsFpxfprUZY6DxMlpCpVCX0RKXq7u3tvBve9tAqYOPvv8C6TSJeUUhyPmTkhQojrRQiwYVbm202GVBZfoaqqRVOma9REqVfrjI4IF0KbHXOX1a3xY1kUdOk0Wkc1Xkcux/6eHm9dvYe9gV/9d/ouqFfM6zAkdn5xICeTF1UTyZYNbPxN2buzIWksiKP3lrKygAsgDgBaPcX8Ip8WAO+9ex+ot+paN8uDz87m3/xJr63MK/FaKbfT6RlQrHdnI+IXa2z/EeDDA/EwUTocBs3NRdUxWW03ZPvO5Jvo9fhENiIT9ypo8vP9K28vEdEg2pkajry/VjKy8beUEacuiNZLW52u315ArkRpbQT5XxXjAfAvJTF39njaTSUoRbcysIsllyxpWXE4fGs26MqWT7TfhEyltdf/NX/wFfvZP/w8G44FsrQzhs2+KBd8v2ZPGzYV1jJWVOWxf2xEmmhZKl4ev2wh2ix2ZVAHrq9uiTjHns7S8iIW1Gbw8fInOkO8JRYYa3rr3HvZe7atW5L3338eLl29Udj8zE9JD5OTkSvnHk6NjWaIM6CI65cPl5ZX68RLxWRSyOdkHOLRlknn47VaEPdzymFHtDuGdSmDEXG7AjkYrpe+VyTDpq+MFh5YaWippOaQKRmrocGRSiavJxDxxH4dHadQbtFbaMOy0tUlYnJuTRdthd+DN7j6u7ezge++8rQc8Lyipqxx29/ZElmNQfGzti7CaTRfgsvhgMZq0yeB5wBJdPgQoBsUjUbjsHlxdZiRKhKJBdeJQqWPusdmsCEizc2NFNjVeQH2eqMBBnfZI30WPi5+fkBTZ/aNjzC7MSIgZjBnW76rahooeX6N8oYi3772HdLKAVOpK4X1uRF32gFRyfm9IQGWWmXZjH4WMRhYmc0MbyOGAfXS8SLGsfJIpxJBn50BnWrlaQSqdgtPj0QUj6PUr60s7PTdgBNBwI+Fwj7B1fQtHL67w1c8fCO6ifxmYSWzrskFFk2cOB+LN2wuIbXhxfHGESqOFdz+8gVz5BL1hXdYpqvi0oNvMtGS24fP4hbDm7Zv2Wrd5hKBthEZ9iIGJl35usQu4yldQrvAPpg3XLUsUrS1UtkkQ5eDm9Ng0+HEAohW7XKSdjIMEnSWEtPCBbdRrNb8wp9oV9rqdnrCiIyB4Ce38R8eEjRgmoAzS89QNC7Q7DdnzWQ305Nt9NOo9bQiZA+bEaLU7pKISpZ0+u8R733sfK1tzeH34DMcHR/i3f/4Xyof/y798JotYvdGW2mu2dbUx55/JuwCFtbt3b6KYL2jQ5Z/5zVf3dQHnkFAnYE0aI4dfF/76L/9SkBsOp9zq0fnAmiJuR7gFCQQnOHHagVjC/vTJS9QrLQ1cctH4A4IqcGBiVpnbsmDUjw8/ek80yIuzlC4ftDglk0lsb+8gmUqJHFsus6y8IVImM5hSxIfMMTZgtkKq9fff/yEW51dxdZrBp7/6gzpDCRUgLp4bbW4zmOumyKGOT5NdwuM779+D1W7F119+i/PTc23j+VkbG4e4/fYmLq6O0ay1ZW21u5xyJPEZxM0pL02LC/Mol0o4PblQdx83rBM0+lCUSScvOScpXcLUO9ruCOzA7bvZ3MXK0iKePXyDq/OSMsizSzPwhp3Y2NySELi1vYrHj79ErVFQ9mgqvgCv04d8hk4LDyKxafz93/0f6o5zubyIL0QRiruwOBdH8vQYJqsBZvtYokut0seHH/wEP/jgI/zht78XdOgymUJiJqHKEH4+gmE/vv/993WxfPrsmSzr3PDy2Uz3CPuKOVgsLCyj3Z4Mv0YjyYJ0MxwiEojB7w3hs89+j0jEja2tdVzfuYFv7n+re4DHHZBoeMac2O4ZFpdX8fzFA3z/g7e0BU0xEsPtjMUqq7ph7FQFCvsdeaYdHLyBxT7A3BK34AR9GOF1hPHh+z9Sfcijh0+wu/sG4WgI77/3Do4OTnB0dAlX0AGX3/Dd+0fqYwcOJ8V7SsBWdVsS28/PPZ8/PB9nE3MC5TidATx7/lIXdwrP3FzxM8/nUyZX0PZ+bm4B37v7riBEz58/0WKCjoj33v0AuWwB52fnKBQzEiv4r4A3iKl4GKZxD81KCV4OvqE4QtE5/NPPf6GhlXktd8iCYISCA+FWdCG5YBw5kTyp4PH9QxVx3yFgp9nFyfE55pmlmg7jxesnKOdrKOc6sJgd2L6xIGEgEIghHpvCi2cvVX3ECpvl1SV8881XOh/Z8fbxxz/UtuzJk0cabHjWcZvTqo1gGBuVlaN90WAdwe7m0oWkTzfSSbIBrJOu0BFhVi6Eg25FTbi0ODtLivvg8I3UfRjyRtSlSidUgtlesxHHJ5eIxOL6vHLb2x8S92PAxowf22thuZ1OrpqwcGvp5Lau9V2si33dPX03yQf44Q9/gLfffhef/vrXOL3Yg8FCQMuADYfwOMOKAtC2S0gbt8cmM6vAnGjW2+JnfPDuO3j89VdwWS2IRsKC5vX6/NyQRxDDwcGJ3B+1dgXlRgNWt1VZ2YWZJRgHdlQK7Mi14OTsHBenKZ01hD/yGTs9G8HODm366/D5Q8rh8bA9OjyVA4sxsNmZGWSv0mi2W+rcW11fkkhAMOPC3DyymavJJng8lAV2Kh4X24T/rHKzg1K5DuPI8h3pfSiBhsfvoM8IiAuDUV/3OdZ4ae4aDtFsNCRw2x1kmbDDnGKaVw42q4X1K26cHV9i5/qOBti9kyOcnKfFhWD10fraLBbmQqhVcoqGkJ7MfPvi8qwEL26e2eM3PTUtJ4YhvOgZ02pB3zi9p0Sb2p0WTE9H0WgwC8JtRU/UPGZcqFYQoU31kA+TjhDQJrjdVikVvUFPFB2ryStVPnmZxWhslHWBD1wLe+2IfzYZEQvxIlxDslBAvT/SBw1DDlhDWVssdjOavZb8wBajEd0mleq6Dn2uwtln0W4VJw/U3qQfivmQ22/fxPTSFH7zh1/D53QqeFyrtXF2khb1k/UQLJ7klvLpk+e4usrrZ1xZW8W1a6tw2M0KtB/unqJVYYaF9gNuTHgJogpsgttPbCpVxba6D1XuzQ++3QJv2CVKVC5bwqA7FiSHvWLclk4npnHr1jUsLkXwm09/i6ODtFTOjWurWNqYR72bR6Z0hk6nKfwtByMrexJNRmGP+V7xNSb1Jxaaw/6bU2QyeSwtzcFi7SEQdct++NvffoGu1s3MPbJg1Y/pRAKVQgXvvv3O/09t+/Krz4RFp6JssXpRyDdkQyPZsFTNwmIaol4tYntjEbF4CKVqA+3eSLTFxPQy5maX8C+/+5WGXloQK6W66Ju0BFVq3DYYBIqg9EV8D2EPHOStDotW3P1WH6e7aX1Rqdry88bMo59VFx/dQ2DWoyGdltPLq0ut6s/Ok7Jj8j2v16j81+Fy+fX6csPk97uUH7GY+ADgCn6MlfV1fPvggZD9VKqoPPLnjHKVX2zh+DiJO/d2ZAE9PUlpW8wakuWVaWQyVyjkyqiU65hdnEJiMYbegEOeVd1jT+7vodtSa6OGV14wBRRYTGB+cVoZG5JK//DHL7RN3762qRX+aNhUQTPD8ywQ/v1nf4DBPEZ/2EWt1kKp0EavZYTHFdTDhXlADqe37+1oqGi1Shj027IMv37FcHdNh8zUdFA5XH+IhC92sVGhNmho418ryxtYmJ+DncOGw4nBkLTYLE7PTpAtZFV8n7pMo9euC25CsBMPWubkOKAFfCGRr/iwurFzHQdvDvFf/te/x3/31z/F8dEBsqUypuamEY4GcZU5w9bOsoLoREFzi8Hfr9VtqArFaGAAfyg748zcnNQ1bkaSybwolL0uPxM2hH0+EYSpKF5dJjE7OyslcOfGDVEsuVXiFqfbGiCVvEKrk0GrW8bQZEah2kAhW0MslEDA40W/P8Fs0zI1NzujP495AvPYoqzRT37yr/CrX/9Krgen16PqmE6/IaU6EfcgkQiKSMfS3Ua9j0Z9hNRFTURgfg/o96/Uq1hdXxXVi7+vx0PXA2EuPW26+X2jg8JpD2oQs7uMWF5Z0mt/dHiARpsKOZRjINKcD4hg0I5w0KW8M8ER7X5LReO81Laqfdy4/o4Q8uVCXaJBMpVEKBpSPptbr1q5oUoXPmBI7LtxnVueuqzre4+PsPf1AcwDi76rHHTY1dXTBYBdUsw6W2D09hHd8GBpM47F5Q0MjD1cpvYF0uKZVK90MTe9pbwmi9FLxTpq1ZpqNaJRHyqlNBZj02i2RpheWpEt9Wj/ECfneTTbtLqTKmiA1+PTZb7aqKBUyst2Z7ISmmHT+R+LxPSzqR+pD/zwox/A43Pj/oP7QlnzMsQzl5auD3/wIWLxKHZ3X+H4+FDnIfvwarUiKsUmhsMJWCoU9+q9zaRT6NaNWF/bluWG8BR2M9Jy3jeMZbFsFOvwuvxw+Mxw+OlQMGHYpmV4iORlRZdZDu+DcUdZHFpfmZfk5uCTH3+Mjc0lfPHZF1heXMXRySEe3X8ohZfD3K1b99TJxAsONz3MdKgkuN/XcM33n98j5nxpQeMwy00uoSikvlXKNVxdpKRGc4BUjVA8rvPu2fMnygKGgyG8/c739FrQIsuN7auXr5DPcRNsVdXQ6saSIEsRQqOsEB2UThO6GLg1SF7kMGrb8YN3/wwvX77EztZN5LJpPHr8SGIoa1YotBI45Q6yyseKarkmWxeFBQLQbt++gfvf3Ec+m9MQz/ORtUmhmBMGPXsIp+F/3Sh4lqy9gFDtMcI42i1Zn7gNZC8dM67MxzGvnZiKKBf74JuHujTx4X3z9jrCcRsuknvY2ljH04f7ONpPqy7DE7TBH5vQGKsl5v/8Inm63Xz1OzCNHAh7WTXhw8nFKQYmUlPtePnkQOdUeCaKm3c2cfP6Cg73X2H/cBe9URWxxCTPQ2pGODSFf/dv/yNyly18/vnXqNZKyv0Q9kbHEe3YpWIOz188x8nJqWiPF2dJbG5tY219Den0lZwddqtLxFNm9SzWrjZe464VU5Fl/O73f1QWmtAlm7Un0c5m80noisXiaLb7+PzL+6puYmXMe+9vYGyoCQDCWpxud6znpNFoQ9AfUSewgRVKxQpSmTOEIlZBiEwm5jpNeOvOh3j88CXSyZwGFX7WIuGICqkPjk+QrlwgGCNLoaMMZ59nfJ9wNy/87gTspjC++foxyhUKXbSlxXDjxk1ZJXkOfPXN15ibn4bNbkalXJxUPlmsqLXqogVTLI6EEvC6ghpGCHLKprP6WVaXN3VxZj0EowV03bDT2Dbq4KN3b2JpJoZkJodCY4DF1esq5j44OJTY1h+1tCUc8r2n8OVwa2s9bNsRCy2qV7PerOHh14+Vd75+4wYa3RpG5p5AXamLvCzpN2/vCMqztnYNkXBIr+Px0SlqtbK2MXS9MJfIu48o4A7m4O0C1RXzZQFVyJqgtZD8AopJ/ikHXEEDDNahBNWz3RxMQ5so3hwkGBO4dWtLMZ5WraGeWMJwOqOqsvO99gD5dBkb6+uCzX3669/LebGyNq18ci5XE79ihX2VHuD29cnWO10Gnh+kEJ0mubeGF89PVYrOaimH1YKQj/ApO1wOnzavfP0CUX43ubwxw2G2w2FzYm5+BXsHh6g0KrJHMj9IMNntGzdVp0PyPHO7BEbxANhY3VK/8tz8Ai7TaVSbFYwtAzTadeVoKSblr2rIX9UnLA27W0JdpVSewMkMJJPaYDDw9WIW0Yd33n0Laxvzcl9QMH76+I1EhfWNZTkjGAGh+44k20cPnuHynJUePnFL6BgMxQO6F9HBQ+cIzyWHxwOvO4KryyJePH0lF4I/SOqtWefh9955S3cEEkbpYqNgQofkkFR4goGCdiws8PsTREi8gYZK6q9v38TeqyOcHp1qmWGyGVGp99AdkJpKer0RQXZn9tjRWsEIJri9NuWNGRu7fu0m4tFpiWHMrBsWbkyNqWpyPUwCFHtOuBLOZC5Rr3Gzx4A2hzHaVtyTgc9IbKwXwy493PWJetrpiC5JhPMfP/8Mh7SSjTiJuxCfmpJKSQugiYW9tMAYDYgGuPHr4ySV0fpYvd3qCSXum9Y9kzYgHBTsJiqFLF3nGnog/zBhIZODYACv1y9bGrMT29fXZW0bsuah21dugn8frT5lBUazyh6yUJz0J277Li6v9GCger6ytIz9gyORKXmRJNd2UsdOR+hkbUtjHwueOZnLwzvi45Dhbhf8ER+qrYpsSKSEUWlNTEfRaTbhdflw5/YtBaV//k//giYLJ40GHVbEZc8uxuHwQD8ng7Nci4syaBphZiaqfAW7eY72T+CwhrG9tYVqvaU3myoht5DLqwsqqx7DokshX1Ony4mbN25g/80BPvrgo+8uDlWcnR+iXi+oMLbOjZyJij+tRFkYLWNZkdjrYxwZRSvioV5rNnFxmYHD6RW0ZWylUmHS0J3L1lAuNkWEU1k4kbfgtssu+AUHo+s3d0RaJTL48NU+dp+cAiO77Lbc3BjHY7jsZtx6axvx5RA6g4a+KNy0Pn/xGtksc26TYnACAxj6p9VWuFwTe2AcMFvN6LRo7/Kpg5oWMQAAIABJREFUg+/m7W20+6SkFeTBZ28RRtyEUs0z4fTkEtOJGRgNTuzvnqmDhq/dT/7V+1hcjuP+/fswWiyqX9g/PNLqnxVLfD9LxQZGssTRIceth0nde9zacqNFotJ//Ju/gtvHHEkX52cp5NJp9HtNiSTMGk3yk1lkc2VE4l6EKB4YjbqIXSWLor4yi/ve+/dw563bepDw9221GlhfW8E//OPfYdDvKm9C6MLISDS7Swcuy53tZhvsloAKRTvtDm7sXFPOg2h3gkrOzlP44+dfoNas6L0btMYIeN1YX1/U5/2bbx9jbzcpuicV/J/89H0cHe1ja21F5MN/+Pt/xurKEsoV5ixJKwtJxY5MRXCZuUQ+l9J7Go0FRMO9TKdk12s3jBj2LZidmcfF1Zk+c7Tz0DPPrirm2EgQvblzU3+xZ41hc17IY/EE9g8PsLG+quwIaXa0ULQ7ZRjMeQzGNbzZy6FcMaPVGsAwHCMcCKtvkcF3PiyCfp8qB3ihtJntODq8woc/eA+/+d1vMDU1DV/Aj1a3D5ePr/8A42FVHUO1RhHZAvMEFZgMbpwflTAVi+pzTULjgH2BnRa6AwoMboyZ67WxHmagM8rjIXzIikRsVZ/DRruqbIrfH0QmewmzjQ/vjsQNi9kp5Zg2qM21TXVs0lpTqGRRqeVkabRaSFvjBc0Bm9kjRDi3SdxCd/pNPZjs31mVaPVitoIXBAoTLNU2dkx49OlDWAeT821y5g/R7gxVn8MzjoOfI+rEKNBHcMqBja01XGUv9DzIJNndyd5VM4LBOOp1Wl+Msqdyax1i7Uy3Jgqqx87heUaVC7tvXmnYo72afU7lQlVbZKrb09MJEeJa7ZouAK0ONzYrWFpewSXV3PMLrCytIBxkmX1b36FMLqtcCC/FvExxg0hLEZ8XfFZwg00FODEdw7NnL2GCA53WSIq8P+zAzs0NvHn1Qq9fOBSdOCzY22onlfIIuWIRBgp5NW4KB/CF7PAEHfC4nbIhe3ysT2kiGIxok12uZVAo0c7bwrBrkXh6bWsTfVL9+kMJTY+fPsLR0Rk215dxeXmJUDiGCoWfIi/jky2m9q58X0YEYBk06PB3MppY1jyUGs7LFwUQ/o7M9zgdzFZPNl0M9NMWyMGC4DIOhRQ0OEiHYwGEI14N0buvzpSFJJ34zr3bcPtNaA9KyrsSZDMcWtQTOhw3dY5mLiqwW8KCycxOzyESCeHxw0cCE1B0pBuF2zIq+8TR81nIi1Oj0ZKITKAHL3z8HZV9Yafs/0vTezVJmt5Xfie99z7L+66q9mZ6psfDEgNDciUx9mJXu6tL3awupA+jC11skCHuLlcMiliBBgQw3nZ3tamuLm+zKr33XnFODhCB4IAYTFdlvu/z/M05v2MBglGXIpEk02z2JGXlINjmsqiB5HfC4QUhDST2Mf+TfyZrDm19Ay5FHdEvHY8ksf/6WJN8p4Pk5AsUSleIxCOIhOO4vCogFI3i8dZXuHFnAcVSFS+eZtDvsAg3YOP6DMbjKlwOL8K+GTXNF+kX6BrLTBbG0V4Vg64dHr8bi0vzUpF89snvEPD78PpgF+GEHZEEA8Qp9/fCbowg4r0Gw4BKK4dUKlQqxRJRLK/MYXf3Bba3t8U5WF5cw97uIdbXN7G8sqwNNqmGfA7opd3efo6bhIddpXG0e6wBtclqweziEjqdKmaTdjisXQW2V6o9tPtDFKotHJ2mtPljvmwyQULoAO3WGB5PBD5fRCCK17svRael52/QY8SXW8UpISneoBmxqFMe1ER8VjFLDJfmoOrFi1faGs7OziJdSOMidwRfCPC7xxj2CWsbIZdpwWMPYXPtLi5O83j65Dn8QcZXmGHh1s9uxezMlGTAfIc56JhfTCISCmibfXmZRVmS87psPLRO+VxxJGOzyl91O93o9vuKBqEqgpAf+pA5mKiVK7i3vgRDu4xRv4lMpYWxLYBQfFbZlxYjmywjYOzj/OoAdf59JFhSjtjmAsIIryuMGzdvolSoKsLm/Dirs5swJXrzYBphwCD1Xg8ra8yQo73DpiEtY5SYb9fvdxWHQ9y+wuOZEU2qiXGMerMtD367xqGbCWYbOYUjSTk5SFy7M4NqPy2PP8nKmeMazHz2x8yDDCGbTate4HBkcWFa79jp+TmmFxJSgrCpcdmduL65Bn8ggv/6X34twrs/RKlnV5+/y2WHw2xGwGaCzwXdOZ2+C68PM1hcXuF8Dt882RL3gt+PGh+7XXVRMU+oXkBDHFJ/CTtiveJ1OLQpdnsDaHZaWgBUmmUtYzaubWDQ7eEyxYgYKpxMsmFYTXYUs3XEo3FsrF/TGbJ3+Eqb+F6/Pcmkrg/QrgOtGpWBVJhZtZFlnc/MRJK16WFlXJbD5oDfG8Th7iHuv3kT7773ULaWP/z2M4TCYUzPJRCMEmRThdFIL7wVR3vnODnK6L0gEI/eUlo3OFgXn4KuMZW6FqSvCDcsSvJJPzPvFD57lNXOzs0IaMTnd3ubnBHSVnsYDxhFlsQbb97SQkAbSqtNZyF/Ry6HmCeZT+cxZuzZaIgOFdGKcppRM1fM5QSDI4WVsVe0qHCTGonGcf36LawuX1N8R505kIt3psfcWFHbOinSe1hamlbxQZIcJQZj7nAxIap5fC4sL83C47Aie36MQZdAlSh6YxZeNflHFpaW8NnH3yKbLguwoWbJxNbJCPPYIOOmzTBW48ci7ySdQY8P9IheHpKUxpM16fdQGJot+eHyMJlfmFLYbaGQn2TgNHg5GnDn3i1kMmlUSyW8+eZ92Jlh55vQqVj88oXqsPBo17W5IPb1/PhS3hN6bagDPjk6Q/o8L58WKx0+oGz6CKLgiynTPisgXsM0OHNwaTBoxc2nnj43rlQ5mSYOm9JRXpJEXSen4+h3+OUUYTIwC8U2CV0dMhtwKHkTH9KNm+u4vDpDNpPXYRon7c9ukNZ3eWUG7X4dz7e2YBiasTi7iNOLC9idThQrNZyeXk0Cyh3UJw+U78cxDgsUTpA4KSTRa3V5FQuL8yiWCsL9EgXPz7pc7eDm7TvyLZGUykuYF/Qkf4YZj01Uy5zAlwWAUABqpwlXyDVpNgYjFTjcmtB/xz+X5nQ+tFZOshgVYSAIyKzMMq/bjFKmgMvDMkY9bk0NOvxY2NvNBswsROCImOANOuQFIU89XyyjVm/jgsb3dl9EqdHIrBBNZdDY7JOQ4bBPW512qwKD8n5G8PqZAWT7PkKBQfE2eV9YqDHbiNLRbIpaejafbCzN2sAlZv0KzuVmaEFDgWNt/1r1niipfCb437HRZeNHoToLKk6LGHUw6HXw7//D/4RH79+AxWnCJ7//Dv/4d/+iQ47NZbPJ5xN6FkYjemG9sNjG8oyEYn5YLXacHV0KIf/+h2/rsPz6q++EEY7G/AiErTg+PcDFeUYDGsrkOv22JsR83tOZKxWmscg0TEYrcrmsZHBHB4eCgSSnZvDl14+xf3CKWpPeDS8cFjNWlhZ0CVNC+dUX2woP5Vbh1t1VNafFUgaDXhOrKwuSujCQ3O1lzsxIsRE+nxd2txvpfBHZdBozybD06xwcXKZL6HcJdchj/dq6pmAc0DDCYXZ2Rij+WHwK3323JQLitWvrWF5aUhNPaQO9iTOzc3jx8pWmRTc2N9BoNZDO5HB2cYC7D2KoNTN48SKDXNYAg8EqP6rT5lVhzIqykGEcAaV3/GclVVxz+2hxGLC791pmfm6HPT4/HF4nohEvTGMi5yuoN5oIxsIKd6WygdmlfsoEYz4BpiY+xTLGJhYfVv01oUP8N98bmvJbddI8VzW958VEdPzpxRWqtaK2RGzq2ciSUMsmhM82fXN+X0Q+JMqiSNk9Pt3BzRvr2Hr+Ar3+xNPEP4PUMcpJKCGjD67d6ODqooSrdF6hzlRguiUfi8HSM+Hy+SlsA55vfJYJUuhrKMb2iec3IVHhhQjqthqS81RkGPR7dZoD5C5r2gqwgHXYSACkvGesEG8O5jgVbTZrItRxe0dsNTd0J2enAolQdnNyfInx0IhysQ6nnUX0LKamIyhXcvI3ZHJ5ZR4R4FAv0wvI3DSnprQMOuYWfP060dwDHBwd4Pj0SL4T/kw8s/n8EnxEP/VPfvoBfvObf4bb5Rd0K5PPaMsVjQfR67WwuryMWDyhwpMUXWagcrL36aefa4g5HV8ATeek852dZbCxuYbpWRZ+AwV2u1xuFAoFyZmJNOe5wCxLFo7RYBLFTFFya240lteYbWrC2vIK/u5v/15SRQNpRgaDtsE8W9h88x6kPJz+dg7IKG+dm0/Ii0rpmybfZrPkxCzC3n33kc6XTz/5HMUCpf8tEZ95nzGjb3o+CX/Ej1gyLFBEPptBNlOWpIubNMJ2EsmQlADVIvO+TAox/unPP8DewSvBv0iWZONcqfQVTB8NR5SnSGnZaDzx5Q0GDSQSIXh9Vr3fjFyhHKteJjCNg1ySrIeyI1B1RHDc8rU5DEdtDb9IvusSHGcaweElYZuPKGWCBm3DeyyevSSA52CGC5GoX8UbEe3MNpxOLuLpd8/wkx//AKcnh6jX0jDb6ZMitt6BpaUlXGWvkM2fY3mVQ4sOXr8owWYLoFrL4caNFUxNeeW7otwvHgvi7OIpxuYW2n03jMYknFZmq+WQSEalUPj4959jdmZe0/pyPYfkgg3xKcLCrOg37WgUzTAO3Fha2oTfHxH8i7Rvs6WvO/ng4BiFQkvkVcKv/u2//XfwC3ZCnyObZYLUOtoKhQJeXJwcoFbhlotQBxM8QTbjZdzdnILDVNfgr9Mz4yhVIOcVZ5kSsoWSVC1WAl5KLaRO8qJyz84nsbSygFIlreDpcGgODltAw+/U5ZWIt4zJYVTC5eUx5mbZGBvk8zs4OpaMkXcTIzZiyQhqnRLanSISoSAOd65weVVHo9XXPy/kD4E8vEK+IgiKzTmWeozPKQfOhAEJeOMmNMSqDZXT4hLZ8tsnn8PiHGiIxm0SGQVs5PnM0CecVYRRVWeizcp8tnWkLs51fiwlpxBwWHF8dAiTywNfbBaVRl8QFofFinDQr1zgy8wRmj3C20oiHY8GVmDggMXowPTUnKTMW9/tYvvZEUdMOpMZBk+yL0E0jDyxuYySAPP/Zza6US/3USlWVdxTes3BFOseNtW0fVgdJrgIJwnO4tm3u1JscBDCzRo/KyrJvBEHhpaamt5+c4R6gcNdtxpe+n9J5SXBkb635aVp2ZRevNhGPBlFuVaX/5UNJ7dCFpMDr3eOJcdkHiSzUWkr8YX9KOYKcJktiAbdysS0WDw4Oy+i1eEmOYHtw310JMPlYGqs4T8Hy4z5oFeajZI/7EN/xIbEiHajqe3l3Oy8BvSXmXO0uqSiQio/buPo+6Nah3Rwngkk9Bp6NvhczDD0amBdb5IfQhptF4MxPYYcxFkw7JlFCCdIkM8OOQccBtbqBCgZ1ACX8jWEfDGUc2UpFxZXqaQb4+z4XL7sxZUlZUFTMeP3W/DuO/fUyB2fpGF3WxGOueRPJleDgy2ryYnLs4IUEKUSh7WTBRap1vce3MDy2qwkngyd33m9K0kyYxwEw7GyPzKocXO6PFhcnMN41EU+n5UdKBz1wubgMDWowQvvFNY/ZGK83juUpexPPvohUpdn+Pab73SOOj0c/g/1XQR8YYQjzMekmsgrKTD7PUN8NTxBpyjcnQdwX8QuTlmzeZouOIWDPFtcGTIz7N69G7BggNzFJVJnl0hMz4LYPeacZNOXunyJt332dFuTdtIEuc3hP4PwLzMbP6MRkQB9D320RgORPYmLZlYgDwHieJmfxKkoH1JudAj+IAWUpmDKI0gV5UPGiefyyhJy2bwKbYaCur1u1FsNFVokCM0uzKigZlFFaIH+nFwRtTJzNehNm8LywhK2n7/CqxeUbpA/YZqYHg10OQ7h8riVFUj8MW9WFvqilHJLxSfASF8Rg5tN2jjxz762uaYXnNPp9997iCdPnqBaJd53rG0gHyQ+4CsLqwgGQoIDPNt6rpdweXlFelxGLty7cwPFQganZ8fSwvfbBCBYZPKUF9Ju18qYxk4ZpscMyexpKsppLw87kr04ZV1cWEQiEZUs8PmLpxPKJLHPnb7M9EHhqCebPlIk//2/+5/18nAKyYacvzPJndywkgDHUGqn1y7IAcEL3VZf09Gz45QeNL/PrwefLwK3Bul8Gu1uA4lYCPnLAmrpIUY9iyAtnGJbDUZ47Ea8/6P7MLh7WudH40nU2mziWWRwYj1S9t3VFTMZDfIicLBAIlYsGVLhzJe526khl8so1oODmWCY0R1sjMcqhji1I1zj4OACpWwLxXQLvdZIhDrCNoY02iZYPHvkPfV4fPJecOrIwt1stOr75zNIIim/E373XMWzAahXa+g02vjRj9/F2+/fhDvgwv/9n/4WB9tn6H5PyGVjw5+HmGTKYhlCTIN8rnCFaNyHt965J5rq+sYGvF6X6LLMQaP0g4VJNncieUguP8mpdNqdEz9U0I1ytaSfj9sjj9uNB/fuwmgai/Z1fHIsiFKz08HhQQqtJmMc3CJkWkwDzM9Oy39aKOVRzE+CekNhKxZXYprQ8YBmxs5ozAuamZNexKZmcZU5R7/dhNvuhMc3haOTonIMbWZe9WOFdaeuiui0ekiEw0gmoqLL8j1wOozYvLairc/haQalCrd4LVxbX4PX65PklUV+YiqCqekpEeouTunxCek94Kb75fYzzC+yMRkhm22hUOgj4I/L+8bhxcN7D/Rs8/DlJskf8IhaF0/GldfJy4hTY6fdhXKuriw7m8sqD4bbYUe5UJLU8v0fvotdwnRSZXn15hbik0B6KQAG2vhtXJ/H9RvXFNp6dnqqz91mdWi6zTy+fteI1eV1rK6taHPxYntHERYupxOBQBgH+4fCwjPjivJEu92L6zduyu/TbVNGWZAHlpIzxjTs7R0J0MPYAcq9osk44vG4omyIBD86PsPR6ZmaOkqjyqQmWy2wdk0o7WW18eMgi981pbiEmQw4BOEbbzFiai2BwLIfifkwLtNnKJX43XZQKTD30yHZLS+jtZUVET85Qeekk4OtUCCgaWenVcPG+greeucRCtUyHj/dkuKC/sBquS5pFhsi4u4jsYAav/3dc03XOEgy8VwesRHioJDeZb4PXZ1n3F6tbizB5jEjlebv2dIlza1i7qqiPDwO+R4+vIOtrRfyqvsDXhWL/P4JgqL6gmccG/b9vSNN9e/cuo18NiuokiSTT/ewvrGgafzuK0KnzPiLf/0LPH32BE4vDfwWFLOMMEgrR5P5oAxo58BuJrGEq/MCvv3yqQauvoAH99+4qQHHpx9/pbw6RlLwDGdYMwE/xVIR7TY96LqoRR4kpZo00HJtEijMuCQ+B/u7+/LA37h1DW+++VCAl53tPVTKk5gNNn0cjm3cvIb1m2swmEZoNiqoVsp6TlNXGSHX6xVCEjjNHivzk1P0axuLuPdgHQYzr3zKInvI5DKCiLUbQ9gNDlyeZ3B+kcbIRHmyDzdvLisS5SJ1hGKxqPel1zDJBsHhIG9XnpmEW3CYGomH8MEP3hZlmFvpZ09e4PjwTHEeZqdJ/ltaLKykfYvQOBmcZS4rMI5J0LQjGPEhEHLKJypp6dioLbfZbMDsUgQWx1jDllKppkl4JkMfcgtTU4QHjXFyVMTczCqebj2WzHBzc0kTfjPtFH4L6rW8gEv1lh2R6LK2J9y6l8sT6f5XX+1KSUH4xt7+PoyWLtY3w4KLlAodoOfEuE+J4gxuXL+LTz/7XOAI+tG3d14IS99ucqhsEiTmRz/8MdbWN9TYcbhMuTPvhNR5CguzCXSbRbhIuM6k0eyNYXP5USznsLGcgNPURMDpQLk6wovDDFo9Mwq1Flq9umSg/DPcVr/uYv7sq6vLQvLTQ95slWG3+WE1BQWUcnvpOxoLZkLYy6tXz7CxviRZ9dHJMUlYImIWCkV43Dasri18b10owecKoF4ijbQ/yaMtFZVz16gxW2yMcMyH6Xk/rFajhu/M2+QWlwWribEA9LgvLWHcZw1PmvcZRoaOzikOnRx2jwa5fOfpA6XShYoykBpusCAU8OH8/BjRcBwehxf5q6K8W95QAInZBcBIsOFQADNGWXV6rIFPYXf30OwW9N+NePYMrbCYnJJze1xhDa0ff7WDy1MOxE2CeU3PJrXx4yCDag5YuiLL2qwu+edoi2G9Qmkqn3HW3twyWu0mBMJeNYk/+sHPsP1sX9CxpdU53H/jNsYDC379//5OgyqLfUIOpo2EW3oO+wg84vvPOoiqMcadeH12LCzMyuvIn4leYS4suCCwWC1oNCaMBJ7dZgNEVOYmsqb4GwOmohGsLS/Aap7wDV+9OpDKbH55CRaXA5999bkUIozDIbWbW38Ch5hVybtnfnEezS5pz3W9x1wmLMzNS4VHuT1lkPzfNVr1CVyy20WmcC4vLhs/whetIw+sBrvUSAJKmkk2Luj355a4PzQI7kjfNAd7lJOyoQqGI7KvqFZpEz7YR61IAv0IvSZhSENtZN98867sP8fH5yJ2s5fgeTO7EMSHH96TBP/g5AKtAYmkFm3dqWQhyX7UM2Hv5Ql2X52g0eYml8wPC9Y3lvHuB48wGvfwaueVQHi8E7lEoZKDAz3eG/w3AS58DFjHU4VEQj891NwWkjbPTS+zTCvVqoY/VEPyrxkFtLA8jYODHfm/KZzg/44KpmF3jOmpGdy+c1dLF9G6B8wftNLj5x/z8OTUlIYAmglJgGSjQ48L/zsemiwQvX4PInF+EG+jXsngd//0GYrZBuwOtzxubH/ZZFC3nEjGtcE52D9FrdJWJ80wVZlTCXexWBHwk+wD3Lx/B7aQS/JJehueP99FvdoSTpYHQLNGbwq0Uh4ZBpIz0pxLCtmwS8JbQ1s0Bnxy/ywUrsEgmRNNq5RfclNJOAEvGRYzLGhZzJMGykw/5jzdvHELKyvL+O0//xanh+mJNnhkkISm1Wni2sY1gSn293ZRKjKQkQZObsvouTAq2yUcJS7WoAIyFgtjfXNFgIajgzPc2FxDsZLGzt4LTdW5nVFmCgxYnl2Td+D5sx282t6XLGZ+YU5yIU6CphNRVMtF4Vs73QEW5hZwbW0Vn335pQpmoshp1OVGQBYdixFjw0AQF057EtGkiiRtpYwGxJOT4p1wF16cbDTSV/mJidzv0AHKjEBmjj14476Kf+b7UTrB75CIdtYgfwx5ZvEyNReT7IxFD78HPuiDLkEcTiwuMTidxvJT5Gh2bzTUCPZ5uF+0gZ4FY0kkTbCOAY/NgHtvrcLs6ckvZWMu4+IKqnWGnZ+LAEcKFUFCNLr32yQr9eU75WSJk0YWAMNBB/lCVs8ep9icxjFLkNNSPgMMImYzr2wzo0XFSLM2wOVJAbXyJMDW6WVGZHsisbI70Kx3NIXm78ZCi5UyTbYckpAOyYIiHPcjMZPAESe36ZKarrnFhDa/W49figDpdjp1GLOZ5j+n0W5P6Kp8c2FAu9WAw27E+u0lPHznHmotZv7V1cBMTScwM5UQhIh5kGsrq3oHeQGen5/h9HJPIamUQdAYzO+Lk/5ra9eE+eemwuIwKiycTUqLMokGg1btmJ2eQipFsItLIaN8Zgr5EpaW5jCVdCMSsqsxIW2vXC8jWzyDz2sXqtwfjeGqcIZhtwYMTGjUGVBMQEETJ4cXkqKRHEYSoMVgQiQQ1FCnUCkp0+/aUgge+wAOZwi7p1X0RnZ89+0T5RktryxiOj6tQt1oGyrDbnP9BtIXGfmwWBCmrk61jbDRyJ2cQalMszV9H9ycWoXvD3iCIs6trizD5XVpAPB06ymmpqZw4/Ym9o92USxmdQDXyy2cn12oIOVlw3c9TBqs3SgJRb7YQjZbQ7vV1NSW0jNKzRhXQjXDu+/fRCzuQTSclJ/Y63aiVChibn4eVxn6sEZ456331Ljnyzn5STPZDFxuH1zOIL77dkvNbj5b1Z995+49uH1eXdpO0xDxoEdbpvMci7Y5fPLJ57CaCVcZw2AZIRQLCpQVDUVQr5bQG3dRazXQoocH/G4Ynj6GrWtH9mUG1p5J3xHlkJTtsuk0MJOVAzsr4I654JsL4O0fvSOg07f01JVqaFS7end6nZ7yxn750Q8w7LVQrtZQb1JFsqrojP/2t/8NRg7OBn388s9/hfVbN3B6cYkvPv8SF5cpeZBOjs41OGTx4PI4hbPmhN9pc6KQLipigi9KNBoT8p2FDgsPUmPlpwzYEYh5AesAdptBzRwv3HK+iVGf09OQDPYsuqZnktrksHEksCeeiEtitL6+hka9glwmL0WAzWIT+a1Vb2tLStkN70xlz7knXhT6rJ88eQGjg89GCK1yG5mzvIZjNq8Ndx6sIn2Vgc8Tlvc5fZVFtcrwc5fyUjc3N76PnTmbUN8GlEfa5J0vV0ryuFGqxEJ3ZXlN7yXprdUmITcGSb7ffvdtfP3V12hUKoJbffDhe9o2/uHjTySVP02dSW7P8yY5NaXIHUYhTNDjZhTLFRXiGJsQjyd1hzK/li8AB328zxrNooaZtFdwGMycM8JXaOkYt4148vULlGpN2NxO/OxPfijFxbfffo1cluHe9OJ3BeehPIoUVt49ZptVzymHc2+/95Zy9zi4y16l8erl60nWmtGAuaUZbfP4jvJM5Z3LrQ7PU2YlEs3PYtXjdWBpZQbZfFqSZ95nqdSFCMDxWT+6g6rkeM1GD06bT+yAtaVFhAM+bdQoh+Zg9vPPv0ByOoG3Ht1DsXqGgaGAUMiJRqWDne0rtJoWhMNJNUJ37txCrZ5FtnCqXLOeDg3Ig051RzTmxNJyVBLYcCChP5NkxUg0qfeczyW/l6OTU7Q7A3jcIRhGY5yeHeKHP/yJzs1Op66mJp8roNXsasg7PxvH7Y0V5NOXyOVy6A5NKFbbOL+6xNrqAhzGNpxmA64yVeydFVCu90CT+aOVAAAgAElEQVSA4Or6LMIxhwYCzNZjs8NnOeANoFSqoFzOIcoz9TwHj4f+IL9qJw7AeZYyeqpcKWJmJopBv4avv/sSFhcD0bn16OucpAqCwD9+BxQlRsIJ1Q0cAIn7BoMyCrkd5DCMdggO/c1gnqdHA0MW+hxecljM+owIfdIMjeYesoVLnV+0WoQCUT0PGJNZ0BChlLFHHm8Q9UpDxFFmDLPW4zZ6RG8vJwYmg3yPM7PLSE5PixI77DM+qiop9dhQx8BQVYQTh+ls2Hh2djuAwxqE35PE1WkF33z2Uo1fJOkSa6HIGqEzUa8x55LbXm4euazg78RhKRtDDmymEgmUS0V9LjzzGMcQCkcRDoYFbeKgM5lM4sWzA+y+PhYghZ8/GzenwyUgEiOI2BAz8odqm3a7LSmuy20RTbzDbfCkx9S/CPXjHcXhan9EjxgbmaryUVkT1Vt93YmUiw77VN314HYxmL0Is5GbdyusLhe+efwYg6FBPxNhKNdvrmkoxeEi6zEDD1gOZnI5vN55rXOTEn1uFwntoeSVz1GjVYbN4VDze5k5hMFE35tV8DzbyIeZ5AxWl8kL6Oj53N55pe97fnlBssxBt412m0MA9jGkYxoVycHvbGyaDNO40BkPrDCMrGhVJ8Os65sbmF+Yhc1swTdfPhWtl4N1jthm58J4+NY1GIwDXGbz6I0GsiBw6BjwBZHPFHG0d6Z4LBJsyQFj7X/95obqKoKp6tUqMldXyp7kwIYPPqFi6pmMbGL5+fD/R4VMQosl1eTmsVR+C4tx1ZtXZJGAUmtaliYqFDIfmLPOJnjCcGAskls5sGxued798k//ROpDLpPoNWaepCE07R6z63V7mOdEwziBC/RzOBWqyx+KK26G13rcLjx4cAfX1pcxGrfw13/5d8hdNYGxRQ8qJ6T1ekUkOPpc+PCRdEM9MQ9jdt961Yl9tVok9WP+VGQqiUK7ruay1x/J70CDOqVN/IBo/G7W6CWcbFNo8qVUitJNyoh6HRo26emigZSSuZFyaZjVoQKMu1eMFK7KF50G2XyhoKDDWJyIbz60ZTV54UhoIoM7PBcJECPGVzAugNlpdszOz6KQy6iQUJA0Md8jTmsmYBz2z1brJHMsOR2GJ8jVvV35SunLc0QZGdCpKZenVSdJlJ+bS78DqUZcjxO5zJyUsWGsjB0+EC5p+4NottuSaiWmEtpscnrb6fVxeECMf1ZNA+VdzD7hej0U9GJmZgqVUgWpVAY/+PBDHB2f6IUmLv7Fyxd60WiuffZsXzQzTtz43V1bWUIyEcbO7rY2k2ODCWV63wY9xMIMqA/C5w3i8ZOnalAXFmcEt8kW0rDajZMw1aEBsXASZsMYpVIJ+3un6HSJox6KImkzmZE/rcMwJGWUgnUj7JTCmofYvDUNR3BCQ63zZa+38bOf/5mejZcv+HK2VTilzrOwm7za/LGYoteHfos/SinY8PDz50HE4oF0OBZ6TIp3eyyKyiCQhff01MyUiq0vP3s+yVfzMES6p0gSZc54SEgyIXV6pUNIhU+DAfPcLBWl4WZoKgcA4XgYR0cnaDf66JAQyDAb4+TAp+TM5/WpoOX2ic+kAEHykRq06aY3hlurh+/exvs/eVvSA+rSm40ably/hulkHE+ePUemUBYchuL6leV51Jo5nKR2dRh2uybYzD4Vn+vrK6Lmvt4+lrzK6jKi02Wu4hjDoRkBf1TS5+ubm6KgffXVlzL4s8lT4LDDjKUZF/7VL9/GqMd8RRYXWVidRty5tYzj4wMMLWbkKnnRpdz2KOp1K4qlNqqVPl5uHWuj7HBZ4A+7GcIh3xHzyvgMz0/58fadJMa9DPoGJwyueRQqY5yfF3F2xO0YpbEj+IIOvP3hA+zuvsT01DTu3LojCc/F5akCsEvlrJrjaJhQpx46vYGGJcz04iVJHy8x0YQAefwOSWT3Xh8qTygUiYroNkJH/p61pWW9E7/5zW+xtHhNkmmzlSMqTpXps+EGj77OsXKaTk6ysDs5COO10cf0jFfwq2goiiyDy3m4J5LyJG0938L66hoevflI8S2lSgGvX23hLLWrS8fjnkazMcTB7gkyVzWBO1gUeKiUYBB8p4mfvv0GrNYRjgkMOC/i/OwMHq8J7TrR7EO4g27E4wkMe30Eww40ByV4ggHU6yNBjHiBMT/QPfTi8tkVbH0jHIQRmU2iNk/k9vRaj4UQf/TjN1EclHGWSakRp5euViUpl5sMDk8mBLy37m/iFz95G6+2X+CrJ88RTi4gEIri00/+BRGS+UgifvgQqxubMJhIFa7ir/76L/HLX/4KX3/9GHv7p3C5/TpjeX4zQNlmtCGbymHQngzbeFnzjqpVSZg0C7pylb5EJBYEzGN0R21MT8fh8dpxdn4iKq/N7II/EFY0Caej169fExCKmxRejoSQES5htY+lVFC8S5MecQO2X+wincrj7Q/fVWHYrHRxsnel9zCa8ODoeB+5fBf98UDnidvixKgzVM7nCknT815Jkakw4CDU7fFoKMgNCovvN9+6j2aLAe5jdBoGXJ7mFFbNKTiHDgTUUC7LmBrmgWn4aLbASP/HiHe4Bb/4848ES6kXK/rdYrEgpqeT+OLLrxQGPjKQesmCmMqOqGTrzL5yO7ySFdJTzjuPhdrC6rzCzlNXlMcR52/RVq5WKWnS3W1NrBmMyODWmDJwTgiYo+X0+ibNYDSMi9NT1GqT6A0B0hiTIc41dH+xUKKUmPUHpWtzC5NGlxsCwdhGBlymLtUkXltfwenFqbbcvhBlnSFUSiQrm4XPJ+CNgxfKxu4+uKXhF20LzAzjOzpEG1bnH/2SBm2auAVg7eCyedCqtER2bneZ99pV6Dh9uzdvrQHmCobGijbCZ8dFXJ62sbJ8B48evYNysSB5GCft+4dbqLYLxLmiWmsrQofSd66q5uZj8hQ/fOMeivmMLAoczh0dpuCwUU5qk5f18PhEfkAScbPZDD744Mfo9puwWAdIXaRwcHCiZnZmahr9dg9rC4swDEiRNMFkdePwLIMXr7iVvo6F2RjKhQwuLjO4ylVQqTHrb4gHb93A7EwAw35Xnlqebax1eE/XahXJ0NyuIL784jHCoSQePHgLO9s72hqxfuJ9RlDZ6tocdl8/xe7hS9i9tH8wa5nRHAZRGbmJOjw8gtvtUUQYi+1yrYJKo6qNO+NopM8bDxWdZDGzbqzDbDTr3GSxevfuvclW32bF6cmpNt3tXlme4es37uD85FKwp3g0hqmpOFxuK7a2nooYfPfuHWyuraLXnkTwlMoN/P6TLxXPQn4ElTmkMweCU1hduQYbtyllAv/oH+SWb4CrwvmkESFRecQcQu5dbTCO3XDZkjg/KqJZYWh3AdGkD3YvOQlFdOqDCZvCwEFuDw6rF81aS0No9pxsBtc317SRq9fLWmJwsMMtfqlSVdRMcjqC+FQQ28+PVEsxn/rVzms103zWmevJJ9sfcMsucePGmqB1HBDQ62d3DGAwcNDVhpXSQtBONRkqsfaVKm84IfY2qlX0GR3T7KDdndA2uSXqdzuIRB2YnfPBbgccsOCccRUWNwpVEn85xL7E3Nwsbt+7iQdv3NFwgEAWZgHTH3hweKQtGqMF1GQ22wJUceDGhrzOpo09kGmATq8smSxzpfsdK24s3ZF8/eHD+/Io85zfP9zFYNhBu0elmgluF0F4dnjcQd379UZNQfKsucgVoCSVIfMcPhGYg74F8egMIqE46pWahiykt1+e5xWrxDtv4/oSojGPGj82rkyStdgck4GC26t7g770ZnWA1FlBQ4k79zfx6L038ezlDo4OzgWH9Lr4uzCQnfVGSoM0bngnCzNSho367HjGX16lZLeiHYoDrE6zBgzNOD3NwubyKPqI1hiyFS5OD7SooW2CuZSZDLOImXPdUl/GJR5tCLTGcWnEC50KAsPscmxcb9UwuzgHj8+D4+NDyfNIP+KLxgw4GscpQ0om4licm5UkYXt3G0++fqlfuNnoqElhQzYzk1SjQe8Gw5S5bdp5tTvJkwvF5bUz9nqwGbkmpx63iwvKvgTGoBeHl45B/zxOXi1mSLNPQ/f+HilnIywtzysSgd1+6pIhvV3USi1tFg2w6DC5eWcdDx7ehT/gwOHePr777rEkEiQaLi4u44svv8V3j59LBrSyuqCpCk2g129c1/SUQeOUrIgqNmCoOicIlKxSJseN4WTdzAkP/35ujyZNINHiY/gDVkTjLNJISHMpl6fZrqHWYOYVcz4G6LbG0u5yksPJNf0Z1OVyWsaMP7uLRciUdOjMVOKKN0d5aq2lF4hUTBpAL1NZFcQMuLeamG24pKwPb8Cr7Ug6fSWpJ1fdyeSMPAPrRFZbrPj6m69gtXMyEMXW00NJCSjvsVup/R4jEnFicWUKJ6kzlMstNGpsoqFA5WgkokIgOTstDPRVKoXUVVr+MtKMYomIzM28BDAcS8LLmI8xCPkg+t6Odr2F/Fkb6JsVEsxnzQIDnHYTHry9gZOrPckxOCipNppYubaCn/zkx7J5HB0dyXPwzZdbGDOE1ejUZ8EMG2aAUXrAiRMnX5w6KaeSpxbHACOK16gLb8PvtalB5ndOL83a9QUMxwZFkVDTRAKUw+ZC9iqr35OSrFKuiB//6CcCIhXLJX3e1NbTb8kcQYJdugytNxlRzJUxaBFYRKQ6FBbNl5PafU6WKE1gMcRJos1hm/hFx0OFhUanfLC5h5iajSDo86FwVUSjwoOgL7Lh/skFstWWtuFTsTB8HguM1oHM4LlCGdHQLFzOkL7zR48e6OX/8stvNW29fmMDn3/+mWRtqysrwpfzImIhwoK7Uq0oP+n0hP49Rq0Aj+7N4d0H8+g0Gzg6KYj+Zja08MaDDaRzJTx5dQRfJILegBt7I8rlgTTmicQ8vvz8FV682NMkyxvyKBbBF6S8pi9PmMdqwFzUjClulcJJBBKLaPUoFbfgyTe78mFenF6CXUMw4kcunxU06MMP3sX1G2t49uK5/Fev915pS7F5bVNTtlabwJehvL4OpxnhoFeRNAyy5TvMmBSarAc9eji4xeYGZYD33n8TTrdFNGLKqKmXX127NvHjnR0JmmG1GeBy8X/HrVwT+cIkP4dgAeYrxmMTqNHKwiaePX4t6R5R0PliFpvX17C2uoil5QVFCDx+/BiPH3+Bdj8nQNRwQO+KC/028ODuW3j1ek/+TjaF5+cp1NJZzAZ9cLtNuPnoPra29yWDNoz6yjI6O83DaLXgz/7sl5JaUrZU61+i1m7g9KSGfscinxx9WMNKD8biCM4Rz1z6/IBGZzLd5rPAIolFbWIlDnPEjMTMFPwBbmGXlW/4zTePsb29I5LlcACMOjX86UfvwG4dY2Aw4pOvtmBxeHBtfQG1Ukny3KXlFdy++wCDAVHip6LEHRwe6nzkBo/Ib24YdDlijHqxgWq+rsaPRROx1qTDKtds2JNKhcM9NtEcfJntjO6IKTqEKpRKqSaoAqUu7T49Lh4EQ17JYjPZK3QIGukPsLm5qdy9eq2Cly9fIZ1O4979Wzg7Pcfp8QWSc0mMhy10G2PsPc9Jnvrjn72Nb777Eq22kUedwB6Gfh8hD+/UCywuz8IdMAnIQdoyY2CYf3Xz9g0VM598/AnCUR/6Y5I6u8oGOzso4fXLc7QYSC4pGOXqJhXeRL5TvqOm12KDm3fFTAgbt1dwcX6Bz//wHWJxkpxD8ivyrj4/SeOnP3kH2UwK23tn8MWD8EbcOjtC3jDQM8oLRzBPOBaSDJQFE/1nPl8Q5XJNMDPDaITMeVGeRdOI959RNF5md3H4yWbJ6nTA7fXIH2kcs8gkTa4nRRDlqrRB8DumgoRDWQ4aOKjjoJbnH79f3qssaBhc3Ou0cXC4D7fXidv37sDmNOLo7LVsAITKjFoGHB9cyF/DYSkLLDaTpHuaLJQX1gRxaLZyKixPD4vYe3WFWDQm3Dnz91jI7W0fKseQ/iw2mgTKsOh77/03kC+cKNuVQ76zkyKm4mv46Y8+EnY9dXGCQDAgBUqrW8RX3/0eMwsL2Hq2g2aNVEiTogtuXN+AP8CBsxsxYtl3d5BOl2G3+6Qe8noDuhNOzy4RjcY19EhfZvDu+++jN6ipaON5zXeWUj4qfKLBKbhs5B2U0O00tUHMFmt49pIe0pCsLoyGqtYn0ms24fxs4wkfluijZzYgs5GNdty6cxup9JG2Y+ORA6fHOXnqOeTl0PDTTz6VgoefGQclhCTxs6HE9TJ9Ck/IhTQH9Q0OUUgCdmi78+LFCw39ZmZm4XEFcHx2inylIOn2/Vu3MZuMYTTs4iqdUo3QbdPvDg3Bf/qTnyMWTeq85bSGG7Qvv/gUl5ljFf4rK9cQjybw7dffaPjKmszrc8vaQi+k02FC0O9C0O9HJJbEydkVPvnsK/jDQQwEymhreLW2dkv3YzxMqSLjMooYGOpotFvafrGG5XMRIqXRPgHRddpGVAoGtKom+bw5cDTZTNpcej3MV7NpOM0Qcco8qerKXlKl1NOygMMIgU8cFvnvuG1juDujU+7dvY+PP/4YI0Mf0QS3cT3c2LyOjeub2NrawsHRhOjO2ojD4kCIg7KOYlpYO7CB4JDY4+KggzEPrDEmVOe+MuYIoOGZN0KzPYTd5tKShhLqboekai5t+HPbFAPA3MD+oIyZ6YiIqPQb/t1vPoGbapJWB3uvjwXFmpqJ41e/+jl6hEdZKYtuCtL22adfolApaPBx8+Y67ty+qZrp5PQIuXwavSEVWRzAs47uIhqJolUfolruIeQN4c0Hb+heqlRrep8b7RJa3QrqzSZMxiESsQCW51fgdsWU+XyVvUCTiqYxQWk9DdvojWMdqEF+nZRtSisj8Dq9SJ2mkLnKIZmYwen5hWqDqZkY0pkUIpGgFgo843j/0xZFJYXNatEzxro4m67BOLDhV7/6BWrNKr57uiUZLc8V9jscWPC8yeUYl9HTPcT6lD/bn/7ZL+W1/+7xN6pdGO3EATajNWjrol/fYneIH0Luw6O3HiAWiaBZrSES8yBfzGHn9RHSGS6waJmrq77n+co4J0mLCdgiGdtmhGFmbWrc6jaFVKVHgh9Ku9nE5toGjg9PhG7mBxeNxbC0sIByqaApzv7+IUq5CkoKCOaDZ5QkkVsFd9CkJoo+EU55mEDfag9FjNQFNqAXwAivc0Ln2j9IoyeU/3BiEuUhyUmmySAc6d37RMf3kE5n0Gq0ZdY/OjrVS8pJ48xcTJca5X7hUExNFies9XYFtXpFTQwfeUorKIfkMJ4yCVKWmE/DYjueDKLeqKjo5Qv3eueVGhU2lMMeW8bJZcSfX+trdunU59oon5w0EgqwdFsxMx+B1dGGx08Spl+yRL5AIz50JjPa3T4SyXm9XGyyd169xq1bdzA9M2mMiYjd3tnWmn5haRGff/alclIoM+w0Ga1RFiqfniO+uJSLERXLYqPXbatp9wYCuEqnZWrlIc/C3ekkVrotiiSne/KjiRg11Hay24UwtGwUqYlncKnZPIDdaRPdLp0pwe30amrAApPgq+RUBKGYR5sybvh4aKUzGV1ibJDX1pZxcLAnIhOhBPRLcTPMf12lMgq379aM8r7ATG8i/Z+cLJtx48EazgqneiaYA2m1MkyZIdgGyZQ4neMWj7rxf/zvv4PfG8bZ2dX3LzbN1SRiWfTZmSycio8mWzcDyXgmSQy5dTIZ+4hH/ZLrUXI3vzKL2HRUUr7//Nd/D6vNNYH2GHlo9vV70CuUvcxq+MCJdSASUmQGMc6F/JUMyJRmcQNCLx8lYrUKPSbUft9AJl2SnlweyX5f0R18Fkxmg4h6sekQGh2STO2KATCihflECPPxhKRY52cpXXb5ag+Pt0/RHYwxnQjijQe3J9sRuwVXmUvJa9qtEew2jzxjXKrynWKG0Ok5s5eewOOkrK+EWMKLW3fXEAxwszAh7b3a2RG4ZXl1EamLA5gGHTy4uYm15WXkCkVcX13EfNwmn+E3Tw7w+qQCm8ejw6mULynrcW5uEVsvtmXq73U5RAEs9BM4gVDSoea7mm/D5/LC7SF0gRExHJj4JHtg4LzdQsJtBbuvjmTA5xaYRTQn4hyAvPfeOzqjPv38cxyfnMLltOLunRvY2zuUL4O0OaNliFjSh26PTU8XkUAC2XRV7yHhP4PuAH6XU42n2ThCqdREYm5WGP+p6VmBZChj5gafRSG1+9yGUlb0y5//UN69X//6Y7w+IP10IL/KaNCE1xnA1VkdzWpfHgUWxqMRhzBh/If/5V/r4qd86h/+4R/lLYSph2DMj2KppA2sy+LH3PQyvn68pcuGfgBKIZdnF5FPX6DeyMPlt0r+8v57RKs/kaQldV7EcGRGnH5Xw1hSzeCUEbB1cXxYQa9phstuQzwWR+mshO5lG7aBGW6izAcDVNptBc3zPKZsnzCX6fU4rDEGcMckn43GpoTPp1+O0+7UZRoGysacZgT9NljNo0mOksjCHmQKLApbqJW5tb6Btx49wrffPcXc3BJsFgf+6q/+UqoGwgnm5xfkreBWkWHexpEJl8dpbXV4aZJsxqgSVjRULTBih4Uhi34Ozei1ZuYht/KcqPKd5/vI5pAecbPdJsJru1WTVIbPCAsDXyCIh/fvSkrFAit1mcLa+hLsDqBWK0hOWilWsLK4jnbdhMurkjZVtUZdgejcBrDgiQX9QpJfptIaPvX+6EcDvcCOSQYTRpJQ0xfp9viQSh9jYKwgHHPCYvRg50UOF/tFFZm8dIzKFaSEyIH/+B//V/yX//qfcXR4KmrrzTub8MY8mn6/fPxc/kJ6Tebnp1Ert5BLFwV/6LX7+s9dwwDBqQAW1+YnII5QVNN9+vNYRDbbhC4YcHx8OqEo9znQdCMZT+DF1mtUCy0pbXgm0g7C85HDWsqq7G6HfKE9kbahqAI2qZzy815Q0cvoHjLkeSBM0iI18OIZTDIwfYikelNFEY9H1djPLS4oJ44o/L2DZzg83cfGtXVUMg3Uy5NNBffx3KL2h8PvYy48SKVO4Q/Q354UCXp/JyuaML+nzdtLMNn6yt2jjy0eS6KQq2jbysKc8S//4//wC7SaVewdnqBU6WgD9sa9t/DNl5+LlMp7v9aYSKMpcfzn3/4GwXAAzW5dmWqctJ1zUEaaotuEf/Nv/kJk9F//+v9BvlQSup2U4UqJPk4zmu0eHr7xhjICnz19gntvbOAsdSJPuYvnyWVOsSHR8JTuwrx87ANEAqT5NlCqsWHpyE7C554QG55XzIVkTcAmyoAOPnzvLq4tLyBzmcPJKWMXPLA6aFVxoNUgUZUQGQ5OrVhf2VCBzGYtU0jj6daWZGW/+OjHmJqK4MXLJzg4eYVYIoZcNieoEevHOUJuzs401H/n3Q+kbOLAeWDku9dWoH3Q7YfZNES3X0G3w6Eht3/cCo3x3nsfwWx26jGJxWJC9FNd0mjmcHS6j1AoIll/mXaU00PZMzrdtuB49B0TLMdoEHqU+VyVqnX5hXkesehmThyVD7zvuO33Ou0oFfO6J7poSj0AIwnaY1iNDsFBxsM+gkEbur0xPO4ospd11ab08XF43KTSpE61GTdM0ObJ55tkhJ6fpWVl4jCEixFK2hmLxiE6zxEGqN+7f1vRJy+fv1KOqGTOc1MC8T1656EgQr/7/acol2rweH2qq0YYqIa9f/+OiJqs006OTnB1cYF6vSnVSzji0zvKb0YREgyCd9j1LjLfk40tPbFF5jSX2oIKej0OBAMROO3037URDgVhGXaxt3OKk6siFjdXRdBPnaXQrnekLvnoo4/E4giFQvK8nR5f4rPPvlH8hY0+/o1FAQhJ0eTPvn+wK280fX8cmhtNzO8lKdQGm9mLfodNN6nE19Bp9zVAj0S96A6oQOuL7bEwP4vFuWWUik1s7zxHsZESrZkNHz9DRYtpiTOWIoCRI7QNGcFFhwuGkUWkcVLXk9OT4HtubUk/tjno6wuplxgrImssz52sQIybs5i0AKuX+joXLSayH0xYXV+RevLbbx4rIYB1N99JDpfEnSA9eziUzJ5/BqX8yg5Wc8qh2lj9h1kqNpdySB88uCUFIJ8b9ignpwdotCvI5vMIhacQiSQ0GHq9eyCWCaFe3U5HdwhlsDzzDHM3psY8XLlBYqPFzRbzhpiTU8gWJh++xSxKIx9MJsNz8jiJOuipG+W2icUBHx4WnPPLMREVKZ/kypHdqj/I/LbxZPMyGMFuMsHnNsNiNGB39wKtEVefJDNOOnJql+1OqzLAgiEXatWyvBxcm29urGJnZx/VagtjkxFvf3AX6VRGsAYGZAbDYVxcXSgXptelEdmnJorr7Xy2AIeFl+5QRnZOl/gNU/IVT4Y1MSJFMRTyyYTJrV+7QaALcw75Uk6IPdzwcTvCpog3GzeA3JCySaGUbWqW0yV6qzqS+/DP58qEvx8bhbsPHkr/GwkF8X/9n/8JtfIQb77zAMdnB0jnL2X4ZFNHAhKnBnzxWYSxieDDQiklJ0QEffCfw0eInpAEG4NmTU0fH0SL1Sp5hNvtRsAfwddfPdULQIkOV/180UmsXFmbxdlZWhNEkjM5VeY0g3EOvJQJ5plfWMC7776Nq8ssPvn4c0m7WFD5mBfksn4P1XHKS0H6J7U8C8TXFtLKD+HFThy1wznJ2eEDbRxaUC9xumjWlIuNnwVmbVIefnAfY0cf7V4T9XoVV6kLJGJJBINROF2UxVhVINKb9+Sbp4LeHJ+cYHpqSk0ULzL6GnnhsEgcjpn/yBBnyn3NWF5eFNRgNGjJD8PPu1JrYm5hThM2Hr6/+e+/V6wJt6jEbRfLBRW42csyjnZP4HY7ML80g9mlpIJQ4wk/dl4/gdNOjyn9cRZYjRY1MGwGqGHnxrZZG6NcJDW1j2K5jGF3KBIWPRH0B8I0wMzcNKLRSZ5mv5XDn3/0PoadisJ3T87o8RgjljMNPVIAACAASURBVFzEbz/5Vlp7ehqnp+LS4NMTwywYklv5/VNDEQyFtGnd2FzVQOZf/uVTrK6uo1IsyO9ZredRqaZx584dHZD0CvGS4DQSBgKWDHBYPfKnsOlm0zhsNrCxGECzlcHJVQXh6TU0u0QsUx7Sw/zMigqRcr2Knd0ztNrMluzLfF6q5zG1HBaCuJyuiY5FX5Y7aITDCXic/NzYkI0FQeD26+SIUIXJRKzVagmewy1OIBhGKDKR5Z6dp2REj8fDmjLncnU9jw63BZEk4VA86rl3tmPUt2rSzQ1et9uH32HDe48Wsbzow+F+CrsHOfhDU6i3Rsjm6QsyotVt61mR1Go2CZcLmJ4OIpdhmHQJ6UwNpUoZmzfnJKM6eJ1CtTjQJcapE6V7FtMI69cW8IMfv4WZpWlUajX84fefCa7AJvTl9gt5WLhNZLC815XA3v45mlWSdWuS6b337tsolXLYP9nD7HRU/g5ugVioOxwehaOziV9YnIXJMBRQod65RGzWjpymk04szs3ju++eop7uwly1wj7kJonwoyEq7e6EAiYZsgEm2whv/uQGvAsOmft5ts7NrgiwxIFZs9XB1tZLyWUpZXrjwV2YDGMcH+1JDcBNat9gQKvR0/aAA8T33n9PMSaVSh1/8pMf42/+5m8Ubs/L+t79+7r4zs6OFBxN1QcnpZxAs5m8uLjUAM7ncQp7TdUEs5Ey6aIGhz//+Uc4OTnC4vICvB6P/FCRSATnFxd4/vIFqs0q2s0JPKhWayrax+Eist6CYaePSDCKZ8+ewOWz4frNdXj9hKL0BRAg2tvnCWJufgH+QAg2uxdPt7ax8+xEhTHVBG6nXVItNkRs4o32SeFRLzEKgQ0a1RppqVh4FrMhZrHh8psRjFowNRdBtdLB68c50U6pxOAGhc0Yzf9/8tGPYLSOsPXkmYqtUDQCs8eiwU67WsJl6kogGvqOeT/USh188Qf+vcbJmaRhgBkjwxCLawv42S9+CqfHqd9v9/WuQDakAVOiRBgBwWH0spG4SElRu0FqNEd4Y9SYRdWn0oFDASLRZ3QHEYTFbfPs/LT8kJcXVJ9weEcCMoviIUYDxqQw74+yNa76dFxhZXVFMq18Pofp2WkN/ujZWVldRjDkw+HxDlJZSh5DONu/Qq9OOXMYA8NQkAS2kpzQe+jp7lJp01ekA4e/bCgsJhfqrbqAdfTl0ytPiwAbEw60ufngVLvbrSuH0u/1oFyl+sSON+4/wvERScrH+ODDR9h+/VQbuFAwijffuI//79d/j43r1xCIuNDsVUW6PTo4xcUVc7uYJ+fVJqxay2Js7ExcDgYGzpcRTyRRKJSwQkBSsYLj4z28/4M7ioapVbrIZaowGuxoNgm/saJSaUk9MpWMIhamuqOAAqnT3eFkUKpoLN4BlJWREMvvzYBIOIDbmwt4494NqUh29/ZRqpfkAe72BwIPcWtDfgELSdYGBJ7xWSB5ks0DC8mlxRnVN8xXZWYuN7T8z0YrASJWFAo5hMMRRZSwseYGIpNJweHmPU82q1HbLA5L6c0OhVxwWK1wunimtvDwwQ9RKnZUaN+/f0+1F8+Ei9Seao8CbTpDZks6cXF1hN6gIjqm0eBAr8O4IO62xvJnsb5QLTCY0I/ZkBvHBFpx0WCE12PXAJgwLErATfYhKq28FBxUFHnpFadCZ9DX4IYqARXqMCEc8mPI6DGHF1dnNWX+Net93fmUYtKCQ/ooGxjaQ1jbUabMrEv+LCSym20mrF9fFb3+y8+/RKXQQFfAkKEa6ZW1GfSHDTWQFxdphCNRDVXyJcZrERI3RK1alTSbNggOeUivLhXpVzRNlBBWo2jzrFWHI4OoovV6Ed4Qpb6EX41FarZaXLKsUKLMn4+LB27qfR4v7LDi269foDs2wh0kDNCgIQFtXvRhv/vuW1hZXRSQjPXS9vYB9vdPBVz0+WxYXEzoPfD7Q6jW6xiJkk8gIbeEY/j9VGaN4HWTJmtHIVfSz8u6jWRyt9srwFmjQS9qUYuVQCCoxQ+D2Alx9IXMqmt4xrCR4v+leoVHFp8BSmdcTpdAMFyeMHqOvzv7AgbG869LlZoWX/zZ+FkyXoO9AJdHrOeodFhYTGLl2hSZ4PoMrAaXZPpcjswtzgvax4zM04PU92cSoVSQCo/3K/8D3wEtJCirmqyZdG9QHcHewu6yCe6zuDSNPhd14zEKxSq++/a5IDGBsFuU5pkZQnPM4pJwuPHJx18IkNRtdwXW4z+PFiLDwoP4mEU95WucAknmNAbm5uaEFGWxzikoVfmcEESiAcQTUXz72WP0mgPJF1hkcvPlC7g1EaT5ml6E1AWR+/zBOUUNoNasw0D8PQlERgP8HgvsFqMav67BDD8zWhrUdnMrY4TLa8fDR7fh89vRbTVwfHisvKhHjyi7yKLWaOvgZidMMzoD3nmZxpIJrZQ5xR11J5cJpwrBYABmgxHNcg0P7t3H060X2N091tSR2yBm8GRzGV1Ks7NTupx3d/bRbpKqR+Kpfixddpz482PhdpHeBH51/O+59dP0kzkuw4mZkw8a6WYuTjCHDB8dIxDxa2P38N5tXF1c4uI8C4PVhItMGi0aS8dAq95U88lzmg01pVYjXvCUqhlICVvD4eGxHhZq5xngzQcvJApcQUhbEiLphaGBttXq4Mnjlyoi+PczWJkwCsp35henBXNgVhO/L8IPKOfgL8WXjb4HYvYpNy3mS9h9faDtIWUniyuLuEynvg8OZR4j9eYuATDonyP4gE0xJ+h/RHaz8bQYLEJ6k7JEozW3OLykLJL7DrG4OY/QlB9WlwVHR/to1qqIx6ZQb7S1xaHMMBaPy0NwsHegBp/RBbxseBBwC8pJNX0TfDn4PfH7YNFOjTRpbcVSHgsLSTSbeUmYCoU66o2ODlNmqpxdnGM0Nuv7p9yLWzz+7l999gwdSWC8uPvgBtY2lzQ42T94jWyG8JmhNqCU8dJzRIkOLw8LC7xmWxLpegUo17hlMKBRbaBSqCAc8mF2OSHoDC9+DlRIaUyd7cM86qBWLiCdK6LeZvAyNXUWXFzmkZydIStBK35egtpOc6NgIlaYssqhDnxu0j762c8kuXrxckeZPzScc5rO5/7Vq+cKdt/YWEOpWNR3l0gGUK0UlCtmNNGz6oTd6sG3X2wje1nATILo/RAaow7cwaDgEa1GQxfP/Ttv4rNPP4fZbsGz7QNBC/RMjw2iwd56c11k0MxFXuANvlnMybE5+nC7uS2i9BQyXttMAVyed7G7d4FAmCAEm6Q19OLyO/YHvbr8M2m+w+Pv0chGXF7mRT5jM2pxj+BwjuB3OxDwhKXzr5WaaHTaSF3m4LFZcGsjBp+TB6UBHMzFk0vYObhCttRAn43oeCR5Fy8eh8sEl5ufdU/SVoc9DJeLocNfwE452uG5EOD0tdCDom2n0SJ51Vtv3sLdh5sIJ0PI5Iv49NOvcJW60jvJ8ygQdOlnpXfK5+WW5RDVfE3Plc3JSIiIJs/M0rSazfocWJhzC0Z/HNU89CCQcBsK2RUDwSxLmOraeM7G578PCR+jle+jddmGucsIgUlRXm2QOMei0SK5pdk+xJ33l+Ffssv/wcxLWigId6FskdJ+bnkSiTjS2aw2PE8eP0bQ68XcTFIXWDpf0MSbZxPpbbdv38TC0jJebr/GtZVlDRo+/uQzUSzXrq2qcB/06Z3iudLXMJBFBmXxLG64/ec0n2dxrzNCtdBHJlWD3ezEBz/4EKVaHsurC5ieppTPJZDEP/3T73GeukKuWEAkTBuBRdLr+UWqRBqaQn/+T9+g2yYqnhEwViysTCMS82I0aqDXYfYm/ewdeaWcHubFzWprsP1sT8M0qi/YnGZzeUQjMZEv86U0/B6fPB8umwtTU7OSxxrNZm0pqVzgecr8sqGhjZG5g8R0GKd7GUmeSLGdnYvCG7AqSoERN8wF5QZuf/cAl5k8zB4rrl1fQL9VAAz8OUnGNiN1XMX5QRGlTAtmA+N0Iip+ODikF+jh22/g1oPbCMVC+MO//A4H9BLXGb3Q0aYkEArIdxTwhQR4y+UZS2TTeT0VT+DV1o7OAm7Eqf5YW78mkh29lNFYBPffuKN75g+//YO2Wix6eU+wuKavnVNpFuEc/rIZMNq4fYlrAJBJp3Vm8Jzkucb7jrYUKgb8UZeKfEPfhHKuMQmAd1hVoHKzxfOazYHDxW1PT/mrbBSpsqByhwU4/1wW34Q/UFlC6ESn1da94nY4UchnlL374MEbGoqm00XVGzVSE30OtNolnKWOFZDOLeL/8b//b/j13/+NJGuhKDMSfdpi0aPX7tWRy+elXmC0TCDgRrfX0PmbiE5Jol2t1NDudRGMhNGstlHIZbFybVoSylAwrq0A4W2M9+h2xjg5zMmiwXzI+3c2sLX1BAdHad0RLKT/qHBhi87FDhs2DiS9bhc2r82jnLtUxBZpi8ws9YXCoC3N6mAGZE2qBsq6HXYvchlSX68kSybwjoPUaDQk8At/H24iaE/h0H1v76VAQISLkLJuMtlVW1B9wE08z2ieM5RkXl2lpRSirWJ+bhbDXk+SY5PZiZAvCZPBid1XB5idm1VRy0321vMv5LtjIzWhdhtgd3PkQqAHSaGUEDPblzA3khQpqeTmcCx8vuq44Vhbbnq/WCjzfqTvnIR1UoXN1jFsDgNa3ZbeL3ZAjPUh3uXyvKScUSqmBPgjmcjA5cckxJuywUa9qS2rwkdGdmSvajDCikw6p2eOnjB6sVk/UgbIO2xtg1aTLk6PT+F2+hX3lEqlVZvwfVlaiqPVbmip4nK7RMXk9ozNAht2bsCYc8sBDTeqg/bw+3idAUYc9tiMWFxe1Luaz1c0HGL0R7GSxWDEzRBraXoCCXokyIcNiEkxWx63SUqVcZ+esxwGfCd5r1JJpSbaiE6jq2fm/R+8J1jXxWUa33yzJdhNrcnzlfmVfeUb82fmnUo654jkXWaOdrn9JHyHv4dTTRblnRpgcGHkCWg5Izk4BopVEBW90dRQmM0+VRccjnnFDWlpGEboH/OVR8aR6tsRa/qRAX53QB5XNkeMr2K96/WGtHlPp/PoY6ChULXYROaM/3zCgSZ+5clmzqAlz7XNOfh8Tpyf0W86lHWBQ15aFhgD8+Q7ehInEEA20pRfcrAt1jkbUkXaTJYfbAhZj/G5oqKQ0ENa3EjCp5GafI7DoxP0OtwYTjaksakANjbWFaXCYSYHnlSWPdvaRrfT1zOvxR5lnz/6iztjdv1edxAHe4fodpsIBHyYmZuXKZMPqJpjobONCIRJraTsZqgNES9HdsoshFweq3IniHNl2j0na9VyF4U8TZY9NX/aDA4NcHBy4DIpkmH34AwGh0NAmLOzlGSGPOSTM3EdlrNzcbjtZpQLZdEJKfU4v7wQpWxmdkoRCMV8VVIPTl7sTjvGQvm3tW0kkIPm7sRMRJSqj3/7OTaWN0QKfL23o6yqarWL1dUlBZePMUAwEFQTlLrIwDjmlEujzYneUy4b/vUExsFmSPltwATKIvn0pLtWs5zwI5rwI54I6zApFQt62duNrl6UgM8nuWStU8NlLocm6TxtHgqE1Qh9NjECU85Ej1LYqe0FjbckNtabDeTyFZSKvKgHuqSbjSpC/iDm55fUYNYazGe6wtH+GeZmFtEQBTQruRwvyXgyoib2+Dg1eakoCQz6JEXgg0lJRyyREA6e/6pXKdujPh64e+82jk9Pv58QckLaQTTKwocr6hHqtbqmtQygdnBFzUydjRtInU8obK+fH+si5XfOqTyfM04lAzEfxlYItsHPkktT+iiYT8iilhmRK6urCoW9urySN4fxFJVaUf6tfKaEUqEBIwsUIz2HYTUWNMeryRTx1Yk337wNg6GNZo1gBTb4LEkMmJqewdaLZ6KCkap0+8amLhzKBwmpWVmaV0FJbTZJS8+3XqvQJyHP/f0qno23x0fpSRNOtxdef0DUzcxVQdlyq2vLuogp92VGDYmjt+7wz7EpiJrFmdkMNQqFXF4Tc74nzMcjdKRSpBm8idn5RZSrNFKX5StgwcqgTl48lEYzA6k3aKvY/vDDD+Bx8/K0I5W6khSDGZzMM6MJeGNjEU4nN8I8fAeIJ4LY39nDb//hsbY0M9wgWWzIXNaxt8PDp4pQzAabz6JIj0QsItkLI1IwNOLk+FgB6Pz5SBAzMgqE3k+XAc6gERYno0MGGHXNMAwnz4DZ1oPFPoHb0LRNz6dlTJ/lGK/3svrseClwG8lCu02ZZpAy5IG22ZTSQJc538k+oqGwBlaX+VMYub00jDE3RQ+yQRs1Zhk+f7GDQraIoM+O/5+n9wpyPb+v/A5yjg2gATQ655tzmMBhEoNISrtLrbQqWdbaVV6X7Ac/+cn76meXX1Qu74Nqy65a1VpaMUgUh0NyRpPn5tTpdkQnNBo5Z8B1zv9yqVJRFO/c2xf4/3+/bzjncxrVczVTlGB84713cXKawcMXG2j2qQ7wIxzxwukxwlUJQ2IDMuzyb+bB1NScESJea+Lp0zUN1Uic5EVKgz/lcWzY3rp/A7fvXZWsOH1yik8+e4D8WV7vOy89eu3M5h7Gk8xPDWFrPSPKKM8Wm9Mouklb4/NPjwZ9w2yIbHZekAZWnc/P3EoCJmsDM1NzCPrHcHLyGiG/G6V82fj7+/1oFrpIP07D0TPIv7zQapJ6GmoOee7cJkwsB+CdsqM1gIo9+nXYdNOT/Nbb9zE3P6uLinKbjz76Cv/84T9jYW4Kly+vynPLojF7VtSEs1QsIxKJYWV1BQfpY9H/ZuYm8flXn0rxIUJun/4oI/i5zYLAZ5MkSX4fNgo8E8ZdalZHXTsKJ12kd3Oa4PoCfnjHnLhwYR7f/e63cXaawaeffIk1Buf2hnB4nXA4zQgHSV2NSFp4mqOHFFh7uI9WtaeMsOmZGCYmY8rcymZPNaUmwZLnTy5Pb3gDTqdXnth6qShQA7dXzNYjeZggAEJo6O2ciMf1jLOIjUbHtTXwBryIxmL4/JOvFGHEXDSnx47UdEx3B6FSLHxIRQ6MWWCyNRTJYne48dmnrxDwjUmudHx6jma3hZnFcQQCZjjtxh1yuFvBxtM82lWTQCmc/PLnr3Pb2WpiMBrg7r1buHrjis6YR189xeHhiSbeLFC4GeRnw2aDd8vI3IfD7UYkzA1TCINWF7/55ccoFyllt+o+5DCZMjr+sxxckMY5O5PCl589wOlR3rinXdw0VDEWDitwngU471NKI0mq5flDqBopm3TIYciBUkO5uNHEGOAYauBGT6dpYEEpX1P+HX1C4ZBP8Re0cTTaVThdZsntSClNTkaU/8VzmtnBoQBDwUlL5tbRow1lu9nUIJHyLloCOBy7cvUa/KGAmkb+oMxwZRzV3//93+Hlq02c5xro9Uz49//+f8WTJx/j6fPHyj2kD5kWjhHacLhtgk3R48m6SnEZI+bADgSvYKPNwSU9Yg4SFM9rkjZPTscE9bFYXcZwGSP4QyRht9FmIPpxFyFvHO/cvY2Xz17g9d4J6iRKDikbM75DKpaMSGYZajTwmJqIwWUbwudyIpPJo1BsYGZuAT00YXNSUm8U36wzJiZmNaBmbIPDRVCZMdSmmqfbMcPrTmhINJGMYjI1ITVC5uwQ/V5b8Qa805uNKtqtBqrlimwP3HxymHCWOcZ5Po/pmQXRZAliOT4+UUEfDUd117FeoIyXkRL8POv1nHL/KL3jhpG1TK/PeBS3zuUGmztRE20651hruF0+bVJILuUGsVatvMnJ5DDJofuOnz/vEJ5XvEu56fJwgA36iPuC+5AMuv5yB6mpqKwY/FgJFdndPZYKaXFlFoN+Vxs92ns4OOZwe9i1IuCNwmX3Sn1WrtQE2+EdRVgfs+0IFiOlk0X6+HhC58fu7hFevdgzsrZHLdy/d1PwIxLr2cyfZ/Oim2YLRW1A+TNTVcNtOvOoucVmnctznd9aIBh4s4k0FHGzsyl89uBDxbTQ8jBkfitjzpJRZesN+hadf6EALTIcojNTjpvhATp9+ijdahgZz0L1EustNiDR8RgarbYYA4KEYYB40geHh3FUA4wGlHfzeSQjg8MZDvpYO/NnriEYdOvX8TlgQyaK7fS8nmV64LgltkhSzJ6b2bMExpE6z3eph0aRwJ0zBMe88g7bHFb4Qi44vVY4bLRsseHrwTwwC8DE15GqG5ebcEDWmMxfZKKABS+f7WDzBZdZ+mn1M2lTNxohNRXBe9+6owiTTz79UoMPUoo5oGLeOFVOr14eiz7LwS3hfWz6OMTgfUmSLXsbrZSGxnfPOphNor4zAiQ55CT7xMpoPCo1oMgT/pz8pW6PFUsrC6rjyZ1g7vrC/BJ2Xu8YVGsBKaFhvunCzcSowWLEYlcBNTkVwXiS5ts0zGaizmuallMKQN010d4ib81FDXy82SKyJgst5lbR7Mt8F24/zs6K2uZQ3sKiPjgWgdnOHBTAbuoj4LIg6PXh8CQDq9upB3Ht1bYALex0OEni5cRpBi9nRhOsXpzDyNzD5vYu5uaWEIlE8OGHn6PbJBWzrYkpLx2uxgkWob+OhTO/qMhEEMsXU8Kzn+7nMZFMoTdoGr4duxv37t9Rc8ULnIcyMcYvnm3919+XT47R/rEYolzSgHVQTsnGj6tkvpi/k64ob8Q2wvxSEtPzcczOTwod//zxmvTTtTKzZijR8WNuNS5Pl3hnZgeq1ZY2hyRXUqJod7jkW4pGnPD7GWbPaQDgtNvQG4yQybLxaytvjTr1QbeFYqGkpocel+nZpB6aLz99gX/7F3+OD379vqZIiiS08KFhHlFM0xkSMHm58OAT+pt+S7MJkfFxybIMP6Pxs3N6wN+fmyweXiwWKBXmyxqL+QAzSVyUN/CyGioElJJhSjZ5+TNb6+Xj13rGDA8OG0A+/iOMp8ZRaTewt3sg/XNqMqY8OuYnMRyaU2uCMYxJxhB3797FQXofn3z8sSZy/LvpxejzgqX52a9QTL5UnGIrKsPCbawXiXhYW2oaa/la0+NiMtuF1mbuodvuEj2NhyB/QMpS1eSPDH/YzvaR/D30/vEwkY6a8t927022I8c2JqSmptT4sci5cvUyJifH8fTFUyMQPErPlF+IeWK12ZyzST46eY1+v6wBi3noxnmesAqumSyKJeBmwWp14ey8jFKxKckHQ4YrxTJePl1/k38ZgtNjkwyYeWX37t7ERCKpC2NzY1fbXsqYOS38wY++heHIgBvw2eB24XA3jVdP93D/5lt49HANswvz6PQHgl0QxTw09zAE8cvA7BzJqFZMpaaVB3Z4eChog8VulamdhxwN0p6AVfQzmuEL+Qa6tFPArgPe6WZDYnhMrRaDnGk3u2EaRnF8SDlfURtwZnVxEEWkPX1gnE7y9znaZ76jAcQgLOTW9avyRmxub2n63m9xItxSg0b09L379wQG+tlP39eWhAUdn6GLqwtYng1idiaGv/5/f4bz8kDb+kDECrunJ+M9Lz1ukTGgp2koVDTPk9mZSwrGPT450naD3izKSTnVo3RqLBzA7337GwpYf/ryBV682sD5aV6XFiVWLrsDTrsd4agbNrddOYnbW3saFHHLR6gVC1jGL/iDNKEX0aq3BLfiQ88LoDsY4Nvf/zpOMtvyZ/jdPoT9LiwtTuFwL430UUa+qcx+DqfPz2Dv8F23oDvoK16EZxypzvRLEYzjHbdhFOhjZmUB/kAE0ci4sP6EVMwvMrIljsODE3z88WOcn1WVA+p8oyioN6voka4mb/MIlVITVislXVRCGJNPbidzpaw8hsxRFUhrYGSB5nIFuD02URYp+VTArGmE+BSVJh5MJ+dxuF3Cw69ewh/ww+13weIcYTIVx8LMMj7+7WfCXLc7Ri7rwoUl2J3A8uKsPHJsMtqDOg5OdlAjiTbPoZgd49GIYlTyWSPnjqH0/oAHM7Mz2tTWmx2F8fJuCHltUkaQnHyWzb0BTfh1wZcqJVxYXkXYP4Zf/PR9QXF4Y7MYoRybEjh+BrRXUG1x5fqKprjRWAD1dg4jcxUjWwMjE6WBbH67ODtpo3DeRzI5pbOYIJoEaclOYHIiDsvIjecP01h7lobN6pbknM0PgVsMRecmjfK/m3eu4NLVi3j1fBOPvnyqIlHyQJW0HDRYMTkzicmpSRSrWW3W+J2k4mE1ZX//t++j3eBwjncv4TOMueHggb6isIau47EQ1l9uIH9elddSckCrBfEJyr0b+q5LFZIrjUgibl+i8QBg7knGf3ZUULN/8doiEpMR+fsnJlL69cU8rQWM1yDgzSRqLol2e/u7ojtymEdw29NnjzA5S7WNVz9noVJWDhh5RgyoN488iIaTkv+Rrsj7KBYZ1yaehL233n0Xk5OTcDlsyJ2dCMhE3sBB+gwnmaI+tzvcbjpHWFt/IbtEIOjH1GRCEjwO2dhskmTY67WNgYrVpwEq6bGFQhHJiRgSE0H4Aw6RShmFMzufQLGUgdcfVnYcB5qVZgZzq37YbAOUsyOM2n5cWr6MTz56KAr2ebGKZpvFrFnRPdye83+42eCwn4PGhbkUht0qQkEnstmiQuPDkXH5gWPjXuSLR6L8BviuR5OKYuJ5RnmjhZ77UU/F+Whgwd4un80g/H43JifGVTPwjqR0MhKhh5WxUwWMR8IKtidlkptfr4vfRUvbfI8viMnUlAY9LFT3dnfxzlv3tK0n94BxJPTrc7BiNg3g9djh9zkE4GHtdEyyucMuKiubU8YwcYvEbRIHVG67Dx67D6aBDQFvCJnMsbbmI5K0mZ3ZHyoCQ3VgiUNKG7JnOTTbdW38WR9QUsihHFVE9LfyXKV8eXZ2TjYDft5cVlApRz8pLU+sk/lCOKwMfp/EvTtvaaPXaDXw4MkLqad4gPD5oGqFnAfWQTyX2AjzrNhY39WWcH42hZUL02r8uflj1JKRDW1C9rwMi4XDgSEKSche6AAAIABJREFU5wVt0tnE8p/j780sN9YnHARw2MCmWPLtkAvlVg4un0P+61F3oCbrnbfv6B0ggIixKeMxH2ymPqr1HrLnVZTlt7bCFyAtlBFlPW0x2bjpmW62NKjmIODi6gWsb2+i3qQnnWc7PZ5d3Z8c8pAuyi3mxOSk8pJPTo5gMjHqitWgWQMUbtlWli8ind5DpZ4TYZ41BrMQaWfi340wGYfNre94f8sAqXAIyFge0sOZkxiOebCwkEI2dywLQdAbgJ0dGAcqYb/qdDbSjNTg8IgKuScPNvH4q9eKDWM9w8+bzy8/H35+V64vw+u14eDgxKAYj7oIhL2C0bGmKBf52fSUc83lkECQLofuhl7HGAr3eK+xv1BIO613Jj2brCXZ+FFm/bv9k3LE2Uy9kYryfSPIKTAWENiKqrelxXltaouM6alTOUOVQxWmYNg54tqTDykRq5OzUdx99zJ2DjZxfFpRIcminP6jToN6fJMOrEjSr3Up5XPxaAwY0OR+ri0CgxcpK2QzSEMjpYUsJgiUMMk/AjjMI3hsgJ/SwUIJjU4X7337a/jJ3/9Skwa+KNLzMhxbeuwR/F4nvvaNa4C1gxdrr9FqMbOEmTttaYv55bMQ/90qVfIuNhIYGEh+lxkzKxHMLcZRylVxsHemDSCnmPTrMEySklWfN4iD3ROcnhSRzZT+6xcsFLUxMNO0nYW8NkSkXAYpreq9Qc53pCHnm/uN33sHC8sJxJN+5cr8w9//GnvbZ+h3SKcywDLf/O7bOMiuSeaRz9R1yBnTUrMmZSwY+PJyBR4OuXDtygo++/QrTaYINeBByEyVIRxqvAT4qJbx6ccPUC03Zd5965078iN98MuP8D//5V/iwaMv8cGvP9J2lRIYmx24fucqdvYOQNIPpzX5fEnY/lF/gICPXpEo0ifHRvg8p92K6qAHgBk8YyJhauLC5q9HGSS3Eh0VZSQqctI3MTGO07OCcNaUke1spFE8a2gqxeknCx890Nx4uBwoNeuGfJHy0bBXjRslefT1cf29uDSt8E9mAsaTSbx+/RpfffEQjWpLcjJe7gSA8EXigRwdD2B2Ma6gXOZBqngcsdiy68Dafn0klLQ/5MXb712Q59PvDWBmcgZtmncrDUEPLlxeRb3Z0+ZvY31HHsVigVtQwmIskpBoW2exYH5pFgNLByNrT96T9P4JYsFxzDHYtEmQQ1jm++6wiUotC4fLjsXFZU0neYnmCjvY3n4m+YjdHBTAhtsC+l3TeweYnZ9Vo9HrM9SWgahuSWW+/OwRGuWW3j9u4kgGJWzAF/JpA/X1d95FOBDB+toOHj9+qovM5bHi+z/8uvIyeejxiT8+OkCjVkQ8FEE118Ff/4efYGZ2ERMzSRydHQk73Wh0DKS814HkRAjBkFOFBSl11LKvb75W48epLL0+EcrmTF3USRDgenloQanQhNPGbbYHFiKdWxVcXp1TwZI9z4OKngsrN3B6nNMEkcOJiUkONMx4sfbqDUWOMi+7IEUcSAlvbmETmsCf//mfYWt3Rxjs9O6BImJyb0JgSdVyu7zY2tqHx+NF+mBfm+HF+RQmolYk4yF88OFTpOZXtInZO9xEs1cWPpuNNoPb2Zw6mDs0ZMAypTE+ZTw5nYxnaaBYIib6XERC+ipYqHPKyzzQfKGq0GYS35qNgXxsLrtTgwZeHvV2A1OT03A5XAI+kArqDTh18VEaeuXKVRRK9HYYg47syZlymrg9Wb24ivTBHor5PHrNNhZmJ3D/7hWR7l5t7DKgEM18B2sfb8LZp/95hFa3i0bboLLxHKL0zMUQ++kAwrMBzF9YxKVLVyXtTB8eYmd3U7mshH8R8y1onMmBXseiCASCJWYXJuAMDlDKN3CSLmEsMK5pNpsVQbbsDlFLaw3mIXEqOsKIgbNW4vk9wpYT+MINstvpUEQNg+3ZHETibly7dhGdlknbKrffjt6ohe6gLTtC/qSNjecHuqd4RVBuz7gBStZM5gHsNhLc4ghE3PAGrWh3GKND/2AUhVwTn330UMU2N9ik9S2vzEsOTaDLy7V10dc4/PvRH/xIsvajo+M3GwsdL5iZmVEodiwcxdbaLj77+CspSViItbr0YlvfODsMiTZp04RsXLyyhHL1DCNrE9NLXrj9JOv15YGizJhF6+5mCRg55RfnIGBsjAVqA5nDGizDACbGFwUeIsApfXSEXK6IZpWZhiOMj0UwN5/E/EoKbncA//f/9TdoVbuIjsdVJBQKeQ2AKA+7cPECMicZBdHTy0QVBmmiqdQsPvn4IerlpuSuLN58fvqdmJnb0VbC6eHW0CwPaubkXJYMni3vfO0dwDaQ140I826Pnrw4XHY3MplDFWg2l0m2hPxpBcV8Be++d1vyO587ogHg2VkBpXIVPm8Al1Yv6n3wcLg4EZMf8r/8l59ic31b0nPmX3b6ZZQrBSl+SPboDBvwB4k+d+t5I0xieeGScoH5DAwGJrQbLTjtVBK0JAv7ox//AB9+8kuRurnNyReaKJabODo+0z1JND+zbd0uDm8MAFz2jFlbHYFqCAVbmJsTMZhRDlZ9HiYBGuhNXphPwetiM5UWWXx+MYWtreeSRbucYWysncovmJh24Mr1hLyI/ZYT926+g1evtpArVvHo6aZ84NzWenxWcQHaTYJ9Whh0rZLBRSNeJJNG88gpH4eq9Jxev3YBxdwJivlTwTwGzGxzBJDNFaSKolKG5zblrLEEs8oaONinbDEoG4bNZuQf00NFie/JSRqhoBdTU3HMz6Swv7eFYypa+gNMJOPKmaP0mgCS+dl5NSP5fB6lUhHTqQkkkmE8e/kA+VoOPWr/WIv1zLLyTCQTCASc6HQbqFPBZLPL98VnVJK8kfHOcFHR7QwxEV9AJJzCRHwSu9s7auaWVha1JdvZ4c9J71gOVZKszRxgDNDuFjWMPTtpIL1/ru0tN88LywuYmU6hXqvJGuH2ENRS0YbfYQ/q/CdoiGRPPk8kkVPWGB2PwmRmgT9UzJbH7dedTDUTawg2AfQdUmnEeoLKohgHw9Ex1cVDM2FRVTV+rJ1Ye3JTVq10UMzR89lCiTmCg5E2shyCszHmpon3FWNQOBikTSu9n5aElcobnn/dfhsepxu9dhMrS/OCiDDncP/gSP7vWMSvvM9en+HvXX22fr9HQyUOCnsD2jl68FFJ0mrI9xsM+PAnP/5j+eL+7if/Bc0O2RoDyVFv3LwuhsPx0YnqfWZl8/egb7XVqKPRoFc9hJnZJHLFvD4fPhesWymRZ4yK38cYEIkmddaNhZKq4U8ILesQKGhkCXM+a3PasXppAYsLUwLNFItnGHAJQIqwzyNCJp9LgtFSqWk0mhxQOrDxcg/722ciP7MJiMUTWl4Q2sdli9k6hM02wtHRqfFZM57EY0TQsaYlrVc1aXuAOiGL/E7MBuWd6kS+d1TwsP4nO4JDIA6KSdSm+kj5ftz4SnVowEbo++S9qXpzQCCOBS6vS30Z/zPBPJNTCbFVmq2WGnH2aKZQwD2ampnUIZ8+PII/5MKf/sUfwB+x4qtHz1CtcTI1FMHzLJ3HiHImM+AKuzVxL+aLgi9QF09pDv0l1EPzByP+lM1Yq2GsXwMhP6xOiczhpGcHA3hdTuwdHCozIxANoVpuYzRkgLBLAejCttZraFTp0fNjIhWWnt7u9GpyTJQ2tzrc7PEw4EUjMycnPASY8OC1GVI/qkUanSr8YRvu3r+qCQuLbxbF5/kzTT55GXpcQfz8J7/B6XERA3rPTG+mJG+aSr1F/NCZMcUDRatzEh1pJu7o4W51GIURwL/619+FzcUqqIcHnz/V1mTYpgxrpMb53ts30erXUKhkkTuuoVsbIMyAavsAvrBfodSHhxl1/r1uGxeWF2QufvToKaxWp4JvqVumBIKeJ07Mv/udd2G1jPCf/+anqFU4QbCIAsq/XyQYFQmIoAei7+OJqCZZbo8ZiVQU/ZEZR0clgXgoVWOzc//Wbay/eoHZmVl89fix5DxXLl3Gk0ePRYvidx0bjws1W28w8LerotZh5QNLFDmnPpQAG+TUuYUFHWwvnq1j0DHDMnBqkkuvx2gw0JaDctFmt4lKq6XtGk3J4YhfcqlBnyCbkYreRDKCGzcvCwnMg8TpcWJjfQsY2LQFZgbPpYvTCEX5Ag5hc9A/xouJcjY2qAMEfVGkEvOoVrqCXjBTjI2J1dVHrpiD0+7G/NQ8Xj7dQu4sj6nZJCZmEoiOT+Af//G32Nk60gZDlCyzDcU8Q0Q58RpJq37nrevo21romKqazDUrQ1xcuIRiPoeVlSUkJuIKHs/mjlBtlhXiOx5LaSqeSAUAC/11ObjsUeztnmjC16x31OAsLy3JjzseTyISHddmeGd3F7/54COsP9+B00pfUx0jU195QJ6AC335T0mDJQffArfdj0KxJCM00cB/+C+/LSnY6WlB0qm1Fy+0HZufTeBb3/gO/vb/ex/rm7sYi48pC5DFQiVfx5WrK7h//4bktmzGSZEK+Ck77ih3Kl8q6vDh5Iq5Z0VuCgdWxg/qcysVjIuW0gpKVe/fua5GgpcH5WNNTsNIA/b55Tml5HY8PgWXM4jffviRptRmS0fSr8xZQfAgSucIVuDflR7eYISDg2Np6Eno2t8nEnygTcYf/os/kDxoe3sTh4eUsLYlEY36GerclNeU+PvjTBot5j+Y7JLzsQCml1V+ROYBW7jFsaFerWOk7Z9HwaqUwbSa9PlxCGGSMZ1+I4CBsi7kzylLtougRo8kL0PmaU3PTUmW3O0NMBYYw9FRGuPxAMw2Sq17ODk9E/qaMBT6lmenF7HPxrZWxsRERMjvSrGJJj25fC9tZszPxRGLeVCpdCUZNLWt2HmwC3PHop+P73+7Z/gMeDcwA4k+h/j8GFxxB27evYlvfvvb+OzLL7Gzt6tBD2WZzBrl3bSxs65tXr1qRr0M5Wl5AmZMLHlhGjjw6IsdXFy+hO98+xs6R3/+D/+gJuib33oPz9ee4fD4UJNgbj05aKP8KJ87F3CAw0huTYn4F5AnEES1kce737iJ2bkZecva3SZyxSxWVpdxlD5D+byPcq6FfpuSK5KZjUKXwyN+X/RLGRE9Q0laCZ741veuI5LwodkYolzoY38ri821A3gcLnm77t2/rgaN0RqcyG9t7+JHP/4RpqamhfD+xS/+Cevrmxgbi2kzxUbcYWVG6APsbB7ANLRgYXEJW69fawMssBn4XDTw9jv3cXC4I5DDjVsr2NrdRmImiJGpg+3XJxh0gO/9/jUEYzynmSVVkJ+GAwU26w+/3Mb686p8sc1KR0TBu/dvKf81c56Bw2LHwvycAGHPnn+OTPYQpr4DH77/FO36SL5Fk5UbGz7f9OCwwKpj1O/DG3Ti0rVpxJNjaiDCwSRq9TpO0mkEgyEBPNIHx3j9elcFE9H6kaQbCyuUxbWEzycNj809CbUeD+FQdeRLfNcHeOve9zGZmMazJw/UMJTrZdiddqzMr6CSb+DwIP0GAuPWVJ4FGGmPhXwBm+ubmJ2axfUbVzE09wWYePLkKd7/xQfo1I1nhRuV/d09FZcevwepuQh6qMFmHyIcYvYg5Z12BAM8w+zw+wMY9kyoljp4+WQd33rvGzg5TSNbOoLDQ9+QHZViFycnZRQrFfiCBOxYFVfD+sfjDGqLzy0fi0M3pYP2AN596z387Ke/UHQDVSOUb3NowHxHr8uGSNiNXDanbdqVa6uIx8MqYh89WsOLl8cYDBww2+gjNOHOnSU1S5PxSb2Pu+lDNNuMPMrCQbtLwKENBLMsO/UBvE7KwBYQDDgxkQxiZ3dLA2R/2A1Y24jHPMgdHcJldSAYDGP3MIvByIdGh2czB8wtFaHt3gCnmXPUqw24nRzkUJVDSAc95U4j+3hyXIoAshuuXFzB9asr6LbrygvkVnRpZRLnWTY/IRyenIsGf+3KJb0P3XZPhHXCvhrdHKweeqy7ouRWC22Yhh5EQzGpuug9a3cbKFVyagrarYGonhzE8XO32IeoNVrotM0IB8axNL+Cve1TRMcSmKANR563Kh4/X9eWhlwE0sgr1XP4gsDWxi6O0wPlMtLy0aPCxQFcvjqHP/rxHyqa7OGjLzAC618O4FyoFAf4d//jX+KzLx7g1SsuKxjhVIHVbYHJPpKaoFpoaKBAqix9aDzjJuJzOrMff/VCXluHA/h3/8OfYTBsYm3rFcxOCyr1qhYavMuoviIVtsn8unJH0lYjh9Uk65OJ0yfakhwOXLlyCVevXZZ8kU3h00fP8bd/83PlNDsDZg3RmKHdrhNyQ1VHFJlcQbRf1jhhbvesEOmdgMXj45ykuFxOsJFzuKxqhFlgEyLDmpzbq8W5ReTOStjZ3oPbS4VZEG+/dVNwt0Ipp2eFpP5yuYGj46zq6OgYCeOs+UjMp83Ci3qDW1wDcuj3BXVOkYPAuzfgJZeC4KIk2s2Bhs4kcxJw0u9a5Inlc0tfIpsp2sBu3boIt5simS5OM2fY2trD1euXVPuziWODzHqf0DBS/unXJKQwkYxray1iuCJt+qp75RcWP2mogR5D2TnEoIJLnBA+j7JPvGGFkH1BgBpD3Xs9WeUowSeJn00ehxekkI7HYlJVNltNLdZopzEpAs4paByhLWSB8IzPF87f2KGsOjf4s/L9PmCv1enDFPA5R+PJcR0o9CNw+/Anf/5DTMwH5WR7/OyFtjiEqmw+21UgJc25zoBLhak6V/n/SHDidLgvGcy1m7eV11Uul7C/f4oOLRkEhVBTMRjCCTMoE6fxOVM6R5OGRiLVewP5m1KTCUTZCNar2Hm9B6fJi0QiIhnn46cvlNFEKQgPZvpeGhUeAsyj4YSHxgRDJyuSo5lSDm7++CGaMDD1lF23sDypQNibdy5hPBnRwcwi9vQ4i5/+3Yc4PswpGJYbR26LqN1mQ9KuEyNvRAIYTDMazi3yRtIoz0bLG3Tha9+8hf6ohmazhmdPNnF+zImxyfAAmoD3vvUWTJYu9g/3cHSQR6syELI8EHBhfjWBnrnNKlJrdi4QeYncvn4DTx4+eTMx4ANjF9yGpl0afWlGZlE3OxfXw7m5voPdvSO8/fa78PsCePHkFeo1eh26+ueuXlvVYfLy1TPkiwWxDgPBcVjsJPkB9UoVy/PzePHsGd55+y1sbu6L9sZjRLK6TleTiw6lP+EAnG6PpnZszGxmYGYqiU6nglI1j2gsrAObk002FSRc8Tszs7nmAWV3CrDCwoU0MhbhneFQ5FR+Z/QUKGurTc8P199vNM8Oi+R+DGq+dHlR+up0+kg+j/mFJNweor0NOSibEE792HjzmS/z2am30K4P1HgSwsPmkBPu5HRMFwBjL8KBMTTKXZwcnUjqQ38QvV7MX3rxZE3kOZJx3S4/9reP5Xfhn+fy2rF0YRZtUw0mVwf1WgXLsxdhhx1uh0MZZun9M9H9atWivE000nNDEOM2yN6DJ9TEyNQSEOD8vKopt987huhYVEU6J0aEyBAJbvy9Wnj48CEyJ1lU8w3ExhKSIKWmJ7B0cRn7R/t4/PSRpBwnB9w+83KgL4dG/bDkjZTXHqbPtC3mc0+fi8tlgsvjwOrFy9je3xV9llJsbugblTouX1nA9OwkXrx6pfet3+lhfmZRg5OvHj7X986Lip6tqdmIBld72xl5Sm0WGzptxm84BcFhttn6xgtkz09l6OYBnUzEcOXqFf1diScmvWtn9xgXLl7FRx/+VoHsqxfmcV7ISSrN6eZ5JqNnkWfY8uqyCqvzXBEXVy+9If453uTxuLCzv4tc7kwDBRfpZ2aa7Sj1igFowGyvYWQboDukDMdQP5Cqx8EWgUNs7GiU52fFTaA8MEOT/l68mCkHyp62UMtzGLGMg6NdjEUDCrednVuU0uDsLIvjw0M1t/Pzk/D67XD7nEgfHYhyxwFQrVqC3U6JlV1qhrGxcdRKhLw0EUtEtAUjcZdRJclEFF9+/lIkRw7HuKGhnImNAHPBjg7O9TN6zV6Ya2aM2hxjUcJvE7iEPijGV1CRwellciGChq2Kd7/+tgriX//zRyoAKC/l+36wv49GuyUCKP2s3aYTi7M3sbm5hYPDDcxfiqNVHyjwmFPl61cvIpFI4OGDh5J8siCgfIyNAKmt3HhWi1UUsjWEwz5Nsgk1Ipxibi4lGXK92tR3xuBkgoi4beEdQgkrJULcIBBGdLB/glfPN7C1RhqvF9dureD49Bg+bwjrr15jKKUJPRU8n3uYXgxi9dokhpYRzs+LsJq8qJf7Gv7Qa/a9731Dk95Hj5/A7eTPVkOzXxFenttZ5pzxvabEzG7j9sOrTLdPP/pSkkQuLths8l6kXNvpsGsgw0s9NZFEo0XPcRtvv3sbT56tod0n3IZ5bQxPb8FuHWEs5sStO1NITrmENifB2OuN4z//p09QLACWgVsNP20PJGHybPs3/+2Pcf+dW5JlU4a3u7+Dg70dtGo9ZNJlZI8bODg6hYn5q6QRum06X7kV4KY1kvAjNkWJkhkRfwIhT0z3PAcwa2trCHDb1wc2NneQOS1K4cOMrqnZIJLTHlgcXfljuamljaOY78gfxaExt9b16hCT8UWcHGa0DeMzTdWIZWTH5rMjFHNGjJPF4YDH58ECMxfrJX1+ZydZ+DxB2Q8Yhnzj1lVt488zZ/jb//Rz+duXlhfx5PFTZDM5TfPdQRfGEh4MzJSodbGyPKn8STbqPo8fezuUJQ7gco7h3o3biEfG8X/8n3+FyflpXLiyIrnV8eEZdvaO9M77w9zSG/52ylcxtCKXqUj+yrgffiCM1UjGaTs5w/7eCXyeqIA5vFd57lM2R6816apG9iSLXIdgJdvbJyiVe6g3+MBaNJSKJzx4+61LsIxM4hJ4gj70Rmasr++jUuvI2sDzXRaNZhdL84v4iz//M2SzJ9pepPf28ez5U4wsPdjcfYzHXXDbbSif10RxHFgsqDbMiMVnkD3LolIuaqNEed6AlMMhUfFWjIXHdCdRAeT1B9HqtmC3MQalgkqxiqtXLuJrb99GKX+OjfUNHB7vYWo2imajjCtXbqpp3N3dRywSleWEG5r0XhoxxgPVTuCPOFGu5DX4YQHPxpAbHkoWaR/hsCyXP1ad2KpDjQbzEqemWTuaUa41Ua60ldFGiXC3acGVS3dgZaxCtyObzc9+/QDZSgeTkzH5ywk745BkfDyms5IRCp9+/BUqjQZavabuCvIWCN6YnkliNGwLdmcx+xAOJCV3Pcvl1YhR0kxfotYFZgsS4zGUz0s4Py1pgMDlBP8+33jvPTSYu0hyfd+M2HhEze1++rUANoVqDueFokK7XQ6/sqYpcRy0R4p7KpHk2GaD6pLnVT5Nes3aDSwvzWP1wqKI7ITceVw+fPHpc3zwq48Rinlhcw+MuBuTDR67TZnPj588hycQ0PaKskQuEVj50ibWqLPes2hAx7qNlgsuQSjlptKLUQTc8PMuPT89VzPGZ3EiGcHFC/NI79O7OECBvjinAw6nC612R2qtQCBkxMWNBvD4+VsYIexmDmQ8Pv1zA0JhGk0kYzE0alVt/sgy8Hj8ArTs8P1t9gTIogKRxTffWS5tLCMbPG4r7r19EfVGGWtrpHuPBIi6sHpJ6oHTsyMkk9zSe+SV4zPOc5vPT2piCjtbVAedKm+azSq3gIx14f8a9H/G0xhAOwXD8cyXTYHBirxrjftWW2ytZt9EB9CTyDSCUV9UagL5+FnS5tNpdeXRpxpjenpSIDtu1Pl9kq/y7MUzVOo9MTVWVudlwWjUGjjYPUKz2oHJ63OPuCGjJ48FN30RP/7T72NyIQQ317cmk6Agzx6vYe3pLnrsRcwmI2hVVB2zcWGyizUZ/39K6zhJDUYCks+EQn7FDHzwwW8x6LpgHoyU40efH6Mf4Dah2GpJp89tEmV7oiXZuF206bI0D0e4fv0SdncP8ejJOhqdpqYO1GBXClVlpnDLw02LOhYhe0kxMoJg+bMZnjxOsNmNE6tuwfKFefyrP/4uQlEnimVmtwxwcnSGF493sLtzKuM0+0jKQtj5EyJCrCtXq2z81LmrjWeuH78UtzDONxRovYej40OcHuWQ3svDMjQmL/pzV2dgcwKZ7Bly52W060QjWwRa8QXtCMdc6Jk6esAVZjowCWhgRGhQPms8PL6gW7lvDAtnrMOdOzdgs/VxkN7CWDSMl8830O2SWGaSZr3fGqlZDo4FJeujBKTXpe+Gf5YFxQI14k5cuHxJMhi/1ys89fv/9Es93MylyRJMMhppHc1Ac073Op0B3F4vJqdp4h6oWKe/YXY6pfyZ93/1vvC29PcRBc78G04ynTaX0OLEmLJBp/ncoxeF2OwBSrWajM52jxWhcFD5Rb0OkZXG6luKW4tJn7vHa0ezVcXUTEyyUM4YuCUl4CR9kEe1SikunwezIDucFJEsJr07iV92G3x+K6IxL1w+F4IhH7wBj16+gN+LfrcOs3mI9Ve7mEjNYmpmBolkCqcnJ9h8vSnqXb9rwvFBURN5DkDcQQtcfjManQpgHcgv4XcH4LG74Xb4sLudxcunBzoUx+NhTKTimJpKCka0t7svada7X19Bo11CqVSDzeZVlEU0ElPTXyxWJLelnI+HPDdbm6835MdiRhlJe8cH9CbVZYpfXFlEoVJAtVHG/Tt38fOf/JMBBSEshKRdd0D+iqM06ahu+X2v37kmUiz1+2yCWaCxSN/Zf63ClAqAWrmiIY3FaRfiuF0nbCCISDisg97tDUoqUqlW9Fm63BacZvKSHSUT40gkkpLasOjdO9jTd9IeGL4PSjVNw74kJlOTSdy+cVsS5S9JCivXcP3GTRzs7UlCVWsVYGIBB8qa+qLykfpGaQrf03abk1iLCgqa9N/52m0pCtbXt3Whs/EiLVJ0xVRc+YD1Zg2VyqnCnwfmAZrdriAF/DWcOGJkDId4ubG563Xp7TRdibMhAAAgAElEQVQhc5YTyIXZXfR6clDGZrFbN9D1nJ5SJj0iqMNlxdTMhKTbjJ6gxCc45kNwzCXpDcFIfB8HJjYKfbQaVcxNpmAlhKDWQSlvgAcIFSAEhUn0qWRC71wuW4XT5peE82A/rQGQP+BDu1vH6cG5QustDONumOCgZ8Fm1SaGn5suKItVXkGeVzfevYDIQgjTc9PasBBqRCAXG15601aWl7Qh/Mf3/wHhSBQeV0TN0sbaJvrDFgYWeqA5sKI0aAibsoXMOne4naXfjcM6NnK6XC02bcnsFhMWF2bxcu21CjdRCYMurFyYwc7WnuR49PmwwItGAwiPhfXuECDx/R98D+PjSckQP/z1Z/jHn3yE4cCM/+l/+e+xvfta33mpUBJEolSpoNlu4tLlFUzPxdAfNRQEzDuDxTMboVHPgp3X+8p2jI5RMkUSIPMkx1BuMFfKyKI7ONjXoIsZmgThEAX+8W+/0B3KO5MNuLLpFZdDr6NDhRILHp6DVPDfvXsdr7e3UKdlQmcd1Q6UHtLbyZy1GkJjTty6N4XUnF8TdoczhJ//7CucHDVhGpjRrDQ0cKSy5+47V3H97gUMzD1tSOxcr4/MsiHQG312UsDLhweot3pw0yfptWFpOSUvbbvFDXYfzZ7h1aQEzTqwIxaK4+ULxnik5Kt977338Nnnn2vIykEPP7x2kzliNVjsAxXf9FZevjapcPVyraHYD7+fUDFDNVEpdFDOd9FsMhbAKjnT8W4OheO+SHbMaDRZzbA6rPAGqXrp4sLFZcxNzavx+/LLr3TvX7y4DLfHgk6riacPXyrCgd40Sscyxxk8ecScNBNiM0GYHMwIdqpR6HTqmJlOYHVlWQXWb3/9ubZHf/rHf4T1V+v48JPP4Y+M4d5bt9RQnJ+fo1yvCGCSOTuSHcDHuKZozKBFnxVENWQNEU/54A+yCKENwYpOi5wEB84yJRElp6emYLPaEQh5sL21C5fDg1u3LuE8eyzFwMb6IVptE0rVqlQlBDq5nFbcu3sB0VAQBwdHavz8oTC2Xu+J/sd3X7Ajt1tnF32IxMMTNMe8x0SMJN4MXq6/wHnxXN5om9mKfpuZiwRwUfLIs4FEYjf6HTbCPuwy1qv7JuKKdayANcaQ/NLVq7LQpA93kU4fCJDHRufq5VXMT6ewvvEKmeyp7m96ACcmEoKyFIslnaOpySl4HD4c7h8pcqNSz6PWKOkOkY/Z1BEhkiRKDk/McMvbtn9wislUEvmzqp6rmekoLl+cRzDIuB8zsvmyLAZFykEH9MLOIeYLYWViUnXMX/31T3GcbyIYdiISsmJ1ZU7PUiQyJmURbQ1nmTKyZ5QME1bTFr2edcJYxIOLl6YwM59AMjmJTmuIAw7ygiH9/c+yx7DZBygWySkw4fKVCygWzkTIdTu9Ui5wE9fmFgn82VI6u9LpExwenWjbw7qk2iyJCUEJH0tx3j0Om1NNUqPSwf4e43NIuXdJOUEOAuMiFkXzNOxaAjthiFKpLAgi7z82N7R5kBrJ74VbzLfv3certXV0ByOpkRrcBMYSqNdb2vbyYGItovq/24HT80ZF0RugVKnC63crlopWmk6Dg0S7ERM2GmBmMiXbBj2BBEDxbut06UUbSflAQCTvCsW8WOsIx3xq6mlz4fKFKjfWG1z4+Dw+ZTzSS8vCP+QPIxSOY2f7QH7yeoUeOt4thAMSikLpJem2NqxenpHt4yxT0XnY7rWVFUu5an/QxuRUXLUiCfm0NDDjudnoYWcrjS36+I/P9CxxecWNPj9b3m8sUHnEc0BlxClws8iYFSMCjp+xYRsz7gFZxAR0IVjGiuj4mO4C1hCMPOLPzX/GCpuafS7XOCRkdjcJ9WzYeXfynrC6XIKT3bl7VRwLWlwOd08k5Td5vJ4Rp8hcXnF9TbnXu9+6h6u3F+HyG8GfzKR6/PAFnj96rUtLW60Bb0Kuumg6tMBlc2oKzwJIRTILQocZgaALly8uYSwUxa/e/2d0WtSjDkXEsmGAyekwrF4Lys029rcPUa20JHzlwzk5HVenzQDu1aVZJBJhHGcy2Nk/xul5EZ3+UD7CQWek/zUP2YQKQ6ZtA/8cPhyDIeMJDD01j4ffIaG14YmE8IN/8R6u3JxGNn+K7HlJ2SH0xn3468/lV+HHLBLP8E3Xzr6SBCAGshNuw9WxJsUmQQUuXl5Co1XB7t4OKiXKqzgDoM+Rf7ZFhxgJqMw6NEy9Vn1R1M37gk74Q2x82poU8bNgFgwLGyJ1+fdj88cCn9uh1IyxleK0weX2acKwuDiFjc1XamJZcFLzTqlZu9nFqMetlEd01sGoDYfDglRyXNOPs2xG/gzK7RaJUndYFTS5tLSof9/cfK3NLzOOOKwgRptSJyKEue4OMvj43jXEEmE9vMyR4jqeemzq+XXAOJ3KdWOjRWmXUdSxIB6++YxMavwYksyiodZswOaywB/2qphK72cUTk2KHTXDfAnoiaOGvFGvamBAoiihOsx15HS4XuUUxmqs2TVMoaTCDqsLCITtIqRyimLQl6pqILn1oMyOh47T7hV0xRdm9phTmZIH+3ncvPWOpJzrxFY3axhZWcC2YO170Kr3EAg50THX0Rly+2dIADwuF+KxiChxXqcfp8cVFHMEGlD3T5rupIqH9AGNzRaMx8YQoWenUdEWk1uhqekZwRWISqd/j5LH6zeuY3ZuDge7e6hUSmi2agqFHXSGaNRYTPF5a0tOFZ+IAeY+3n3nHXzw/kfInpVE5+L7EvYH9c5wWEB5JQ/akWWon4fMSh5Y/A6Xlub0GfeHdYTDzGgcoM+NO6w4PT1Du9rGwsyCfEX89bxUStW6Ic3zeyXfiMXG5QNS7pnZIukFC7K9/bSM4dncuYJ4uTHkBpHT18mJCLwuD27fuo799B6K9SoCwbAiEvxBP3Ilxm+QLmhHwMdoBZ8uNco9SMXjUMlmc7/JRuoh4PMgm89JPtjrGA0IN0iRYBi3bl5BeMyHx8+f4vq1yzg62kXm/BT1TkueI8qVKbOlpJ2AGxY8/NxI5D07IgyL8z1jK87nld9nn97dN0ZtTgQ5dCPVkbjpS9eWEJsYw1H6GE8evNTz7/IRsAGMhQKw2EewOE2wMei13YbTbAdPUU7avW5eUANBkEqlnFQDMzOTmpyyKKEhXZmsI7O8UCQBVypFnB3nJNOydS2w1AGnxa7hm4zwDDc2sxEzKcvI4TZh+cYUbn7rCvxjYZnFKW15LWpYWZu7u7dva7v3+NlT3Ll3T3CX44MjNUZUIFTrTfQUuG6VZIdB4ozT4Bk36hnxOA5i1K0mXcy80Nk8D3rEjPMdpqTGmO1RFrWwxE13QNmYpAc6GDKfGlfwd6VR0ud08+YtxONTArv8+pcfY3uN5Gg7fvjj78oHtLv3WmRJouIdHregRdzo7u6uw2rrIDERUnHNOzKdTiPgDaDV6sPj9cPn9SI+HjOe3fAYjs6KePb8pXyKbGIovSRJ1TR0oJxrY+PlPtqNEZqMgiAci9RUE6FW5jd+beM+oeeDKPWxiB/tbgerFy7KM7i3d6hmgQNE4srNA2hyT9DDwuo4phdDekY21jI4PWrB1Ae6TRLjhrj/7i3MLscRjJJGmlHjx1w7rzsg/Phf/4f/B8f75/B5x+AbC2Dl6hxMtjqarRxa7ZoRhdMbKeSYMrt2bYRGrYsf/ej3FSBMoiKbnYkJ0pCfIDUTx26aCPMOXE67ipT+qKUCqtu1oFpjQDzlYE647WZlb3rdLhWdbCoaNRKhLSgUDELvzqsz9Ot2YORQPA2Hy8wYdgfssNgp+w9r6/OHP/qXKsKfP3+GWqUkm8XO9jYS8RS83oA66olEAusv1vHbX36KXt8Cp98Oq3sooEoqNYZUKqptHYv8+dlFNCpNOM1uxMeiePL8GaqtBhq9JhKJMRVXp9kcjjLcnlGhYpOKxOcLIxZJ8o9HeucY6f1j2SFcASAwxlqBvj4YlOouowR8Cry3mOnXTEplxMEtN+Nf+9oNtFplZI4LMJu8ksTu0P/XqOkMYkOXSkaU46qBabWmQSyfjdevt0TwZmC45PcBt2Axu+kNRWawlpucmJY0jSqEx09foVZlfipVUnTxGoomf5AYfps2B7xX+F3Xah1t4elD4iCM5zDvD1ozSKel/LRWryJ7npWSgxm7zVoN169e1uD41fqafL7LiwtotblBJGWT8QbQ5lhxB+2WBkun2QyyuTPD/+xwK992fNyLAZq6iziBNJlsaDY5RHfiKH2iu2ZuZgKrF5ZQ0/PGe5BRPXZsbmxpG7ywOI/Z1ALmJufxxaeP8Go9jXy5hpGlYzAKAi5B1ihp1N91yAF5QxR5wnKkECAl1WlHaMyB2bkIVi/NaoBEkEcskUSxREihCRsbG7hyZRVWs11n26UryzqnuClz2y0olk90T1tNHvTbEAiG4KitrRNsvd5XRi/px7SMsP72hdyqw9w+ntPGoI4S5Xa9L8Ua8/gIhaMkkaoC5lzzXWDdpI3csKtBG32gJNny1xG04g9xoeDG0eEx7t28rZqn0eyhXqOEtoVoNC6lCsnMnQ5prS0N8RhPEhjzC4xESmq73dLnwvPR5WCzNlDsRnfQRavG/GS3PPV81lcvLQvKkz44FCCLKgKedyR42902wNaAx2eAIrXysRkh54pWE4OK9NEh2o0e3I4AQr6Ymko2ify+6uWOanFuXrnJY6/C+nRxIYH5pUl88tkjDPpWUbp/t6Hj+czGlWBF1rFf+9rbWFiZgM3qwqsXu/ji08eolRtSFVFtxftJcBaqZoy8CT3PE1MT6A0MCxS/I8k6teEz/v0NMsRQgAw4ALVgYjqG+YVJQRoJxMrnKqr79Gu6zIMQBVHvJ+Wg/JypjqMkX4NKO6FMLnz7O+8gOTWm+raQLeP5ozWYXG73iIUwL1r+g5xCU1rx+3/wbTj89EzZ0Wg38fLlBl4+NRo/akstDPr1OuD02vTBE58fiwYkZePWqtttKr+Mq0fi/Ju1LnJndWBEzfVQa2Qm+awupTAxM479TAYvntGMzGaFgYkjzC0k8d3vv4NmmzISu0hQfCkKpSqGJitcXlKnChj17ZKaEYbApoikuUAgIFle9rQgwys3ZvwytGFVTtVI3j82a/ffvY7v/+gdVBpFvHyxgfTBKVr1NqoklTYJmSCul0hVA+7CrpsbN/4HyslI9FNINjt4mw0+n1tFN/HtilcZQQcuXzZtGwWfNbwmfFA4YQ/HAgrL7PZrkoOwSeVq19ABk9DDlfqbhpvNYKOF2dkZGfO3tl+/IWoa2ywCYVrdJrJZbscMfwanODI6902wjKwyw3JzwwJW+Xp6iUzKeOLmkZMOTvNJ0otEo5iYTGFyKoUnT59jZ30XoJSTYfQOi5pOFoiR6BiuXr+ggoUHwcsX6+i2CZ+oyAfJSS5fTGqh+S/6P+wWGxNu9D8sODnd+F1wJQ+IAXXSDjNGRP+OIAy23xPBeZbTur7kZ2z8eEFwSkopMf8epH/SrNvvDLXRoo9K40iz8fvwcBqf9CM5HVAxQggG4RzMz6QhfzggPbSI/DnjOQK4dv2CIAuplB/lUgbNJkNGUzg9PVWRGWMchocksDrqhS6KuQ5c/hFq/Qp6wzaCPk5bfXBQrzEimr5qGKptDtFs+bOXCnX9nIGwH8VSVf9dNBySPI/Tdm6sSd/1+kLoDyk/Y2PURTZbgMvpxfTUnHLKWo0m6qR9Uefd7YjeOTExIYLn6UkGt27fwNl5BtOzUwpXpVybmzDSrzjMYOFJIzqbJj6rbMQoVeRhxeqX5vJkMqpJutXRwfJyEpOpcTgcIfzmoy+V6zYejOPG1VvY39+Xz5bxK/SysFEN+b3aLuqdsQC5XE4FVsDj1mSbz1y3b8H29q6kLmz8CExgsGsqFVGR/O7XbuO8dIT06Y6AOVaLCyfHBZxns8rq5HecTCUwNZPU90mz81n2TP5ZBi1TEsepMSev5UIXO6+PtEWiBOvK5WvCuAf8bjx48AAHh2n82//uv1FECiWulQazHqsCS8XGE/r+hPKv1/U5MU+vcNbAqGdTs2/kzfHZpsfA8DtwyMZGgnJ0SrRDUR9u3b2C8YkInj19jsO9Uw1uuMWj9EVZc8OuimSXj5PtDjm4cNrs2irwO67XmGPWwfn5ic4QxrFQMkU51vbOrnxkBMOYRjYF4NJ3QHw8kfqoD2GumWAmMGE00nSam3z+39zc8JwkEj+xEMLinXnU+110Gny2EigUcvJcTmp6m8fR0RGOjjP48R/9kQZLm5svFfTMBvwZKcmdJqbmEqL27e9kkTkqA31DhtpoMGPTpcEYGz/6W7gRZKNEpYIRdGvksvJ8oCcvGg2KSMwCiNmJfr8Dh6dpET0j425dqjazH9UiPbw1WOEVQZOyJpPFKGz5nzkcicYT2oxTplkoMDakA7/fZgDNoiHBI1w2bnh5npG0akEiGpUXZoz+RrsdG1tbgu+wUefAjeqHieQEckc17G3l0KqN0OuMUCiUNZhjwaIJuNmQBdFOwDtSPsZeG5euXsDlK1fw4vkaXr/e15+tyfCQ5D27igm+53b3EDffm0Ny2o/0XhbtqlMbE1Kyea4enxwqJmB+cQLdYVlDL0acrK5eRb3Yx//+v/0VGqU+IvEQ3v7OVcxdDKNSO1HRVy61kDunl7eP/FkDndoAPndA7953f/gtUau5reCAi5tRDsNqnTy6g7o89PwuOZSkvJQbMhbgLBgpG2Oh5bbbYR3ZsDC7LD8wByY868ol5nTW4PWEga4DzdIIr7eOtJFinqOJ/m+XFW6fGU7XCD63G1ev3sDVGxcl52WRyuLy0aOHapSZp5pM0W8ZEHTo9XoazTqjZWyo1IqIxNwIxXjONWEeuHG4V8bK4gUk4zEsL8zhg/d/g4PDE8wvLSpuodWhlHWI07MycnmGxBs5pJRmsaGRVK9jw97Wic7ZsXhIJGNaD6KRMQ3g2Khz0E1FRXw8jjoHuz2rpvrbm/siO37rm3ck8e61mU+6BLfHh8xZHvsHB6p3OJDjMI7SYw6Mv/jqkTZ/iXgEV6+sIJvJYH1tU+8n40YmpoPYz6zB63Nh2LWJFl0s1tCW3LaEenWEZp3bCO0h9J2yvuMdyTumSzIhbTQ2F9r0TfWNs+J39ziz6yYnJzTAoLyeDWO1XsG1q9fx4tlLuB0u5dQSTtRptRScTvVIuVwUBZXADg4D796+hePDPfnEWGecMe6q0UAkHEWRvtYYORAFONxDeINcJVAXyBxfi+qcVr0Gv8eDqclJvYuEoJAlNhZO4dNPHyAxEcFUakKDwHhsWp8B5dn54rksOuUSz/kmkok4Dg8L2hhShaV4hCa9Xaxe+Ed2EU04EU/4JLE36LYmDPtW5HIVfV8LC3OKILh555oGmWxcyLFY21hDqXyCSMQmjgVtUbNTq0hGp3CeLeGTT57gyy/WFP1AqTYBJEeHpzAppoq5gSaEYi7VH1SMuLxO1dd8VrKZIgZdgtNqgu7Ru8ciWDAtpwtmu0kqA9b9HPzyXOG7xXMiNRvT8D4ZG0dyfEyeyd3tUy0JAqEgLFaLtmSUnvOM5s8+Nz+Jar2OnR1C0vxqmKkI4mB4ZWkR1UoZ+WIevWFXGYMWi03bwvn5WSmkSJMmnGt2el4eeXra+BA2u1VDIu6meo3bOmPoz5rO2J4ZzTdrKg7SbCYPnFY/2o0m7FZGF9UxMT4Fj9uH7de72Nzc1ZA2lQjjhz/8hjanJ2dFZSzy89l6vaMNK4fSVMcEgrR5dbVZW7k0g42NXeztHkviyqEUh7hGLp9Z/Q+XJvxu+C/WuyR3U5VGPzbvMHr8WStQnsuBCf8CRla3AahZXplBMhVB5pw8AgJc/NjaOkCzxcxr1vFs/EaKBuL9bIS8W3HtxiWdi4Qclkot5b7++E9+YMR71eo42Cd0LAOT2+MZGStHbtmMpHgWJHfv34Y3bIPTxwmsDRubr5UBR5mLzeRAKVsSPSaWCsFsH+Hy5WUsLE6gXq2osOFl0Wk1RA/a3NyRUbWcZ7drlxaYDYbNBEyMB0Sng9uJZy83pF2lH4IbmcWVaXzvB2/BGzBL5/3BLz9H5qigl44ULEPm4UJyyqBakeKXz9FUateE9OWLF8hnyvJb0UfGLRWbBRMnhVaS9ZyaxrNB/fo330L6aA+HB0col5vSR7vcToVvMoiR2zLKhihxo5eGPhoWoD1uK4w10puYAANTzQk3t4RqEJlPZyWhlMH0fEiHamz5f2ua4HfpcqQ/kpNVeiVJ/SLeWdECoZAaOP49+HMp46TdVhxFKODDfjotWRabKk5wKdd1+ZwKd+f0g4cQZYaMVeh1BsifleSZYgA1/zuGDTvsJEJV1LBVihVJBCgPpcyOEj4WITPz06L7He4co8nN7MgkKa14UW8aAhKreKDx4WSY/FAXAi9SvhBs/ProjYjoN/DGBnjH9OafZ34jLw/KRSzyDLb7DL5t6uDnu02pKQYsCOhnGSIaD6Jc5UU0EDFJ0x/+uj5lDiSekvzK0EqePn0Egk7EkmMIRrhdtcHls8Bk6QsM4nCY4XNTMmFHo1kyQn9JFhz6YDV7sL29I7hQMEAIjRXpdFn5RTabExNTCbh8LO6HGLaB//gff4Grd6bQGVK+bMHM5KLkMcVcCcFAQAhzwhsGqEm3zgIue9TEZHIRoUhEIJPc+TlCQRcmkmNq8njI1Gs8sPnMOFFtVN88ezZdMKRdWU12HJ+cyABPORaJerzwKKNlo8KJ8srSMmq1MibnJ3WAc0rLEN1GvY3f/OYTfbY8lOLxuHxJ1Mjz0FDosY0TMSvGx0OYnYmjUs8gNRWE1dxHIjGHjz9/il6X1F4fJmJTgnqQFuYLkd54Li8u/UY0cg8Yd9HtGPlarS6mklFcuzqN8/NTlKuMKrChXuthdWUF84uzRixIh+ZvxlnQ01RHtZlTADwvMkp5c6cNmHoMMB3ovb53/4Z8O90BZVY2DUNI6yQJjkXA1uYJirmucTmUK9rIMqyZBFxKLPme85mk/DaRHFf4MgdhjALZ303L2zq/uCT/IifJvAB4kB/tZ/H88bpkN3x3RRp+M83ju8FMSUZBsOliQy//3GQUiysLePX8JRr1pqS2lLHwfGFh7/P75FNkjmk+z6FOR+cKBybcOnHANhr10WhWBNSQGqE7FGhqf38H9+7e10S8UmqrCKRUk1tSZrDWshWU9kuw9CyahHJ6+TsSnuTxHIi4rYjOBOGIc5M9QLvWxmQ8IVIvL8YAh3+RGB49foyFpUVtwynvzOfPNJBirE/hvISTswz8YY+eQac1gHbdgpPjc21l8+f0wfDi5JHBz8yAgbUbXT2n/GwZxmBEjfD9ZHQMZdVE4vcQi4cwv5DC4cm+3rHktBeVagHFfBPjkWnMzawqf3Z35zV6tCRQ6j0Yya/EQonbFw2eqOawDGEXCAqSThPnzz+bAxL6rtAzo1vtwDoYIRYOKJZn9d1rcHrdePbyKcqVEmqNpsBJRPT36iZsPc/AOnLDZmGT29T9w3uCg01+17yDjVEfh6cEY5Hw6RFCnkQ2eqA4jSZ4iL+G2G4OFnhOOQMWLN8dx+xyCGgDL784xqULl1Gp1zEWDGk6TXKsz2OT/HxmYQyXb8xiLBJEyDuOn//NZ3jw6QZS8zG8+90VDK1VHKWzyB5XNTyrVPsg04i+y6XFJdy4fkNxSqRyEgpykt1GrnCIwbCjgUVrUJeHzmxh5JABXeOXSfAYz1p+9oaEmV5EC9w2H0KBmIZ7bCh49lDVUCk3EQ0nEAklUSv08bOf/EaB5VS6EHXOBjs5Gcb4uE80Y8qsZlfimJ2dkGfLYvLqbHz0+CttpmkxSE1O49qNG8ic5HGYPsXM7KS2P9VWGl1zRnCOuH8Fz744RD5bxL/+4x8gHAngn375S20MVi9eUID5ef5YNU6jPsB5rqLikBsUPpv01/Ceq+bbOE0bmxrezcEIn/0G3A6Gt7fg8NrR6TfUYCwuzcDqsuLo8AzNSlcbcbIOKI8s5EqKPuAdv7i8oEEDacdffvVEeWMzM1OqG/hef/zZA5Ek79+9jnDIjoO9XWxt7OhMIEEzNG4D3DU1Xl1uUXtewewK5bKeKUIwGITNgRWfeYOWSLWQVVs0SlLZJNDTnkhMSZ7J8+rBw8caXnBQxPqCz2+jUYPbx8xVegAjsJmcRjyGz4twNCq5ss1KuR7ldVZtMEk7jbDhmBiHx2nD2dmp2AGVahPp9CFCQb/qlkKujGazjrGYCyNzCzbnSH51DrtWFlaxv7MDr9OJgM8r3zdVUZ1hW/EUjx+v486dW7KkbKztwOehP5Fk7Iwa1fPsOcqFhjZh9NidHpeVl0p1DpUJVG8ocmY4QGLag/g0AXJdtOs9dOtm5LM9lApdLRBYa3LDPj0bwc27V1VbxsZjGox+/MnHcLr7mJgkxdsDhzWAxbnLmJuex87WAX77my+wvsHml4PArqSep5mC/ImULtL/6fHZdM+arH3YmcHrtCLoC0nKOOwxe5jDFKtkiNyqU33V4xzcRt9nR/Wr7mQO21oNRTOFIl55Azv1Jq5fvoB8oYKT45yIz6zFpqenUCwVFScUi0bVuPWHlGe38Ow5N7k+bRmVS+m1K16FIBfDJjbSEoeWi1bdUMSwrqDHm8290+5BKpHExUvLUlPt7G/CaueWvydlQY1RYyR227idI9GSqzWjplb/N6A+yQYX7VfuEPotC6qlOiLkIgwMZQ4/o6tXFlCvcbOYQbtrRovZf9UGStUSajWCWyib5JCadT3vApsG519+9VBNP+sWDrC4GaRnmwMRysVJwKZChQNnylftdhPu3r+D9EFGcD72WRzEU2mheA0wso13jgk+j0dKL3qrOedMTaY0vPvwo8/1M6mvYF3N5peNHyniIEjGhG995z1cvLSEWr2Chw9eIV/K4A/+8LvKutxYf60c5Q4bRo/Xq595gn4AACAASURBVMaPfwAPK6NJJSjEpa2IN+CS1C6TPdcWrN8aIOgN4jh9DJfbjeVLc1i4MKmsOk5HeehQumQejdAoVxEeo8FyIEP9y2enGAxcMjcL2z8cIhJw4/jsDPDYBeYw0PsMB7Xi0rWLuHpjEaeZXTz+ag2/+scv0KmPtCViIcuChpusYMyLheUJ5bQRtVosNXF4dI6ZqXnsrFNuWRcanN0xu3J+GWws+QLzIeVDz4wQZs0ZhR4nJy64fQ7YnJyAU3JC7Sx/necN0IToVcZgME/GpN9H2ltunCiP6hu5XXxD+ICwuJNUyQz4gj41zWBGCaVbdqOwiyfHce36Vewf7GnLwMKOAeXRSARrLzewt3ekqTe/J6JhOfkVRIXuaRaezaambN//4e9hN72Ng8MjebxIjOJUhIcXV9aVclm+i4lUArdv3xau+cWLJ3jy8KkeJnpNSKFjvzY9Oyd4yK8++BUSqSSy2SxymbL00pRr8u/PJ/53lCIWYYT/UI7Bz9p4CwG7xcht4dqbwksuj/jf0fPGqRD/pVwn/nbMx+n3jbgQh1kTOv5n/hncBvOl5USYL+L07AS2d3flmSG8Qlsp5h7a7ZKHegLO/5+p9/6xPD2v/M7NOeeqWzl1ThN6Eskhh8MoMUlaaYXVetcWDBs24AX8T/gHA/7BhgMErG3IK3GXkCgxiXEyJ3SaTpW7ct1bN9fNORjnfFuwBxiR4vR03/re9/u+7/M853wO8oUiKoWGfC5E2966vQq7e/Ac7kJpSRvVeh3jMS/tYxVRjN+YmwvAStALiUsTBz+hutPsWJ8en2Fu5iJcTr+8Q8S67+/vIRkLYzoZx09/8gFmVoIYm1rKhCpl+hi0IZ32d773h4hPx7C+8QTbe48QTbkQCFlFC7RZfajXh8idtVAt1/DiS2vw+Whe7qLTMqOQ76HZaWNmPgaTlSQvmyJHIuGkiLKUwnR6DN41o0EariiaLEit8mxEgmF0mi0dMG998ysyOdOHxPXtsHtx/+66up+727u4deuWaHlPnjyVD4rSDgKQGKmxMJ/Cl958GZncLrr9sqiOFqsXJ9mK8OONUheDthF3EkuF8eoXX9L6J0787p3PnseuWNEbDeQDCXg9GPTqcLsG8Lt5MVtE+byHjZ1jYfrjyTgKpaLeCRO40dIDyilGRoXOzFwMJhvhP2PEIws42S9geXENq6vL+PzhfeX1cK0UigVJfsJBP7In9POZcOPGSzivtnHnzgORwb7/vT+QdGYw4gUhoM/KqTWJYSRrUYpGXDdD7730MSam0aWsujeQxIVdVR4wG4938ZtffKAikGRkrn2JVMxmrF1axvHJnkzobIjMMJbCOkK7x7iLhiZk8pXEItqfwuEw1i6sYXFlXv7MQ3pNGnWEQ2EVKpwwZU9zaNZaOmhIE0vPzMNh82jvXlueEsWP0I707AJcbj8e3nuK7NmZKI8euNA8aQA9BumyWWMoGwyAFSeoE7hcZoRnfLAn7GiOepj0J7i4soa5GU5QXPB7fbpY50sZfOUrX0KtVsLO7pbOA1KP2TD73a/eR6PZVWc+FvfBpym4DzMzi/jHf/yN8heZ5kiJGrcWNvjkpR5zfzPIqPR/SDcxmGDA8F0GbD+flDmdVnnBq41zeRiv31yC3WkS6dbh8OLNL30du7u7uHf3rtYPgSBUsPByT8IsvwuFWzvs6A67akpSbkksNov0Tm8Ar9eHs5M8fA4/xm2GhQ5hN/PRtXHtqzfw/X/xXeSKObz7/vvq0udyBUOGa3eDVt/yaUsQL+77VCXwz6QnkYUv1R+URXEyTN819yNjImjVfsVChx4XyXvGlBcN+Dbo18RnwkhfdiEUB+K+OD74+YYI1al0QtEXbPhF49N4eP+hQEjphSjS81EcHx8qJuQHf/B9vPebjxGKRSWZ3to5RLlEiRi9Sz5MpacQikZE7qQc+uToDD5/CBbLBHOLaWzsPkaxcKaL3pWrF0UrzWZK8PnDaPbq8k6TLrm2siLC497elqbIQwwQ9ofhsXvV2ORkh7JDUR1HBrRtcfYiZqdWsL15hJ/9w/vI55qaOJA/s7CSwLVb8wiG7SK/UmpOD6HTRaqjG+UC9wUGPldlrbDAiavXr2F6NonMaUZ7q4jjthHq3V3YXH1ekTEbW8PDj/elVPnaN9/QmUwqMdUWjO/gu0pYBiXe9Pez4OF0glFMbDJx3QpEMbHJlz8ifVHr1yr7AAvBzx8+lPKhP2xrSsCsWqAv9Uex0ILP7Zdkm2TFR58/wRuvvYbM6ZHkswtLcyJnPnnyDO3OUMh/Ah4oz2OmKy0eoYADHjdQLtLj3tYzo0fLH7LD5ptIGeLzhBBwR6Ukofw2m83D7Qzg5MQgA/J6aIRKMxd1jHjMD6/LjkgwomgOQsbcHq+8hE2u2cnEoDfrLsSL+VANbjZOOOVxWt2Sb1PKTvoxfz7657vtunz8LpcHe/tHiMQYx2HGhZUltJpN0bb3nmVwcpoV7CcW82Fz04jfobJgZj6BwaCpdz+ZiqrQYsMjc5RBuUAvPNRUbfWrUguwALh166amUI8erMM0caFUquoecvuVF+XpO9o7xdP1J7xcoFkbaoI2MxtDNOXGBH2BVeq1LsaWDqYXPDBbuhj3RiicjFA8GyN/VpUywG7nRLOPaNyrLOqXXr6p5/Tr3/0ajXZFFOFg2I2Q34evvvktRd5QRs7z7v0PPkStUdOdLRCI4MnTLXQ7EzRrPXnpJd8ni8BJGTw9dg7UmE9pc8JuJVTFrEaDw+1BJBzEF7/wmvZRTuXcvpDkkNnsqSZ9LLxqjXM1zNmYIf23lCvgxrVrODw4Rq3BcHmTslu//a1v4qc/+4kUTOFQUN8v6Zy+QBjVWlP7FNVvFPbYHBOtHUY4aVKnph6bC2N0mmMcH+TlyadMn/FQbPSlp1P483/5x1IN/u53v8Pewa4m5PT3suCTioCZylabpt7njB+b8H5GSBazStl8MQsKNeiYVSRT+ccGJJkHqdmYqLac6h4c5NEbmqS2oPLEF3areVyvctL8fJr3vKFz7dolqVpY6A2HUI4gm7usMcaDkRRn5JpQBeRkPJzfidffeBkrqwt4912Cvfrao4p5sjKM4pATQIvN4A7wHkffvgxNVgKVwqL+nteMqBXWFrR8aZ7C4QvPCA4/LUAyGRMrgIrGpeVlbO6sizjORvbjx+soluswWV0wefw+aRblO1Hhx94Ox71mhKMRbco8pDmOJaShWWloJExPFjtgX/vDL2H18gzO8odwumwIhSLaGD967yNsPtnDVDKIV1+/oWLqt7/8HJ2uFeN+X6HgNtME0aAfuweHaAxNiEc4Cm1qSvHK6y/Lk+BwMRfjED/6T79EPtOSdlmbSZ9yGYIBuPmP4fZZAOtQVNJkagrHR6cKgYxGU8pZ4kiVhSt9gMzaItWJ0tY6SUjyWfyzLpfTJivcQWYPWWFxAqnphIyRPOzYWaWBnZc8fkGScSpjYyJZBIkzLIb4ZShDTgZ+YwTNZ2qyTZCcicnnRyMzg10pP/NT5vbSiwoM//TOZyjmy8o84+/Fix09dCx4FBhJSpOXHoiWiiRCPXjZJ5KcC351dQHLawuot5p4dP8J6pWuEOtcFB6fGanpiEElHJMIGJFO+9nOMawmB6anpnDp8qKydVrdpkiVHr8Xd+49wMLikqSADDTd2ztC9rSAk+Mi7BaXpqHcLPhOx8JhVMsVbfIshG0wI+anjLWN/miA7tCEDuGnLBDptaPE00zNOX17xsSPf/uDxEe3dJmmF4xUNL6kkiabORaHin1+NySl8oXmxIMr2B8IwBV0whW06nBrnw9RK7IIMwtSQbIWCUw2qxN/8W++JdM1Dzxeyvu9Cez2MWbnIoq6KJVLAucwsoIGeWq1z+iZsLslQeQLTw8bw9QzRyeIBP266Hf6Q2xu76JwWkOXys4hJycT/Nm/+j7i6bA20OJ5AcfZLYxMZSwuxLUxHRwUMO47noccj4UqTqZm0G1BZLmd3T3ceOGqMgApL0wlp7C3t68Ten5pRubpu/dY7JQ0LeYFkjJAXjAXpueleE0lY7hwbQ2JqbimfrmzIj788FM82zpC9qSkTi5hT/TnUTLITB3KulgMkKTY7TSECV5eTWE8qUu8fHpaV5A85RDLcyso5UgdG+Lew4eKJOD3aBz+DR1KDADnRUi4ZxaI4SDK+TNlfJLo6vK78PqX38Sduw9QrtQ0keu0Orh54wrefvtL6mDVqh3JFrvdBor1E8DGdeKG3xnG6f6ZOoqc0C2vLsNiHYi8SwM00NNk2zy2wuUJwmx1Y/3pLuZmp/G1r72BWr2EWqMuP2UylcDWxgZOjo40heDe8ezZjgKhb9y4rcuHLxjSn8PObr1KSY4NU/E01h/s4oN3P8P9B48NaIeZkjSbyGedblNksqA/rCKS8lHCkSgptZknkoZw1EZ66Te+/jZeePm6fByffPaJYi5K+YJoZjTts8vLqUa52FCOFt8ft9OJqXgKO5t7mIxMuHHrEvLlM8TTUU0pr155WfEfDx8+wv6TA2x+vA6TQFCU0kATJzObVc+LVbfLguCUB86kHU2SBBNT+NIbX8Lx0Qne+d07ksjQbP/W21+U8qNUOtO0gufE/NK8/H1nuSZ++857ujBz6hPwe9QQWFslrn4ZP/rhT5E7LauQoeSY0AKChQiAyuUzKpbYTWVhep6vKf5mzBOP2BV+6Ang9xEyNY29w10FAL/2xi1MzYfUSY5FZ/Hk0QY2n+6KdMYudygQllecEADuPIQrcN+iD9Lt9UjCVKtUdFmaSiYNUh0l1w4/soc5tNmFHQ8E/vnWn76NV794SzaI/aMjPHh4XxdWSsA5pxw0xjjbq7O/rUkiP69I1uwoOx0qGjglUnKQTP4W+fhYDPIzyTNCSRbP4DEwoBTeTQryEP6oA3MXfIgnXUiFk9hbP8Pn958hFA3jysUruH/vPuaX59VEjCdjyuxlJAPzyvyeIPxuH25cu47/8X/4n/Fs60R//s1X1vDyV1bQR9kAc2UJtSC4JKImaLttyMP5ear1JsbPPSjBQFiFx1mWTY+JpNN21xCtzjnm5uaRYlzDo4cIR30oFI5EkPQ6vRgOrbh89SoOs9sYTGqa1Ef8U3jl1pdRLbXx7jsf4/x8jM8+e4DElF9TvUjCAl+IOPye5KFsLvu8MTzb2cDl1Vs4Pa7h4aMtzC+uotMZIZctyMrAd5QI91TKi/GkK/L01GxQsnnz0IUem72dCeZmlyU1489D+t7W9i4isaAu2vT9cJ3yLlGrldHtETgSVV4nZcuTiUNyNst4DB+zGd0W3PtsEz53TJM77tmlShHlSh6RWEyTrMlgIMgOaZxLSyuYn5vVOX+WyaFUKko25/G6EYoGcJYvivBJau3lyysIBEj93MF5taMG19RUCNevrMorSPm1z+dDucAp2QCrl1ZRaeQQCDvVEE5PTavJyyYxKaX7B6cYappAvy0zGUnwpLKGQeCAy2rTe+mwO1XoDUYTJJPTWsd7e7sGBp82lQ7vMWORJC9dvIhPPvoEzWZXHlnKKV948SZevHEFv/ntP2kdc13X6i3UG23ZaJx2Ky5fvIizbAGHR3lFCITCXgTDLhyz+eALaf8MhT2SidP+UK0X8fLtVVkQ+h3go98+BJEJFk7C4oTbedQAJxRnitRYfxTnlQE+ePdTNUU5oZ+ZSYkevrt/iBEjkIZtXLkwg9WVJNr9CgaTAYpnTWw8zmE4tMDlsyEW90tu3CiPMew6sL+fkdST9yM+SU51onGfQG5HJ8eiOjv9I4M0b7ci5AlhbfkaZmeYn2dBqXimBuHx6TOc1wlIMiHgj2Nj/UB0ZBNzSQnFolyaxGZWI9wjhowFCyMRS6BcLCNfKknptnphCX/2pz+QtJyN+VaLNoB9vPfeexrQ8HJAaCILEf5eHqcH2eMcFmfnZTc6UaTDBIFQQDBA2ibIK5hOJTEzm9Dkmn8OhxL0IVL6zWZ5JOxXcV5rV9WQY44yP3On2UG/y/3NC4eb+YAl2TDojye5+ItvvI65mQW885sP8fjJU51N5JCwSar7I0nwZjP+y7/8zzV9PDjI4NGTdQFi2IeZm0+oiSq4I8wI+qKyk7HIZFZz5jSHUrEueXUiFUMg5JZ/mL8/1yGbUIIOsrmaP1eB1xt2pYiiL50WE8o7h8qvHmLE6d+AbwzfGQIgJ4jGvPjOd97CdDqOnZ0MdndO8fDzJ1LjUDLHd4lRHm6PBy+9fA0uhw3rj7ZxclzQdyk14HOLmQYb2plZY7DQZN6j0bCkpJG1G+/F/GVUq1y9fgGZ/BHC4ZCygtvdAULhCEzBSGhiGA3/v7R4PlBK7QLhgC65LBCITeXFdtI3Chi+YH/xn/0R/BErzpt5ZPNZrK5d0IfvcMz4yUMc75Vw/eZVhKIOBMM+/Pwnvwcp56PeQEAPhxlIxkLY3ttHa2zDuD9QsbC0soTv/NHXkEj7UK7kdHD+9O9/i3aDkh9KcUzSV48G9EvxSyFxziJtPX94fkksluhNqzWr2iQbzZaq/HGPKRwWSZe4QCnP0gPkFJKAFhY6Xg+cfreolzanXKMqLqSlH04EJTB8FYasi4WwFI/SuBu5V5Tw6PflAT0wni+7tmKSWFSqw2Y1SaP+wguX1a169PgRznIFdUsoaxhyUma1SX5Wq7JAfX7oj8eSk/DApX6aF1GjMCIUwQKLaawcNdIKucHycswihc8hmQ5gOh3BpNfH4dEBXB52GIY4PigICR8OBOH3OtHuNuHwOOQ9MhC/9P15JVMkxGV9YxubG3swjQiaGCnHRV1pypGaXQxafYNWazbBOgHSiThW1+axd3yEnYMzNEnXtJKu6VSHjdMNFoF8CYwLHJsRROcP1C1nATw3v4D19Q39dz1nvsxqVpgVIKvRt4U+OEpULQgmA7D7+Rkm6LUm6NYGGLS5nseaivDf+7M//y6W1kLoj+s4OmaQqQnTqWmZrWPxkCQyXH98Sbv9AYLhoAh3nAazk0k5DyWyzM4hzfNw5xyzM2G4HEE8eLCBdHoGhVwFlVJLBSLlpl9++3VcvrkCd8CGZreGza3HaLbPJUkMhyJaY7wMk4RFIMb21i663REqpQZCoQTOMkV18i5cuoRZXnAPNpEv5tURZGfxLJeVn+Lq9SsCM9EzRykFu0NepwemIaXZl7GwMoNEOqHJPdfb7z/6BDsbz3BeaiAWSaKQLyKRTGB+cU7wGxYmlHtSWsOJBCWTlFdFIg7kCiUdnJSHDoYdJGMJXL50BfsHB3jn3U8lwStVKpibj4q2Gg2l4HD4sP1sXxjzHnN5JsDy/Cz6nY6M5TNLCUQS3APOQTUK/25U2/IqLa/MqlPstDmx/pSbZMbAvscMebDP5cWgPYLD5ofHH4aP5vdhRVRWSl/HJOay2TOi3CwofyK9w+GQV7Q4TqcpqZ2dW1Mm0Z27H+u75vSCk1924A4PDiW3vnHzJsqVuqAjlAHS1+r0eOD3BlE4LSrTLJPJyeDPPWT/YFchvtzHLl24gicPNyT74BRfHj67WUABBtaOJj0VngT3dPsdbG7v6HBrVBtCt4+HAwGWnF6LQfF7dope36R3z20e4ft/8FUVNB9+/FRxHzdvXkYk7Mbp2TGWLq1hcXFFlNhGto1//z/9Xxh3GD3REy2Q653vmBotFsbnmJGcjyC8GEF8JobzahWvvfYatrd3UKIMzUPirAurq0u4f+8h3n/nfcyk43j9jVuCfPFY2tk/lk/09KSAzEle7yxDtXkBiiVncfniDfzD3/0Ch7sZeRsop5eqgJmYXivcBI75WOhAPspasSPpIfdzNvCogOApaXNaMeYlxjRSJmdixofZ+VlYzC4UCyU82zlEkBe8VByzs7MinXKtksjodJHSacLJMUFSnCr21byaTqb0zufLRTXeGLDMC7IaSGxgOS347p98DVduLSOSCKA3HOD49Ejv/U9/8kupIAatEY62S7CZnboEspjg56bFj7lylNWTnMtLykQNxInUM/yB2WzVnmc2XNE8h0fWCVauLmBxNQKTowZXEPAFfLh16SUUj2p4752P0Rsw77atZzS9kEQ2k8Ps4py84Avzc8hn8vjwnd8L1vO9738dlXIFv/zJ77UHv/2dm4CrjePsKSLROI73i6IM0hvILEPui892eLGIwgSngDXFUkGNG38wqIay2+VExB9UPAIDpw+PTvUOUaY4lZxG7iSPUi4vYAhPUDZGI9Me0S99ATvmppfgc4bw47//mXKFOSlKz1Naxm43M2RdgK2geJJ+z4ZOx6rIG2ZAMse0Umlj/yAHq8ODZDKN5cWLktJnTo7R79SRmnIhlfLJKw2TD+HQNIKeEHY3GEszweWrN7C7v/fcKhBGu9NFpVohCle5hCYzSeaURvc04eMhT5ipxeSDxx0X+bdUOEO3V4PVOUC52EG/xWkI1yQ9snkUillMz8wgHiGYo4ViroZWG7qkckK3uLiAUDCshhlJnIVSXuuQU4DBwCIk/yu3b8BqHWJrewv5YkXSZ6/Hgu/8wbcUjv3o4Qb6nbH2Wsr5mf3aGTbhC1sQifjEI5iZmUd6Os7Vh/fe+1Q5wf1xT7Joni+MrWlUu2q4u+wGyZHQCIFCBgO4XV68fPtl/OpXv5Tqho0lSqn5bG7cuopUKoH33/3AyKG1ORCNheHzuuH3erC+/sSQjAeDairx+6B3cHt7Q17lxfkl3H/wROApChE4tWYWID19bMRzWkgFCydYnMxHYx4sLMSRiCext5lFLluCN+TBxDrQmU05ZyoZwdxcUlFOpUINm093RASnD5KFc7FUxsRqgSfgxcUL85h0G2jUSyKm+31hnB4WkTmqqqFACSSnx/mzmp4lz3D6hWVxGQ8UZ0WFAf2DbF4R2Hb56hLGlqryOfluj/uE+Q1x8eJVXL18CdVKGfuHO7C7Jmi0m1KmjMYOhEMpPP58C80Kp37G4IKTMTbPWw1O29hQt0jFRotJdzhU03p2YUbnLwF6LBhOGfnUID+A6hyjaKD0ms+XjQ0OM/wuP86Oiwoe7/fYFJxIxUGpM/8dZWO63SoWOW0lYZ6eOUFKOEV0OxRfxIZco81nSun/AG73RBEVw6EJTkcQ9Q7tPMaZI26lxSUwFUFSbH5yukZiPCHwhBFTlcg9kJTvFPOoo2Hl/3GNcCI/nvRlzfnOH34NudwxSkUqfPrKZaad7CxbxJ27WxgObJqkcUrHST0l+vRbE0DGbN5kKgC3yyY7DjN56+267miMilAcWIMRYcZonE1vgl92t44xHjLmZIhLl2fx9W+8oYbi4V4Bv/71h5LtUt1AaxunepxAU+CfSIbwlS/fVlPtow/u4fQ4j26fth0Cj6jwoCKRA1Mjy5p5tJRYc/1yWikaNk8HKhGpmrEM1aRiYUklbLPTETTJFIyFJuziMCOOxQsXjqSfRGk7rZIwsHtAmAirWh45vATE4lF8+e3bOCscyAx+ks0gNT2D+YW0JFu//+A+drbOFF64uDyNRCqCB589RbM8wLA9gINyB+sEiYgXOUrxemOFIfe6Y1y4fAE/+NNvwmzvCk1P0mT2KIeT4wrG9FV0B9q82BUWFYeFqtUsmhYv/TJKOlxIxBOiIFGqGolF1OmjZt4AVRg/Ly/67K7yUOUTtTsdukASOFOtMWtu9JzgZyDeZd5mocViT7EAHv3/lIimknGFv/LP3N15pi+HTRReaAl3YWeElRq71azgSaC8cnUNc7NJ7O1tqkPSandRb3clmfAEGdJsRalYRL3WgtXi1NSFxQ0ld+pO24wvXM+ALeSJCQE3M2XiWH+yDrvLpUuqw0ZvYhOrawvodlo43T8x/IMRr4rYUqGhTYfh6U6rgW/vjYaYWCfqgMSnQlhYpO+JiH0Watw8fJiMLTg+JYmqL6wwOzideheTPlXJNoVkDzpdeJzMfXKo89ToDNFj7ouKbJcKPvkgHQaEQDImdo6VdQMtfP7zq1evywhN5D+3BnqRWMRxY+Wfy6dKeRAvZXzoU7MJ+CIONNstFUsEYfDZFAtFFZf0D3z9m1+A2dbEcXZH/k1O6lgYkD7V6bS0UZBid3ZaR6fFP8uO2bkQvveDrwgoUK5mFS56dnKOfLYLnzsh0NHWxiHSU3FcvrSA+/efYmP9FMViW8907fIcFlaT8hfS+8IpN/1Z/PNp+A8HwuoS83OQNEipB38NoxtYdHPyXKuQ5raERDKKuaVpbO1soFSu6vNlssyUMWQ9BKuwU0u58aA7wKg7gNfpwne/9y2kF1O6HJOAyU720/V1WCcTlAsVXch2dw6wemFNkJiFhQX5nvjMuR5J+cxkOFHrYm4uIWpbpdzE7NyUvJGcXMzPLWJ2Jo39w0NsbG7BF3CDrwA3KtPQKoR1vlgzTNUmE3xeG+LRIC5fuigZB4tiSmfo91IGjtWt9UYK5TkpYy2qD+jtZXgpsLKyKnXC5vaWDm52DvO5GprNAaJBOy6tJUQgZYFVof+K8RM8YKxOJJJpTXRbbJY06NXpSWrkdoWQyZyqIx+KhFX4jSd2STv57xfPTuSxsNk5neMG7IV1YpaskZMcIsTpU+KaJNqb4BfK0ZaXl/D40RMdyoyrEWmOZFMavE1jeEmyDToQjvkF96DU+Ziy1lYXOztHiIViuLi6iszxPsajPmCbiKyXL9fQIoLdDMT8dvyrP/tDfPjJZ8gV2WUNwzoyI3fE4muE5HwY07OzQl5PBxbwH/6XH2LCjEtOYdl4IiabFRblNIxnsTHg1wZbzImFtXnML88qbiMYYmxHTL5ENmvS82n8+O/+CXc+/hzjYQ8XLswgEKBf2ol6u4IbN17ET//xQzz4dFcNutGkj/nlKaQWprG0tIjMcQH3PlsXAIVe6U6zjSgvxL0GHB6uAzZuJvJ51UptTAZsVBqFHyf/RJor29QyhNtPqaYPM3MJLC5Rts6sEGvK6wAAIABJREFU1Z6k7Sy2LqytKHdxbe0iTk5PcPfBp1JNYOSWt5vE0UaxA+vYCCgmzGBoscJJGp3XK6hUuVjRu8aMy7nlML7zR9+A02cVhIf6G3qzPv34Lu7+/nOA+97QkAHyzOJBzneKTAqv3yvfOn2LnLbyMuJye0S/E6WatFHK4z3MLTNrr+CEpDNuYm7Vj9llF+z+AVw+BwIeH7yWCJ5tUQpNlYsb0WgI+fOSfN+MomHh1+908c4vP8DjBzv6Lr/8jRtIzNETN8B5kbTBLna2CzjLdfDmV16SR8+gUtNVwrzBFZSLbJQQdEZv2gkmpgHqbXqI6EkaweN2yOvNdc11ycYCv1uH3ae4pHZ1hOxBGYVsVVS6r3/ny6h2SnB6bEjEAsoWzeVO8fDhQ12Y6M1+4fZlUVoJjHvh1irMNub4WbD77EwXMqudMkuCcxjpw6YdI6YcAqQNOnZJyaeno+i1a8icPMPa6iLOzipYf3qGRHwG169dQjoZw8cf/QY3X76GT+88VBOv0+c03ywyLffOwbAKi42NT/IRxorF4PvDPSkUTMDvj4uaSbsFT7ZSrYillWV5namAoJfKKBwpTXOqqGo2ejg+rKDbtWB1+bLy4yg/czpc8tDybHq2f4SPP7uHUqWuC93i7Cwurs0jc3KEbK6I83oVDifDwE24ee2GJHdPH68jly3L50Wp6fFpFnPLc+iMqrh0eRkHzwFXBJkRsUt1DeFHlOdZ7GZJxjkhqlf7sJqMYo+5edF4SOAjSi65boajMU5OTgXZSsVTyOdKUozQNsH9jVP8aMjI6WMOLCeC3VZH3kxegDlJevutryESiuPB/ft4/PSRvMgkthL8cXx6pjspZa2ccLRbhuyfwwiCbWrnLYVvx5J+hKI2KWcIjzqvVMRRIK2Y65XndCjkEZWVailCwOg7ZtQQ7zfFUkVTS1p8aL+gZDd3UsVUMoXX37iNpeU5VIsVPLz/GN1eF7lSQfdONqEp/+P9mYUti18SYlOppApeEs4pfWWRMwZlt5Rq2jXNohWCsU3McqTUc235kuEVY/h85xy5Yh5HpxmMRxZ4XVEUTts4flbUOmfh0qjV1GxPpeK6C9EPT4m8/HwkXQcDkpeTk9FsdXXmGIwKw+rFfYXPlJ+FTX825WaS09h4sotukz5diFjr8XklTXS4Lbh18wYKhTIODk91j+C+RXsUp33TqbhsINVqCcl4DAuLaX2mXpdUTa4dH1zuoOK2trfOFChPqKPLQxWBCfs7OTQrfdjdTuXDsknNL8ftcUo6Waufo5gv4IWbN0SoVc7lsyNsbO7oLA9FXPjmN76M1dV5ra/dnR1UKkUNiAjfyWTqyJyUkYzTKjNQXBh95Wo2MkHCwmLOAl/AKUJzOBTFUSanaaMxfRtLDcZzsl5vyvbAm+9nHz/CqG/V9/7qa9dw7fqyGAr/+OPfaBjDRqGin1S8GZJOTsdJOb56dRnXrl7Epx/fw+lpWc+byiieMYoeM9Lh9e8R+jY/P41yqSggHz2KrN8YQ8bfkwMrynfj02GMTEN5O+02N0zBeEATP1HCVDAZpCBWQ+z28DehCZ0yJU5Z7JwoyQ8IybYIQJhbSsNsY+FkwfzSrAhoDx+sw+eLClZAM3EyEcJv/+l3OD+qod/qw21xIup34caVeRF+7jzdxtjiRi5XEUb+xVeuweEBNjfXMTc7j0DIh/t3n2gs3Kp30KpSHsaOBOlq1Mly2mERGIWbB7+4cDimDdlsI/GGSNeqXhiOb7kwWQjwJaB0gWHWLHpjyRjmF9OYW05hZ3sbpbOSLmb85yz6+GvoH+XFg9hvm8MpSSwLuVgsCqeT3exj0ZAoweLFkpEFfl4CJkMd9P3hAC6vG3Pzs6L9HB3syavCrhWr/sNMFsfFAixeFwqViiQPJItygsBLFgso+oy4MimpqVRLGJlG6hhS39+p00PCyepIuWq8EHIKweJIB/Tzi4aKpAC7dhNUSk2M+3yWhJWwW25CJBmTR4yFJZ8TexIMi/UEOPlwaxLJKWBiOo7esC/SJhd3tdREKU8ZnUUacW6q1D4rx4SdJfBQ5kZk1mbL7hSnpDysuQdRystfwI2ck83zWtUwmFssSCZTwpqzN8ELEi9NDptDJEseGPRqGPLBvmRzDCp+/4MPVFSvrc7iwsUFFApn+pmScUorh8oyHE06aHXqaHdamjDSb8ENkbIRSmwr5S46DTMGrTHcDhNuv8zptuErqNcqONzPIhRKCyzEtZaMJBANuuGyMlPnEIUS8O7vH6LJaVg6rPxFovYp1RPwZjBQLg59iHYLL5mcHJvwlbe+gs8ffi5YAnNa1Nww21UAhYJRdVUZelpt1FQcUsZooH0Z1tqTvI5SBL6/zEwc98bwe1z4N3/5pxhbenC4rPoM/F7yxSwa53m8dOsG1h9vIpstwR8IqYuJiQ39PmXHTvndyudlPR8Wx4uLM5J0OaxOrF5Iw+4ZqEscCoY0sT7LlnF6UtL7Ewh6tM7tJosM91aHG9l8HdVaC1NTYUyGXZFHyyV270eSiETjAbj9Nswtz8BOvyXjJgYDHOwfCKbAwFv6RtglLORK2No8xsqleYXkDkdmtOo9ODDEN756G6NBUZePASw4b7RE85yZjgmM0Gz1JB3i709vYHIqrkOAB8bxyZEkEl5/GFYWeWYrznI5bD19hGa9rGKElNpWfQCfI4TpqTl1UimNjSbjaHd7uqhWSw3tKf+sNGDRwiKLe66AU042ryYIBX2Sq1idVjjkPybRzK0LJwmUfo8X1y6uotepo1IqoN4aotHqCJhjEjBjhFDIqW4nf57P7n2qybemVybKQiATPw9SBsOvTV3Db3/0DsbPDw52V7kmKfdR55D4bJLo3FZ0HSNcv30Vr7/5CkbCnXvRrrcUNn358mW0+j08Xd+WSoFB8ux6Hh8c4QtvvIxvf/dNSe/vfrKB06NzdYUpEyMAJBD34PUv3MbW5i5q1SEq5bqk8lRPREJh1Krnyigkue75JqwLNvPx2DBi85JGd1HT7EAkGcDq1TTcLrPyqQy41FiXBZt9jEQspGZcPl9U5hbJp81OXShthzMo8AgVAvnjGk73z9FqDjAYs7nkVKYec0AJRapXa/J7S4bqteELX34V82vTkgcy55NTmu2NbfzDD38J89ipKB524nlGcaLvdXtEUuS55QsaEmtO1LkP3br1ImrlKtYfrytygl7X9Py0/pyV1UVJhU7Psmi2ymi2coimrIhNEd9ek5SUhLnR0IVJ34Pjw4Iw9bOzaUQiAUlwK6Uinj7YwslhRZYNs6eDxLQTgaix39eKXYzaURSLgC/sQrfF6Jkx4lM8Vxrw+6cwlbisiJ1hd6SmFCca9NvycnuWP1EMATHt8kfbOUFm5qVLBRqnFYO6E62yCcVsQ5K9H/zL76BQz0kK5yEC3tRBOMpn3kW331C3n1NRvzuqTD+7bSKsf9AXxs9/9huEIsxfNbD9hHiIsN2rSYLYqI5QzHThC4QQDLk0/R4N2bAYolrt4rw8wqVLLyAeDiEZ86PXyeGscIjj0yo8ngSsjglq7byadm6fXZMsNs5C/gTazRaarRKsFkromgJbcJJsBXPH+J6FkCs1MD03pQB0wiaIrCek5rxcxre/+m386Ie/VDGXL/J7msXVK9fRZqQRZfrzizg53lcO395uBqUqL4S0LHTx+qs34XVZcf/uA/QYaWxi3IJL0wjCRt566wuKbzo+OpQn3WnzYmt7D/Mr87D5zViY5+Q1p314YXFOHm6ukUcP72oayXvH0VHWUDxMrGg2uqg3uyry4ym/CirKnblfjsc2+H0hqUsCTh+OD091PxqbCZpqyX6wtLCkd2Zja133EZ4fbNRxWs2z6OLqJdkF/uHHf4/esKc9je8L7xeMUqHayeeziyFhFNUWkal5VnHay7+YQcscTu57nG5RTSbuABv2LqemiwRoMH6MRcqQnIVUFCenu/LxM8KCzfbD3XM0qxY1Q/OFMpweL1YvrOCtN1/BeNDDnY/vShF3cHKATq+jvZpxK3MLM/K6shgqFcqyW5wc5aTMYqFIgBA9r+e1PPxBJ4YTnrNG0UQrAKeDc1MrWJhbldece9+Tzc9ROD9VgWuaeGAeBLDx8FDB8vSB57IZ3d80GTJz33OJHMyzjT83zxkOIYyoBTbgR9pKjagx6B7Nwo+Fkd9PIvIQs9NpNKoszAljGSKfr+gsImGUn5MB4uFQDJ/e+ZwyuufFCeuJMa5eviwP5c7Wtu5r9AvTI3rzxpoYF8VSSR46SsYPdvMY9i2IJ4O48eIKqvUGzktd0Vn5XTDai4OkdqeHcrkiejwZGWeZPJYWl3UX8Pj8+ud7+wdiXjCT88tvvYa1tXlNBzkJ3Nx8qri0Rod7FQvQMcKBKHJHjEupGpRQgrbo96Z9wW5GaiqqnGBmmjOTmM+WsVlnuTNEY4T2zMnTR/XJwvwSPvuEjUWH1txLL91ANObDL372a2RPS/r+WYzJR98n+bmnJgq/CJ5jyURMdUw+V1BxyvUk2wUBkVa+XyP5zKkEYEwci1M2nTiMoqyed2ZfwKt7N+1ovMs6fXZMLEOpSuykY4dSIbFQ1XWUeZcdcE6OOOnhqLivDyYPG9GxjufGhAnpgobcLUz6j98In2XXstPtyju2tLSEaDwMKyWU/Q6ONrbQzbf08hImcOvmBbz19i0MmmU8y1UAT1BQFr3YHK+TSNhswuMPIBLxKM+CT4th8Y1SC06zEz63V8UcF2x/SKM1D2SrKunUzLyIPe1OTYuZlbPV5kG7wwsN61R2lHtoN+t6GTga9wYDolIyZ6RZa6LT6Ci/jBdsjeLpf+GEgTRVeiwoQfK4YLUbWXznjQpqzQb63FxdNNZy+GRRzAD9BKz046mg8rk4CSDnjEPKcr6GfL4Ku8OLUvUc5UYVjW5HXRpOcThRk7zHbDG6xGNCaizweNzKIuQXzels/iyjaShluZJR+XzK2SNWmYUdO42UIegqxwudjYt8KJPpiJ+ZaHxePu0Wde4J9WAAOjvpQ46zn2fssNehWA7bBJGYX+ZiaqHZzTivNgSZ4EWcI2gWNmwpEXrBS7+RXcWfxejccGLKIkcmeSulmsbiZtOFsp4hKagKdR4imZzSZmG8nMSD8/LlRblYlLl+amZKUBseBOFQQPTH81oF8WQAi4s8zChRqOnyQMRxOdfQZIYXRa5fkgup83Z4bPJT0WPIzjUPEwvc8Fm98FBmubKIzx88gtfjl0E4lQghFI1j9/AUV69dx/bWBtrVOtLxsMhdsHkVWdI3E8nvRjZbRK9tFNpm61hTBxrQMTIyIylDIUlqbn5OnStSGgcknPa5xh3odCa4/fKrKoA3Njd0iefUmch+ZrnxkKBMpd3mZZi44SHisQQcFh6YNtx+/Rr644Yuq8zaGY766A8ol21IKmy3eNBQ/qFDMtHjowKyGWZ5WeB0OxGNBTCVjqHeKOvd4+WW2HTKa6rNrKAMJPd63UGMBjYUcg01XEj5q1Xr8LudWF6agYnNJZMD+4enyGUyGFCGOTKj0xopOoY3BnriOCVdXEvg6PhYnitO8EmgLRbzRmaWJyRU88b6ri6DpM0OTfSl0HRtgmkAhANWzKWdWF2b0yTd6nSLjmbBCOfnTWxvHaPXM8m3SV/va6/ffu4DrooG2qi3JeOampkWhGNjex8P7jxAwONEJOZGuZaRR8fjDKHTsGImvajurs3hQL3VEmSK+aCVfFWTLL5v9Awr3YR5qJaJ5Dr83rmfcB8mYY+xB9RAe3wk19F714NpNIDPZUMkxAOggbOztkEIs1jg9jvgizAWxIlbN68h6Pfh6HQbZltPFzQ2AZhrdF7uSfZisTph77tR2CoDHSNUnBNWhW+zFfW88GODKBQPIrE8hVAqhLWrS8jmjzDqD5A5zAqfzyym9d1tzC7M4+g4K7/o6VEWQZ8Xs7MJfP9ffEO02gf3nui7KZQKUhuU8l14/Q688vqL2N3b5W4hvyLlybwwsFLlIaYYC11cKF1hwWdCu8o1Q+mPV5ABeqcJ3jDbzAhEHfB67Dogz0ukFhtZStGoHzPpGAJBQ0rM74i5W2qE2caoNprC6K8trCF/UsVHv3uA80qf7DRZAuTNY7eXl8Yhm3aU/Vk02SIQ7fpLFwDbANMz05iZmcWw18e//1//Vtl3pgkbaJw6mET3I/2QmZW8rnIfpJeOTS8eDARM0KdJmBHjezw+t3DtLPw4jXF5fAL7UOLXaZNuy8zQJgb9Ljq9BpxOwro8aNWA3e08Bs+9nl7vGINRUxM9hkJzysTCqNVuwGkH/FEz/EEbzCMbqgUPxoMocvmSfnbuFQ4P6czcO4GLKy8L0MCFs7K4gj3CtkwjSfv2DzdwcLgpWwXvDvVGRfsF42u4vrhvWMd+uCwBxVyQxhhJxOEL+XB8eoLzUgXpmRAGkwr6owqsjpEmeMwyJBWTU1g+uFh4CpaJB7/59W9FFyf9kBEQ9EoxdLszKGvfOi8PJM+jBC8Q8ACU10e8yJ5lMByZEIukkIgtwOfyIxn1Y242gJ//4icoFNo4PiYUxKbzIZJwIjHtRnd4rjVAEmPxrIEa6ZbOIXwhK5wep4pbty0oWbDbHYLHH5dqg9ESubMC9p6xkOsKWPLf/Tf/LX74N3+Lw6MiyvWmACj8m2MWwm7SM9NoNCsIhkjh9qFW6+P0pIjFuTSWFxIYdNp4/4NPlaVKMB+BQdsbR2iU20glYnjhpUvoUQ476AvKcnZagslqx+zFNOLxEEJ+P4rlikK7Q0GPGm4uF5vpTpyf1/H53ceCo/BuRghKoVCXdYXREG5GVAxZlJE46EAymkY6MY1BdygmAM/7RqchSjqLSL7LDTYQKyUNEdi8o++KTUJOZakqY1Yr81EPDo/gdPtkY6BMmR4qSgutjrHuHpTdMS6sft5VqDaNNwJm2CaC/LjdxjDA5XSpYOD56vP6NKHnHTDo86hh73IydiWJeoPxQg0U8nVUyj2cF3pIJWawduESNna2lY8WiUTxpS+8iEjIj8O9I2xubquh/2zvmSK+yF1gE2tmfkp0UJ4d+bMi8oWK7pmc6tFP+d3vfRUHh7vI5rJod5mFafgh2XwyYwyX3Q+fKyKITPm8hvNGCVbXCMGIXXtNr+HC5mMWe3ZB+nJnZ1Kvdbv0DLr0bvA+zribXq+DZCqpCBBNl3jpoZIGRm4dm3zG6zSQfYpgEk6UaudVQ4XEe5rJIssCp9q0F9ED7va6kEwkkDmjhNNmkCxpHcMYswtpNYezJ1m06yy8KfG0yspw4cKyGvUszLv9NvaeHSluZ3l1FZEEI62KmEnPYzqZlNrQ4Aw44HS61XQNBLwa9nz00T10O0NZpAh6UdwPAXcY685ntgzxJ3/yPe1djIoR6MttRt/UFkeDjcURVQFNCyr5nmTxPE94fxGVHwP4g15NYCmRpvyYz4J/DmXftMFcuLwsiMve9iHMJrsgfh6Xx4AlupwiwzIDltELwUgA6dkUmq2Wmv1cGyTE6qw1GSA+Xbh1IrCIN9R9amjaOByZ6N2md5N3YP7Nf6q4uQlzyw0fIC1obPDyLunyOjC28PsdYSY9BVNoKjiRXlR+NCPjTEkSOv2hBWH8LkbhZ0Q+sGpitoRRpRJ1bXeahUcnVrgz6OLiyopkfszi6DUacI06ePnCLHrnDZSqbbgmDvzhH30TVy/FcbL5CKmLV1AzmXB0nNdFYEh97IQPtg2Xj4GlZURiUb2wjG3YfLyNUqYGDK3oEHpCcIrZkHBabAwydMMfiUm+cv/BXXkK2fnoUKc8YJacURnzQO33SL00ghX5qPngBixwGLRI35jZLPQwHyIXNItBdikoNha3xcQizyYyqOhPbXb++toguRCZccIvkhNGdg4Sab86UYQHpFLTyjErFnh5qzPgQN0EBrOygucln8+en4kSSIMYyukXA++MnB0S7dgllpzCPMIl0lFhYNwdTq9eCFKxWBRUilX0O0NNGLlwOToWQMZEMyq7HBaYHQyZd8PpcSnokpEVJOgxk4xFMP/SenlekKm6VU4f2+CGqZXPUt/Jc7ANX1IGvtJvxu+BT5odZRbNnDL/M9BFyFw7J3CUG4x0OeDll38p6JtrVd+TkSNBfxM7Uwxbv3hxTT/P+ua2aIuU2XKsf+nKsjDKiWQQlUpBenvmnZ0elbC7eSYDtMvnwulpThdJdrFsLpN8U8GYVxdSHryUW1l7DhxtlfFf/Nu/wF/9H3+NcCCCb3/9FSzO+lDjtMAf1hrOFHI4Ydhyf6gA5rHZjEK1hkDMJyJVJd+QPJHvDyWeNE4TKU+5DCef/JHpM+OkgsUrSVzs5N27f095daTTXVi7qHVQqREERIkRpA1PzyRxeLSvsT4LNU5CF5dmceHCIsrlLCaTNjx+O8LRqLpiuWxWunYakX1+NitGKBY6Kmp93hCcDkZ+xHFeYaZZAJVaCW4v/ZgjYbZp8H7hhZtwOo38Sco62R0kUe3yxcvqshGiZLE4kctXpNfnn0G/By+v4VhYn5GyM/YbqVP3ecIKvWb4LDvP5VoOjfa5cXBQesGJWK+PRr2ubmfQH0csMYVqpSVT9EcffSqfHcPHRyPq4U2wmQdYW4kilXTKY2d0y5kb58VZpop7dzcR8IeF2WZw/JtvvolUOqnuPbtvjx8+RTQaw9rFZX1u7mMM/GWxGol6MJhU4XABFy5cwNlpG0d7eUSCUb1LxUoFndZAkSyN86Yh3SOeW6RhYx2wacV3lJcU5tTxvaAMncUOixhGeEyoG5dst4OIzyE/LqmupRIzPg2fAAESyVkfAmGbun5EW5Oq5g2aEYpRpsoicYLGOWNEXHC6PbD0nDh+mIOJ8C29X2wGMpeI77HFyBeajHD11mU4o244Ak74IgaV8LxQRTwS14RnbB1iQo+tw6qmEcYOZI+LAj699dbrqNTOcO3KVXz4we+xemkNp/lT3Pnkc5QyzCWdw8qlJa1nIv0zJ0UjKJqSShKcn0tPibtmDiL9YnSFUUHSqDWV//XFL7yCtbUl7Ozt47N7DzXtcZLibLGiWKjoWVAbNzebRjZzrEsL9xf6jTlJ9ASMiBdmq3FPXFlYw0JqBX//H3+F/WekUtN7x+VLCRwN9Hb5P8bMNWSByjPDNBJ4g9mspBJfv3EVkUgIf/t//j0q+SZcDqd2L05eYokoak3Ckro679iQ5D+k5JF/s/kVDgTgYTHociIaj+uyohzY8RAXL1+QP7g7qKJWLyrDMJlyIZn04f69LV1SUtNxkTif7R5pInzx0gJMOEeJ/vlaVWHblGTyslPKt+F1+vS5vT6TvhP0wnBYUvj8802RfdXMdY7R7lVRrzVhnXgxO72kBh59c1RAsCFKtcL27jo++/g+ZmYWMLewgM6gjsXltAGEGY4FIOq1e7j72X0UcmVcuXodQ41TDbANL0TJKQ8mlirqzTMMx11DLcJMWKqQ2DAx2eCxJxDwTOnS5vX7UK1VRCplI+X4dAfDUQduL0l7DTRbdQwHFjisHp1PDpsVu/vP1Lxkcc3w9EaljTffeAVnmX188NEn2NrMSvXB9+sSvVfVAqZmfWj3KghGnJpERIIJvQuPHz3ErZfm4aG6oW+Cyx6QDIxRAssrV6TUILSEzRyqinY2dtRIWlyZwed3P0a10YHd5Ua/M0E+U5VPyukxwxMkidwGG6VaYwfOSx206iPcfuEl9NtVbG1t4Pg4D6vThWgyDK8vgHy2hIg/hsloCKcb8rKTcmszO7C3xWLXjPB0WGuWsvRGk98nEPC61FBgXAf/d97jTg5PEY4TyMXYBTuabaL1h3B7gVDMoX2HU3GHxYe3vvBVNehZpLHQYhGfzWWkcmKThcUEm54k5VLuyubtoGvG/btbOD0saL2vrC2iVC6iVKrARrXKGKKn898jit/ts+ls5mfxugLotyfybbHRbXUwesuBTreFYb8r2aXiL3I5Tct4n1OhY+bP6kUk7MDsLLPqhsie5kUNn4xsmIycUjIx8+6111/HzsGepH3899dWZjE7M4X3fvd7HJ+cyGNIr/nRASWPJkzPxvWdEmpSKVX03g7HYynBchl6+k341//6jzVY+eHf/liqnnDEp+YLab2yu7AAMTtFgiSxkoODoaWPhWU/fH6gVZsge0IbllnrnVA9ThMY+s5pEi+0nBKxgcR1Pz0zi2yWcmgS6NnEMvLmeM/nuUv2wWRC37gL0WhAOa+FbB7TUwn9PpStVisNAXZ6HIA8j4RgA58KEarvWGgwP5NNxngqIjUYgWf9Rk8FHAtDThmZNUufcDjGwU5YweP1OuWklL66lGHKqRszaq9fXkWhwKJ/iAuX1tQc46/nEOnp42f49LP7cBK8pugYRjtxfQHRqEsQL+5jlOg+fPhE59nI3IPZSWkkm1/8mal6NKFVneDwWRmVQle1hcotxvqwGzYxMswnJuNn5B2V+xSbQZyuU3JZOitres01z4OCa5UTbRZnTE7grw9F/Vi5sMATVko0xkHw/SRRt17hd2kkK4iKa3HIDmT4Ho1hDb8HThZ1Bj0/E1kU8qxW2cZikFaIMe8+Rq4qJ4yEGhKA9NLLt2Dyx31GnAM323/+i543YaT/f/8bxsqRUqUvg6ER4M3ChlNKr58o5TImE7eyYWRPH5tgN5vwg2+9jZWUF+3CPnrq0reQiKXw9rfeQO88qw50w2dDhZlxjQ4+fPcOdjeOFfgbTUXw0u0bGI1qmnpRPjWdntEF6qc/fk9I2wlIeLTqBePFPRQxJmD08nDMeXx0LEkQ5XHM/GBxIOmgKnoiXulloQQA2oAFNFAxY3xRfKBcaDwguWBbtYa+LB5MPLiXV+cRiwewv7eLaqOhCUS13NbEixsGu/ccOfj9TqxdmoE/ZBPshh6up0+fwe9jDIUFT5/sC28rIhBPYZF7eMY//zzszkiRy/widrPYRXS24CPhAAAgAElEQVRJa02PGMPKubYYWvz1b38ZG9s72N46lOaYXQkWdsxNEwRB3/FE5tJYNC5cNLtch4cHKn6DkZAWWZsTmL6RR8gJBbtUhBSwc8bCVEUgOz98dvIvUoPMS4QBCNKCn9BLGNQ/r9Zq2nS4jvhzcoM3LrgGVZW/hi8VZQfKzOIByd93OBJVVghbi1VyTk5RWTjy5794YRmxZAS7z54hQMjFFsO/m/Jx3Li1jOmZCDrtpmR7DGdmAbK7nUWvzc0hrC5hrcFIA6dhTOb3b+Eap2xygrmFKczNTqFdbmPr8Qn+8t/+OTYJQqnUce3CHNIJBwq1DI7yRcl5JszlKxS0UdDPw+lwJlcSdXbAKXODF3Wz/Gzs2v/TL98xRvg+jw5mTlfkkUgllYu1vDInKfGTR1vY2jjQxSfF8OxKBXRDTsCiy4lI2Ie5ubi+5zufPZBEmNLZy1dWFDyaze1iMKprqhTwx2C3ebDx5KkOJXYJ/X4vQuGQ3jXmCDFYnRvuhQurWFxalkH5JHOoApqF5cFeFqnkNObn0yJhUrqUTMwJcX1ycCxyIxHl3OS7g5HoWaSrUT5LIl6vW8fiAuEabsmG2J3l9IwhtXaTT4htI7enJBgCu2eNdg0WuxVnZ0VJjni5WFxYRTia1GHEGAX6DcYms6bP7EJz0kwP4Ww6ALtlgKlpHvItkc82tzKoNcY4PTnTocRnwA50MjmD2fm0CuLxYKhihYqIufkZnFc52SdRy6mfeTRpK0OJhOHZuRjS6TTWnxyg0zAkkyT9WUxOHB+eMaxAHdJoKIz3fvv+8xw3z/P9hl09E7rM/iBRj/lE9EbZJ0imo5iYByL9FXI59NrnWiOlPMloBiGNexz9OMG4A9NzERWtLhfjCII4ONpCKs3cPu7O0AHOhqYvFMCwDhw/KsLSY36nQQdjo4fnAN8H7jl2qwlTs0lcefU6CvUy+iNKOjdw5eJVpFMzODo9xO7xDtU+gjax+GfeJeM9OPGaSaXw0qs3JU1d33iKxdVFXL5+SUTZ93/zKcZ9kwrL6bk0Hj/awP7OKRqVpuTC9HjwXOEeTTIrvyMW75wYTgaMO2noMnjj2mWsLC/L40GiLsEqV65cwlnmDKenWSNrqUt5sF2EWOWLPp+ssuFCknOrU4XNZcbsfBxuhw03rtxCOrmMv/rf/hrlUg19HrDyrxmSuje/cBvLS3P4/Sef4eTk2IiqIWjJYdPvx4L98uU13Pv4Ccr5Orwe5/NDeyKZOyMRSA5mp54NLf5fwb94eSWwwcI8RjYo+zpzKKcjRIWTBeb/8c+jN4QN/hF68PotuHprSr9PvdWBP+TBwtKUgFW8GFFWWDs3JoyEP/lDLnh8hirFbQ9rKsZ92Omm9cOKpdlrGHQ92NzYxmk2h8tXL2Bi6cBkGQh+EyGQajBR0SEvqOIzTpGenhfsYGdjHzazHUsrF+EJuvXvUkbrdnpgGZtxtHco0ir9zKvPmyqUqpdKlNWxqZdXU7fZrmE8ZhOEKgY2NCQg1HOhbyXgjsNk8iEaS0vyRdk3pyi15pGK5Jn0RU0j++M2oqE0Rj0bht0hWo1zRZAw95PAE04Pg14fLJMx7ty5g2y2jNm5VRwe5SQhowqDkklmmXJfK1fL+h4vXV5AKhnA4bN9xX+wsUZfNBtMpH0GgxHE4tPweoLyynD/5sXz4YN7yBUygtOEw3YMxsxRM3yCILVRJGo2H0kKXsCwZ8X9O+sYD6woZCuaqlFtwX2RMjeGhYciAV0eKbX2e72wmMdweAG7l41xwGnx4miHkDA/mv22IH4qdjQbH8HnsWIE43/jPmFTAxqC4lAVxL+kDuNkzTISqMzusam4vn71Br70xhuolsrotjt4/PgpNrc2NOkjIdwXCMDLjMZSGaUKn+2M/jvJ4qaJU4Vfp2l4BekZNCBuJt0TjT+PksWxyJx8v9QwGZrhtjOrrymw0Isvv4jpmSk8evhIYBtmx1FOx0ECJ5Nen10XYjbyyGVwu7jfteF2xrG5fqTA9pnpKWU2npxkcXhwhNe/8EXEUknBn7i/LcxPaWr5V//7X+PKlWson+cE+zh4ltH3zT0kECIV26umKN/VWqOKaDiBudlFPPj8Pq5dv6qcuf/wf/+dJJNf/foXBU/73TvvymNMCand5lQGLxvmbOQTIrW4FsLMghfVahnBwAxO9uiRLSsGgVYRnoMk2bM5wjswvzwWmIzpMqI2DGuU2W5YmOKxiEGHttvVqCVBm15nRgtxYJGeSkgGy58rc3KGfJ5Zv8YeyEYLC11aRvifhP2Ij9Br62zhXshC0Ebjk8Ui69bx8bGUK7zQUrGWSMZxls+BCBM2QK9evSC/ZKvRxVnmFG++8SIWFxeRyZ5hKp0AY3sYUWGGA9sbh/jFL36NV159Vf5NNrcIHmvWWVQRiOfF9HQK08m07pA8t3KlM7i8E/R6NTWS2XyQvaFrxrBnx50P9tBumHTXpYKKa5Bqtj4luiaLGvJ2l03KQDZFLTYHnIzs6LIJachFOfBRjjVJuLxDEMZISJrbrmEZ92ze87kuuaboda0UG+i2eZ/+Z5UhczRZcxkZqFQRstnP/Z/ybxaWutPL5mDkBTO5QMM8SkkHQz1Pgmrox/zKW6+j12vBFE4FJ8pMY2aTggQN2IniHZ5jsvnC68NbjEkgP7whdyGpktAOK0IRh3DBzdrzUaXy+CaiB81PxxGwjzCf8KFbqyHsC+HP/uKPcXq4j631Day9ch1FG7BfrMHv92Hr8S4+fveuutEm2wgXriyiWTlHLJ5SQTKcdJSDNx7a8auff4DccQV2Mx+8AQlhGCulZlyIlD+eneWMTi+9ZfxZuLxk1DN+Vk4RWJVzQkWPjYiflHXqQXACOFRxwg4si6Z2gyHDRgUfiYaUybK0PI3X3riNbCaDv/vRP2Bn80TFKbW47EouLCdx+dYi0gshXeIe3HuERw+fodMayhSfnE6hkKtiNDSmr+pCjBgdMVHeIQsq/oGkOfK7GE4GQvPeevGyoAdPnzxGPlNROHd6JozuqIlP7j5UYcOFxKngxUsXcHB6IKkoD4rp5Awyx2eKuVhcXpbs6d133xU0hwAB/nz8c0lHY6em3SBZlDAQTgWMZ2QMgw3gjXw20hob4ZJyiZBmSkM3kePStBnSNl4q2RWh0Zy0RJO6FVzcpCzypeDBM0Kfz8FMn8pYi90IwjY6fzZupm63NqiXb9/AxDzG9s4z0Vz3944VEfC1r72CN750Ddtb6zK+Eln9zrvvIZ+ra4J17fo1ZHNn6nzxBeYUmP4xSp+J01+cn0Io6EQ6PS166ed37mMy6ioHjuTOn//sQxnEZ2fjCMdcgkq0ez0EIkH5W3iJZrcylUhrCszOMgsOfhaa1xcX55ArZ7TBMFyZhSR1+dyIOXEgmZXSKOa8sVAipOfoMKsNkbK1+YUFEpmQK57LY+Z129BuljE9PY3P7z2SnFRRppS6BKyITHng8TMDpycZETuXfh/fYZck0AShrK1dwrNnu5rkJaJTcLo8OmBo4r/GPJ+jPWSyRyJjYcROH6cyPsku+fypM7eYHbqQEKUcSwSxKPkVTeYj1Kp9ZE7pmWJzhJ/PUDXQ62azT3DrxTTmF0hN8wn0sbJ8Sb4sTtncbgum07N48GgTH3/yCKVCH7dvv4AXX7xlULK6vAQaG3VnaHgcSYFjp89pNyMU8CDgC6DfbyKdjuoC8uvf3EOh2JIEmU2A1bUl+QwpOWdzi3TXWCQg4zylIpnTEoYDk4r5UCysCVMg7MP6xgb6fYIF2li9PCXf2PqjA+ROzxUt4/H4UCnW9fnY+U5GY/jw/Y9QKzG/0CtgyGAywrVb13Dnzl1NgURVCxDdTl/JomA+nFa7nXYFvRO7Hw/zshrDg/v0GxLq4wCsA7z6xgtYvbiK9z94TzLb1VUqAXqwOyg/MQ74WqOB+FQYzVIdZ+sVmNoudRz5LmrCTuCXw1AdsPDzhb24+toNxGYSIgveu/+5aHmUYdHz5gt7EIz4kcucYm5mRnJcTd+HZuw83UI0FcZ//V/9JX7ysx+h2iniwpU1XLx4E/c+3cCvf/wuoskoli8s4/DgVBI1Phthsk1GgWqnJ9hp057x2mu3sbVNImpeIb88OHmRJwRCGVHDroilX/vq2/jgvQ9weHgsUmjQF0RdlypOe92aWnBfYeFH0ma9UdUhyqyzhaWEPBTf/ub3sbeTxd/9x58YPpbxBIFwUFCdhfk0fG4nnh3so1ImcMg4I5nn1O215OdlRuve1glMY4skSvSUNZsMh+7BbHZpQsHPzItTenZGgDA2qXjR5fvP6zhlRdy7BfnkpYtZTn3umwTesBs8htVpx8Q6RHLeh6mlCLr0xVCWeyGt9+fRg6dotyh1jSlqo9dvoFI7htsHTUWX569gb7co1UWjVZSY4+VbX0I+28bOzjPJaSPxEFweCMe+t8u8NeZMtSWFZcOI3fFyuYlELCmPkBEuwszWkPxhZ7lTXLm2JnJeIhaFnbCJ9kB+yFIxh2Ipg0zmQFE1MNsRj6UF5zo+yYiCuXxhBjvbjxHw+RTlwjPHBGZoMpPVJDkrvWiry9cFxnj46GPtQ3Mzl7C5+UzUwqtXbmr/295YR6tZljR0PBnA5fLBZfdidWkZjWoVP/nHX6oxF43H9A7Rm8UYFzYjyD4olMtqPDPeyOEELl6JY205qczEycgOq82GDjM++0MsLizB7Q2oOOMlfHF5CT6vAwf7W1rHo3ELkSTPPvrUGJPBjDJaSoboDZhD5kIivIpe2yT/K/HyRweHaNc5BbXD4fLJDzeTnpasNnN6gv/+3/07/O3f/DVK1Tx8YQciSa9kcGcnFU03bBaPcfnnHcfmRm9g+Jump0PoTRpqxDHvdNJnwLYbtVoXvTbPbvr5BppK8AxxeOxwuBlT48LS0hy++vYX4WI4eLsr1c7jx08Up0JVGM92evVZ2EQilFt7ce/eZ7pTJuMzePRgE6dHBYGySA8lM4IEdRaB9DlRdcYweEK/SEHWe9Qcqpkq8iPBbekEXn39ttRAhUIBW1vPpNLimmITgIoV7g+MKvL77FhcSONw/wTNOhCPpfDiS1exuswImrogN+/+7kPYnG5cv3VDTeaNjYe4eHEVLocbP/rhz9XYW1xJ496dx/j0o0e6V/Le1x91YLNTiePSdIeDB96zX3v9Zbx0+xqebKwDY67DXTXxvvntr2JpZRHtTh//z9/8DTKnxt2EBFQ2AhiXRCWg3T2BL2BCPOmG2xWA3xXHnd8/QK89wrA30VnI85WbRSKZ1PnJhjOv9ET7U/HAbLdMLoPT02OdtSzKWIS7vF50B0M1Zj7+/adq+PdYuPH85FSYcLVzKhRU06khTLky/W7KUHYYNEx+P+SEUAghkEm3K/UQZbBUGvCOSx7CzZs3VQxubG8J9pNIBgQmYuSbMfkY6NmsLF2EzebQpMxkJgPCJ7XLr/7pHQEM3/762+KD8C/GbRHiNxh04PHasTA/j9OjnCTCVKbsHR1I6n5eKWB+IYn2gNnWHIBxGmnFxud55DMNJKIpnQX5/DmGPWMIxL1WSoxYRDmvVKhof3N6YRdnoGBQ5/9fot6rSdLzvvI86b3PysqqLG+7qtqiYRpAw4MQSBHUkJQ4nJnVKkaxc7GfZPdGsRG7d3u3oaFCI61WhqKDCBBEoxtAe1PV5W2WTe+92TjnraaowHAkdJfJfPN5/uac35HVlKo9g7zPupBLgEAghFwuY5z3VOw5CT5zy6tLgjztPtzC8gxWPybrBRkCEE2Zi6Sz45TqKy66lOPNCKwqJao9o+Gkc08dAwc0vIuYxGDFzOyEyNUmb8Td5wRHAA7FEfCQppyP0JMXulFDysdvrmaI/05Sjbb+2+U2K/8mRaR7hgc9N3DGZo1rVS5MBzn16Ldx89o8/uxH38Pvb9/Gv31+D9xRvf5HryM4PYRquwmLuY/drX3c+3pZVBxOj1n0VNN16bcvXVnCm+9cw8HRhjrdbKaG2188QqPUhUua5j5mF6alhSdZyW5xa0rAN+J8pG7IBIUpNybaXB+z2eI2gxetQuxFm+P697wptpjO5QF9YW3ZqXNSwukTvTcTE0MIRThZZX7UHmpVSqXM8DidmJkcw8LFcTxevo2BeEDNQTZdwc//+UvUilATYEwVbPpwq8Gh77JlrIv5geT0mAh+n9eDra11DAxFMbcwhdWNZyrSpsYn8fjBMoYHw/jpf/4P+Ju/+xscnZSE2K7XDP0z39/J2Ul5RE6OTzQdalZI4zRkm3yvFHXQ7SEYZoPNMN06fCTLMT6jxZ+NcQjGSpn/MUzBJkU56GsomJMmU8qe+O8tmFuaQ6XNLL6OIA3bG7siRFn6JAXajSw/CwmlxjOlTSGhQvQ4alplVhHKvpDPKTdTnHpQiurxeaRbjg9FREhlrAhhDSSMMufwz//ihyiUD1CvVjEzMa9LgE3h2mpSFKT4SFyAE24RbQSlOBwYGBhUY8k1+/rKGk6OjyU5YnN27eoibDZOY+uYnVnCvburiA5GsPz8uahwvED9QbcKramZIRVJlD6y4GSuE38nTok4kaPkOBLzw+npYyASxcqTPQxGR3H58pLyjUiXPE0d62dj4UNq1+TEqKiWLM6vXn4J4xNz+MWnv8H+YVJ5L+R6VEt5BXjSWExTtsPmQjw2rEDqZq8Op8civb/bYRfu2myvw0FeicmKuZlL2mLt7OxK4tLv2zA2No1QMIDp2QlN0b+6/RXKlaK2Zf5AUACcVCqH01PSxaiv7+oCps/VGKx0EIm6Mb8wKEM3DdSHO0VBZ0zyYjhU6NBjcnFhFmYzJ7J9jI5yS80pG5A6K0rOzEL94aNV5IplFTrEQH/w/ocaxFBff+/uA3TbLQXBjkwOwRsiIIiktKIGNj5vGNvbB0inc5icGsDszCyODgt49mxTrynlGwMxZnnZVWgQphIM+jA9PYpCPivP6lEyg4PdU02kx6YGhUp+//0PRT7mZ5NbMF56E1Mko+6j2ySsxwoXQ51N3IJzO8MLsa0cwexZQYUNJ58Wjwl9c1ebloDfqQBaXgj0LAf9IYyNDWNwKKZN//HhEe58+RCnyTzMHUJhLMjnymr8rHboZyOlmBfyj//sB7A6OhgYCCrWhWIODhXYiJ+kkjjcPMT6nT2YK25Nz/k5ZEPEIZMuFnmR+0hMDGPqyhxu3buDqdlJTUHX1rYNUrHJyHZllpXZ1MFrL7+kU/fbO/dx8833sL9zgE9/9zk++Oh9xEe8OM2vAZY2YrFJDA8s4Lf/cgv7ySRMVpvozcVMWWeU5KY2KyKxAUmd6O3jxo0YeEq9KW1/tvJYVchR8hQ1wnzsTl2S3//hJ1Ki/PpXv9EZRpm7y+oSIIzSJjZaus8sJgWPsxlRruD8Ap48eSCf2+h4VEXtT3/y5/jNv36Br764q43EpZcvYmJ+FF/f/kabZ8b0WPo2yXC4mSZVkptTr5/FCKE8JURCUQwNk7hHKMGhUTAdkV7rMNQmFkYKmbXdZxHEg5YDAJ6BnCLzfNIwwE2J77E833YXwRAm+bLbhCoNRREYcKGNGqy9OrwOk+SV+VoRuwdJNFvA1Og0ImEXgiFK9s5gsTa1IbT2SHl26o6kXMrUtSISTMBi8ihnjIO/SCyM7Z1NvPXm2/jq1h20ew3FV5SKhEQxNDkoEjcn4CxwolG3ilVunhnjwuElY0ryuWNtI1hYM1i427EqruWjD96Bw97BZ1/8Go1mF6aeG4VcQzTIkfFhLF1igPIBkgcHiMXiuHTpkoh+HJitbz1HqVLA0fGRyIX0CK0+20QxX8TM9Iyy4AYTcUxMjOtMe3j/gejd/Ay3W9xEWhANRzE/M6s65q/+6v8WwTCeGMbezr6Cp0dGRySB5P2RLRRUZFJVQ9WRP9TDtWsJ9Nskl5pUlG9s7Ol9ZCh4KBzG8UlaZxcn/fSfVsoFAcCCQTec7q4gLPTuc6DbbFZgsnf0vlaZP1ai58+D6ZmL8p0tP3uk5j6XqeP56iEsNqdeCw5VG9Ua/up//9/wf/5f/wdS6VNMzU8inWMG767USDx/qHCgbJ42kdmZBQ3yj7b3lbXMzSA99CFfSOdrrlxFoUSEPyWHVjjdJlTr9ML6MZxIIF8oaWtNv+DNmzcwSjgW4WsORgyd4umzpypGGf6dL5ZxcpoWC4LY/aPjLW1AWNhXCk3YTAy4Dwmocpg8xs7OPoqKMugKLCd1l4WAqppIkJQ10iNPSb9qE6m3ugiGPZiZndJdQxloNptXk6CSvM8z14OBQQ8uXJhFKd/E3s4p3v/gXVy7vgiLuSv/e73Wxt//3b8geXgqyvX777+FgM+OUt7I52T+68nZCX70pz/AZ7/9EitPNgXR4tnCzzN9vLFoFIfJpKwF/PGYyVqnzMIkTr4iVdrMhTbzszolBP/61prqHqrLxiemidfS8KrHrB7VX/SeWeD1O/HSlVfw5MEKttYPRA7lNpYDKG7DGdkVCDF/toeZmUl54SlJPWV0WJbwN/Y8PQ2+glGfPOLBaADTU9OCI66vrqFUyiNH60jHgl6LudItMRXGJ8fEgOBnoVyqqHZmHe310Qvr1NaPclDWoFQoDMeHcfXaS0geJQUo5PDQUBASHubUWd9olbQho9oh4HNiaiquIHvWxuMT9NJ5kctnpIY5ODjF0WkW/oAP7733rj6XXNLQDsY6lX5KSjUZOXSwc6i4qeThATZ3duAP+aQIq1FBRGiKiT8HN2SEQ9oQ9iVQzHTwze0nyGfrGtqxM5Iigxs19DAQD2J0Iq7YN36vw/0zbe3Qs0gqy/guWj+2Nndxmj2Dz+NHrdo0mvLz+pnDE0Wx2RgGT+UebXUWfcZkm+L2UJYuqrxiKJVLqBar5zRz8lAoy+cwsaeaj1tiJRVoY2fkjBvyaBusdrNsLKZAzNfnC/Vi62d4/GggPPdnaaNjwDUkMVTzR+Og4QGR4dDaxcRUDI0WM0zYbFDaaBT9NJDa0EfQbcHH79/AT3/0Lv7mr/8eXz9aB1tEZmV1zSbc/PgN9Byc/3f0S9396qk07PQ/0azPQp6+Jj7xN964hkvXpnGc2hcN7Xi/gP2NMzgsxFxbMXNhSgbV3e0D1CuEVpxrbCnoY6NCSQO3m9pO0cdiRAiwiVOcBV8yxjwoFNh4gIwgSruC7Kmd1d/lpNFMSY8VMFPORcgNKaIWNEnjafYVgPnBe2/j8uVJ9Ez0/pVwdHKkQ+/58o6y3zptYl/p5THkO3xtRdgVUMeqDRiBAZevLMgjSHnJ8emByImCE6SzGIgMAtwOMobDYcZpOoXjVAFDQ6M4Pk7hMHkmiiTfOxYV/J0b1QYa1abyQBRPIQmFkds1OjGqzBVi8yW1ImCmWtfBzubwRZQCH15eYJw88LXiNI4PMql0hlS4r0IBDqjBK+SLqJcpHyWkh5MwHuI2TST43ywU+Zzx4aWM0cZtoNmiCAeuzV/QZbXt8zoVJeIPemAydzE4FJWXgzLfo2RKRfbM/BAODtfhtnvgtDqVo3awd4yz47JM+WPTCRXhJGI6bB6hoPf3DpA6TatwYGCntPD0QVosGErwYKE8qIQf/ehjbG7tIUqoy9Yunj7Z0iXB1ycUdGNsagDhmBduN8mbLqw830SfXtM2L3GilM0YmYiLdLm3nUT6qKxpDzcF/Bz0zR1EY374Q0G0SdSEWZc8C95smoewCaHQgMAQvpAX0cGgLrI+WsgVUvo6PDS4neq1jYaM2n+LncjlNpy2LiYmQrC72wpe5Y05MTaOzKnR8IWCo4jFJ0XsYjHBzyLNzfRp3r5zW3EGkuM2G3p+GNPAi41nAg3LzHxic0T/IhvlpYsJRAa4qbdi9dExajTxu1zK2ORh+/JLVzA7M4Y0M6+qRcxdSCCfP9Lhx98/lSri8aN9VGstKQECYS8Sw2OYm2Y49RMFHFPu6HG41CRWmmXYPYREOWQkbzYINCljZeUIk9NDCEU9ksyWc03sbZ8IAc7PNIUDnAiTlsoagcMNbphI92Lz7XK6cXaSxe7WgYoH/p1IOCIPKwshNlMsSojCrjaaglZQsvVieMYJIKwdDI8My2e0trwpEMHYdAx2b1/PPUPFQwE3rOaOYCYej1+UYjbsbGo4diKMh0Obr3+3itM9BhiHkC3ktY3nxJV5k/Umo0mAv/xffgp/mP5j5gU2kcnmdNl4PQEDgX5ax+2fP4SpSo8nN+wdfQ8OemQoZx4nLx+fA2OLk5hamsO//PyXatqbHdJTe6hVq8pGpJR0KBGUFO6d19/E+vIGMqk8YsPD+O2XdySpDsdcWLgcQ9dUEZgnHpuGsx/Gp59+gWyujGqpJRAVGxsW3jaSNMFhQkeyIU6P2QDRV8NNVzDqVSg5pW2E6NQqDUFVLl+/jCePn+p3pWpgY20DjUpLsnjDJkxZDCe4ffm0eVMSYMBw6Uoph0DAiuHxgGIkCAv56INP8O3tB/jtp7cwMTeMpZcu4JuvHiJzVtG2xSNUvkOofp7hs3PTBp3VahZkQXhtt0ODiaF4GDazDb///AHSqaqgWnMX5jA6PqpzdPnZEw0m7n77RNtMej0pgR4bHcDosA/FwqnuT28ohtNMBa1OF7lSDn7SKHsNYgEwEvfDZuriJJ1CkRRhRft4MBDw4cqlWTgd/FwdiyqooSfs+Oabx5LJhUNxpE8oJ7YhkYipQKIMLRKN4OgwhTdefRtPHj/E0GhMm+BOp4Fak1t8QlTyuDC3hEePnsIXdIpEy1ie0dEpZbSVCoRF7QlwcJxOo1qnOsAFc9uGxOAQ2q0SAlEXOr0mCukGQoGYpuKBsBvFahmR8BDQc6oJcxH4YLep6CPhulwtSh2xv7en94GxQ4R/BXxBtJo9jE+N6Pfjpoq02S9+/zkiAyEVUES6v/LyFdgt9P658A//+EvkihXGIqNeaaqWkPfZE9AW7yydNiA1duYyOtGL9k8AACAASURBVGTpSAx78dprCygV8mqyhocSGB2Ja2JP+X+7wzuSMTFnCAZpnbDpbj06OJZEjZ890q651ej2WoKnmOxt+aE4WJQyq8/ayiCwUwrcqFuwtZFCtdaV0iDI2JluXx7go8N9VGp1ZPPMvGOMQURb+a3dFXh8Dm05T49ziIYjCDITrNHGSJBe0ppknWzqnm5tIJnLotpswuJ0wuLioqopIMpQLI5IKI7tzT0UcxU11JeWFnDl8pK8SwF/ALVaDU+ePBGcixI+p8cHk4Vb0youXWaUyga2d9ckRbZbGJPSRTgYxcbqtjzQHP7x/mLRQJo8gVYciNOKwjudw/JCroSSAFwGs4BAjsnZMUkaeWdR+UU1E1VzHB5zmOt0mTE0GoDHS98hrR5e+WE//Ohdwah4NnIQtrqyg5//4lNlPF9amsd3PnhbiprPP/tKyjar06yIM1o7OGytFmoolsoilIYjISksslmGk7PGtGlr1Om1YLOT/NjQJo3NFyFtlALyPmAzQwVYpdzG6MgkcrmCJOFsJkmSpQfQ5uzC7TVheGhYHvLnTzcMz6vPp69Luwszrmm3+P4n38XXd+4oUiifr6pW4TDf4FgwTsuuLGwqFELRoAbxVDZV6zl5/8muODxgHIwRT8JBDL8v447oJWaFwjqWG39SUWl/YlPPpUCDgedVbm6ZX9fW66JBrseISeAmlnYA3lVGDrNxPJvNHFZ6dO9yCEtI3cjImAb4buY/+v0osNaoVfHeO29jfGxMcTEH+/vasNJaxP8uFsuIhePKwuSf3U0mUW9XdEf5PE5Fpaytber7xeNe2FyMmwvg6y/XkTqincSi94c+d9YMIl5rm2fS1m94NILE6KCGA4px6ADvvnsT+WJKP+M33zyUv5jUaUYAsUZmk6x6m3MKSxevv35djfrDu8/03lAtwEuESwMOYKnKYgRPPpuTp71VbwuSpDtMURyGlJaLGAEg24Y6xOjD2ACbJU/l3WKKjUb7PDzU0BFq0mYCveHvY6HJZsDQVHMi1tbEhZ4444ty02NTR83JCleoPMx6XTZChgac08+I34WbryziJz/+Lv75H/8B39zdQqdHeUFLErFjbhY8doxMj8DtNWRFK082UM5W1L3Tj8Ems1wyJp8s+D/+5B04A/RNHSB1XMTGsyTsJkpm7BibGtUWjB0+pTQsjvizkoeibZ4kikYhZmwwz9dXauSNpk5N7nkTYsgLSc8xgrUFAyCvxSjl5MkhPjoQsiMatQtawVDI1dU9TZH4+v7Rx29hZjquqWw6mzdws/UqVp7toFY0S0bIKZ307IaAUt+D+VWBEMNs+d8Moi8IasApHU32x8kTHB9lJHVoVdoK5/QyxykSwNSFWUlN7917KHlgkxld7b7M9AbZ0/gfyS5ZrJ5HOZDARugBJ0vUxutPcVPB7ai2OOfgB62qjTwRNmV8zTg55+Tj36FA3K7Sj2iQCpXz0+Y4QvphTetYYCuHkQ2ghYb+tj7geWbSWPkh66jg0+pcileTpFFsdgZHItLsU35AszYbM07Z+cFYWJqFyVHBWfpIk+yzgyzsFqckxI0q9ek9uIIuwVd4WFCOwIKT9FIa0+nBI4WJ8gjjQ0p9tgNuNyf6VszOjugyfvDguRD/zI5mfMX+/omgFAycDsfduEFp3EAUv/n0M03mWTjt7yZ1ICRGR+QtOzlMwdK3o87GjJ83qwlWZx+x4aA2xOFgDE8frWrbzEKVCH025CSmcevJf1gkcFosD4fbjLkLk5IK8YWTj7dnxlkqj2KV8SRmDA544PH0ZHQ2iFImtGtNNCvcdNvh8UVx7frriA8N68LzeFyapLNQ4NT6LHWqojGVOtM/xElTwsavwwuWlzifYQKCKJ+IRr0wWZsKOO3UHdqasHE9TJ5ib3cXQ8ODKjDDYa9e33AkgI31FeVP8kx5+mQPuXRNGyhv2COQCnOtDrYzmijy8xMO+DAyPKADuVAtIlssKI+OYB96/LhRcDjCGJ2MomdqIBYbxp3fPcb22jE4naAUyeWhN8vYoDnc9Bi2DI+b3SyTOyWblPhsb+ygVKBfNK3Xk9t4+kLHZ8aQzZ1KzsVQ9UwmA5uJWU4WScVMlBr5rZiam4DXFZLsOzrowcR8AHY3Q117qOT7SB3m5a+lSV2eNsbnkFbJgqlhvM8sqk728zjbL+Dq9SW0ez3s7Sc1LOLWkJCAxQvzmpBzer2/vy3pILfvlLYyCmVgcBCmlh1r327DVDPyhBTxQ2Eov48ifIzoHJffiVK/hv/6v/43/Oa3n+E0k4NZTRVhMQU0azXMzY/C7GAwbQuDwTDyx0VNSH0DfvStdmxsHiqMnlAInpksEmZmpuBzxPDw/jIKeW7maKQniprxKC5UGPhM4z593rmSPJf8mSjL5tnDC42hwqJr8j7TsI7vGS9PMxYvLcnTs7a+rsETvzarDG4C+D7Ta2IUHHzNOCvtw+00YzDmxfhMDNF4EMmjI7gcXrxy/VUsP3uORqeMwZEYnt7fwGmSUTD0P9kRDgfRaDfOFRAWpE+zujd4lnIyOzk5Kgmd22mS3Pf+N2tYXd9XxM/s/DQuX7uMo+NDvYd+rx8//+ffigIqUECPU3Mfrr+UwFtvzqNcbyOV76NU78Hh9mL5+QoavaqGgqTh2Uw9DQaPTzMKcXY6vfA4vYhGHbjx2hUNkpafrWlgEydsicj8GqNtavB7QxgfHZcaI1c4QL/fFGLe5fEgl67jysJ1pNNHymZ0eD2o1ZiTxrODd0wLb77xNu49eKRJOn3xpVIdzQY9v6Po9Umy3FNWF/P1zBYn/N4wJoYmUMgWcHh0jKnZcRTLaXicbixduACTtYu1jaeot+vo9R0Yji0oC46eIpJVKXGsNlhwFwUzY7G/f7Cj4p4ZbjMTF5TDxXxFSm9pQ2HD9Yuf/4sUFoTPpFJpvESAkd2ORw+e4CyTVjyJzenUAIrSslqpDa8rqAKbHrUXSiluqwi3cNhNGB0PwuunR76kuACXw67PMe++esuMw0NmhfYQH46i06siSWlzjkoiu4B+dgvfa2Lcm4qyavfqQsKbOTAa5O9sMqwQLWMjr2e2b1fdwQb69DSrQp2KCfqCmq3z3GEXC23e7VVEh2xotngeeZUFF/KEgHoTvk4fo+EwCtz4WmxwBf04a5TRdTpRbTb0eexYW+jAGL7QU9Rt9UFMAvVdjB2ZnZnC3OwkwsHAOY3cjLvf3sXG1pbOHa/PJwAfpcHvvHNTEv7f/u5T/TtuMjlcJxCk0zIhkyGMx4RUJi0fLyXQHPBxMEt7A4fx4VBIloPDoxPdZaQrT06PSybLhotwMdKkNcQVNdzwhrKO5eCew3QjA5o5mV6Mjibw5psvYzgRE9H0V//6GQ6P0vLHJYYG8Pqr17G6vInHj1bh9Jjw2psvqemkQ5eZcOVCE094RrRaGIwPIBz2iaFwdEgCp01qNP7uYhrYbWp+CKxyui1qvhSNwde1bUHqtCipvOG95mCfShCX6PNSKDh7GB6OgrGVhPmw4ZdNh4Ixfr5Yu3ea2joen5zoteX9bCi3DFAg73c2MxxOUfLNpo6qIZKmfUG7AEZWp5GV2m2bcZzMoVSoK66EmbusjRStU+uoxuWWiQoBm7WP0URMhFsuaQjPIUGb9bhi40wcTBtnsbhlpFqK88Amhuc4o18ow7cL2sJakwooLhY4tBgbH1IeI0Fib7z+mrx3jx4+wNEJ2SG0BlmQSExicmJGSilmSm5t7ylBMTjgwauvXkOvRZJnWUOGerUMk7kjhUIsNoj9nRz2trMC07Gu5dcgPIfyYw4L5Q8X4KWHkfEYRidGZHUhsZeEaQ6GWV8qG5DRciar1Aeizup9YW3b0vebvzCBSqEsbkKnxd6EShSrZK5cHGRzWdGe2X9RzdZXHa1OwbBAcQljpUSUaFYuc6C+STm8bAysJt2BwXAQpvjEYJ8X37ldSw82i3O+wfxA8w2Ux0AGcxbtxkaDHSh/GcFFqGG1AVGGpJ+doclVpYoFq0Jyr1+ZwXc/uonVlee4desR2rR5smnsEbjgwm7yFCV6FSz8ofzqbAu5vEz4fGFFG+1ys2B8T37vKy8v4o33XkIbVWyu7+Du7WX02xbJZbjx4e/AiQfpee2GYbRUrIRI3Ocp4YYiQMWpsZsyiDjcXsgDeO7zI/lLVB120i/8IGwG2ATaTBgccWPh8hCcHk6jOCn0o5yz4mCbaGSoCCDCdmQkpg/T8RkPkBrGxkfw5e/vS77B5pSfVk5deQDQMD09PYFINIBWr4JGhyTRqt44FnvUq3PrkDoqoFxqaqNDTTTlZN6AA9HBEOYvzonmQ+/R7nZS3g5qmFsNI5KCDR9/N62FqV1mcaeQRkZiQI0aP8TGZpuHewfNGjc6BtDFKAaNqADhZqWgNRpWQ0xhTNM5weQhwE2oBArM0jmHHLGp58VkIJ1tKiwobeKhXCpXOT2QvIgTepGLOJG3GxQ+BhUPxMMolYsKuGfuEYt0fuC50UqMh+HyUyrRwtl+HdV8TRdTqUDohEm0RdiIZSdpinpyynjbCtVGR7ts/V48hM02YGwygcXLc9KEF/NZHCd38OYb17G7d4DAwJCKK2bKpE9z2F0/1YHrjzK+w6+LhHAJSiOJ4j07y6jZ47NJiZSyZM6bBBZfnIQxLm50KqZMNjY+yZ0Uek1u7khrteLS0qLyaDLpM4TCUayubCvKg/JZk6WDl1+/iJnFOM6yx2i12fCY0WzXUW0S4sLNFalTLH6BUr6FYr6uqWGlQCN5R9k07334IcLRsIiCQgjnz2SqTiZPRZ4tlVPodIzpJv2qbOT7XM8rYJSSXU5pKf9gbhdpWxlN3i9fvqapuccTFLafIJqAn4G6fk3dCsWMGnqGk3NDRe/hyrMDeNxBowA2dfWZ4kbkm1uPYO7zc+PCzbdeRbF4ClO/hcRIHI+W13BwkkYiwalwE/lMFd/7/vu4c/ueBlWv3riGh99u4P6dFSHi+WxySMEigMMLH38eSuitvHL/8FQLyEQPKeXABweHvGF1WVJOER8Oo1ghmrsrKAkvZ6ogul2rztepxBiGh2PY2NlAs9FHJpUTXCMQsQrzzmkfsf/MpyO4RFRhvxsjEzGks0Y+KAlvREbzMgr63LokB+JRTVP3906k96dEdWJqDA67xfBI7Zzq0mcDwg3UC8N9fHQYQU8YZ5vHVF4aeUAc7pCqy5xEm02NLS/pUDyMjrOLxNQITjJZVOpt1JsdndMkwDXrNUyMxHGQ3MXoeBgXF6bRb3UFCWp2WzjJZgCLU4UqibuUjzLYPRYPyXtHieDJUQY2s0fT9zKR17Uq2m2zpDaVfBWNskH2491EyqTWsueHuCG/p0SN948h++JGhjImZoSxeKKXlP+wSJMX4wU84ty6IDQ2gxusfWWFzS1OIjEeRzpzKrDP4eGOIhgIGOF0m69rcreIbIbQBBtm5hMYHuOGyidwzeqzdVhMhAS4BRcg6GUkMYDjwz0k95JIn5ZRa7BgssoPzbBqnsMXlxYVZ/Dtncc6c3lOssGlJ8nr7OLP/8vH8hgWG2a4/RHlhd27fw8Hp/sIDgQQjYSUH5jNVLXp8nqJ2Q8juXeEt957BTNzQ+h2miJKk9LH4UYqnUZFsBAHYpEQEkNDqFaKqNRSkiINxUfR5NS+1tcEnWdI8mRPPpdGq6I7lCofl8OG+fkLynN7tvwMY+PDuHvnMVKnBG6NGQHvvTYmJuYwMUEiqEPDFLvJhpXl5/Lo8X3b3FiGz+3C6NgASpUzQRnS6SIcjgDeffeP5dOTnM3lwMzMNDKEXXVaCok+FEkyCa+fihpiS+yYnbkgLyGbJTbpLDaPkoc4OjwQWIuQB7/fJe8gAVXrm9tYWVuW5cRKZU/HAUvXjW6jh7OTlApenz+AJAEiDTF1tdHlYCkSdyt3kFCdoM8nMAYf11yBCHdGS1kRJ2zK3dLm6+ywikrehH6Dfj6DUM7tM7e8HTSVT9hucavsgMdBCq1VzS2fmUq9qhgrbhQEgyFQztqTysZkdqBQqOmuZ6C702WB2drC9GxM2caNihmlTBv9lhn9WgfuThdBp11+4wbLAa8DXZsJHYIkmi3lFpfrJTTbVQ1Y+B5wYMuBMjefVD8MxQdwcWlBNSGlaZQ+8/VaebaifDY2AhyyUerMDNW3br6Gr27fUvi8z2uoEDgQ9vkYDE+vahtrq891BhGKx60JN3GZFDM0KYG2y57Cs4Kewfm5WQ0jy+UyspmcBsds3Pn3KaFjccw7l/cdG1ZupShrZe3D4ppl9FA8ips3X5EX+s6tB9oSVio11VjvvfMGDg6O8fTpCkIxLwIRn1532gy49Wf8QjpDXzrzic1S9VBKfpA8QNAfAOn9yb0TQ91lNujs/JkcbqrlSBvtK/IkGhrE6VEGmTTvE2MhQ6okf1aXhx5SLlkISPFJ7cWtJ5sd1hC8y/QctdlcGcR+w1d2Xu2qVuPPZ8Pg8ICk5Wy2+TNxyGZkxhEOY8I8ScA2Wn9KGiZz68Um021za4vHZqda5bna1/CRAx2+nHY7wTEBwY/4nvJ8oPSTZ5X6DNZWYDyHS3WpKLC9trybfP+ltmM8BfNuW6wFGgaFXqH2fXi9FizMT+CVa1fRqtexur6CbDknBkZDm9Q4EsOTGBgYRjadQ+osh9OzLLIMMnfb8OMffRflfA73v32C7Y0DzM9OaTt/dJrCfnIfLlcAlTLzt7kpD+Jg/1DPOTfvbL7peaacNRihvWccU3PjUolRWbS7sy9OgiBIDg6FaNvoKHOa76PSA9qMAmrKZkTPZS6bQ6VUN+4lG2PqDCnv9NScqMfbW7taUrBWpQovGAwo4kSxNnKoqTo3toiGfs6gclO+ypQIC3Dx8hJMsYnBPieLyt7o97SS51aHxsF+x3hI+JywgGexzwkBm0AaaPkQsdgyOGTUU9O4XEOtYRh4mV1DudKH778Mi6WD27ceolY/l1NRNsS/43djYyeJcoNv/4s1Mf0v7JKNvDfKXMzsmKVbNpoUfkBmlybw0muXsb6xiuWnO2p+WGyzGaEUkc0EATUMcFZ3LFiLVn46AF58AF40dS8IlfzdRPbU1u+F7/FcgtgxGh/JtUwWBGNuXL85gtFpwg04AeuhWnBi+X4a+bO6HiR6XpaXlzEzP4danWZ6aoptCAT82Fg/wOkRJ9iG1lvTDnsfs7Ojykqr1UuAzaDZce1EMEQ+V8H25hlqZa56jd+J3g+7fHYdXQ7MIbv5wQ0hmenHommUAdJE5VIPT6mlDgWuqdjimEk2Ot/g8XdjVITVrMuO35PFIBtxSkNfvE76ic83coLNnkum9DSQ9Hm+YhYxVZQ6+pzoJ6VHrg1z16TLl+AZvldsDtn8KbCyycubGniDFNpraUEoL4bVZSN8XMUcC22Grg/G4npGK9XaedNfRWzYj8m5qOSlW6tn8DjcosC2G6QmMTzZBbubvh7jAyO5c7ujxo/PmQii55JgNtJzFydw5fqCwjV/88t/Q71awg++/y4mp8b4w+P2Nw+wtmb4FzeeH8qYHog4JROj3IQSME775ubmkMoWddBkTgs6kHlh8qCn9ImSYg5ALl6bg8tvwd7BLvZ3T9GtWbSF1Ea005Ehe2DQp6BuTtsYis2JEvPHmAf0yY8/RKOfQ6mWx8lJEokE4RhkU9g0NeTvVi83cZYsIXVSFW3T7nTr/ebkaPHiBbzy2isqwEid4uSSFyk3XGz+1tZWUG1kEAq7JFk5PuRGlYWpV5v2aGRAn0c2iCTscphELDhJY9NTI/jkk+8pQ+6Xv/5CW57RxIiyyNiglsv0FFCe5damqlHvYnuHHkq7CLYsGpjnxw0cMc28MMpEIzcaSGdOEA058e5b15EplfHNE8Z7eLG1eYTLFxdUrPzut/eUB/TKjcuC7/zu3+6gf97ss4fgpclz0OF1wKk4D+MZ5t+xc6PdbmmoNUHCZ76oy4TPJwcZjLSgnJfFP2zMuqS0lr9TXQjqyUQCYyMJFEpFuJwBPF/eQKVURKPOnEZKz88nJ6JzGV4WFnmhiFeZRPzelKVW5eVgIQdJginHXXm2hnKxJXkupb/c+DGf7o3X3sLvP/9KlwF/Nl7CbNTAVBeHGWOJMVSPC4yeM56vdh9teXWN2B5j/tOHJ+KFNWhDx86YEuK8zajTh8Uh3/kktl0qo1qsyOdx8fIUli7O4MGDp/r7XU6zQTmtQ2e61cQCrKVsska9rEsyny1osz0+Oil5DCXD5Qqx4nkV17yXOCXn2aRigvE2vB+kzDDuABnjOeTrk9xmZCSx+OB/JGsnHfMPNGJO2bn9YLYeLxj602Xz1tAzGgtqA8xw948+vomhkQDKpbyIfvz6uXQFxwcVrDzd188/e2EUHVMTN15/TeTRL7+4hXhsRA3C+tq6KLaXLy9gc2MTmQzjcljMtlTEczPB4oD3Eyl/pWJJOHU+s+FIBNdevSrfyDdf3cZ/+8s/RWIyilbfJHIkvTsnp8f451/9HAOJQRH50qkCmnV+ORPGRwbxzluvYW9nWz+jxV5TIef1RmGzssBpikxqdTgwOzOOoJfh5h1JBVlMlytlTM9cwMHBiTaHkUBQRMSdvQ0NhNr9uiIt1HjYOMgKYWZiEcvPGD4fQjadR69rh8Xq0hBgZGQcTifz1DwIBUOiDx8mD3FyfKrcVMr7t9afYzQxhLHxQTxbuae/l0ySZDiE//CjH8EufzChLJQkxlVEi46XS2F19RmOTvfgcFm0maC/cyQxistXXtK9xbOeRTi3hZnUGTa31gXeSWdSGB4ZwcLiJTXC//Kv/4h2v6HirdOwwO+KYCQ+igd378ufKKnkaRbVYhvtOjfNXQwMBzAxF5cVwZBiNrC6vo2emSCtAPLZNLqthiHnH/LAG6TMFiim2jjcKqNepm2CoAneUzZlS9KTRD9Vs9qEy2bHxYuz8vzcun0bpVoVDsrm3Dx/DEZBs90wUP0tSv6hQnog5kEoSuldSRLUVtWMcGBIiqG15TWU82U4TSZ4bFYUShWUGFDvd8Ltow2Cm9S6inbJDW0cnroUQcRitNduG9EPlaoGnRwaLF1cRKdvDI8OdpL49ut7un8aWiAYZPjFhVnlTzJayOZgNpvDGBiae2i02pieuoCz47Sac8omed/zM89mkKAtDs9o6Zmbn5PiIhaLiuRO1U8mTTUItzPcarkVmm5zc/DU0eCelXC5QJsDB1smePw+NRccOLIunhgfgt/jxcO7K/Ibc2BFOvvHH7+F09Qp0rkUrGzAc3ljMcHNXPN8edDnuU1pHRuVrs5wNoLtOuvrnnzGFk4VSZknDNEMTM6ModmuyV/rdbvx/nsfol5tCXa1urqtYZ/Uasz6Y+yTzaTm3gjsburZoHKJIwjWWT1alTj0MNPCBHRkxfj3ml6h7jZDRWdESHCgb8gF+RyTqcBGYmxiWDFGh6e7inEZSoRUy3RqjL/IoNlko2lBvd5DS1tBfk/aijwaoEmxZTZhcmoCbrcHe3v0GnPb1ZQMlndMIVdQY82QZWXlMuKpxd+HkDayJV6wRowhLMmuBOdcf2kOf/6TP8OTB/fw8Ok9tBkpZCK9uYPp8TnceOM9nJxkxCKoVWooFCrY2t7H/v4RYtEA/G6Pni8G079+42Vcu7KgDNr1zXUMJeLKkDw8TEkKfJQ8NhrWFonKTtkgXF4rpmbiGCXgLxKWDPZg70zgK8FaTNyA2tUjdfSevMjKfaEwNPKcrTb7H94DDQwcVkmyI4Nu1R0BXxRHh2fY296T0tLtdOs1SZ9lNHzR8ua8qTe86wZIiOeI+hhu/JxWzF2YhSk6EetTMsZLTrpQFun0f1Wa6DUNidiLBkyb2XOQh7SnzBk5V0nymxA/ze/LwG1NIvpmDMfD+Oij1/Do4X1srh/B4x3QRe/gKrjfweBAEMt8oKvMRTIubU1AzmU3/P9TliRCoDZMhmmVkhLKvZweu1bNnGjyF+fPwUkwM0BI4+Ohmz4tKrZA0JSuost5/f/7qo/VwDnJ04DbkORpyFm1JlXxb8QUGDELlHdaMLMwgvmrA/BEKrDajWDhfseCw50eUknSLfp45+Z1BMNOPH7ySH4m5geykKHXisbU6clJVEotbG8cCirywYfvoaZCfQ/VSgHhgSCcPm5OeigWqtjbTSF1XEFX743RFNkdTiRGEshls+hwIugg0KKDl167hHQ+ra1fvVbVNspqc6Na5gHR1mvC4Eo2aGp0DeaNfjdNDkT17Cl4nU1JsUB5ikH60xBA2nCDQPSi8WPjauSbGHJVegS4hWWDRQmUCon9I0kpzSyUHQ4dYDx8hBB32XU4cUJFiaABjSAdr6OfZX5pGrlCDtV63UCZo4/E8DC8LuZWPfgDabTX7mJiJoHRqbC2IrVyBztbSUkw2LxqmEH/pJP5QPx5DakrD0JNx1j8aRPK4QMlaT5cv3EVJlNXm2s1pb0eggE3brx5DTfffxV9aw/HJxns7R5hd/MYmxt7cLCZ5dLnPKSdzyOnNCaQ8kW5R11ZWJSg0sRdLtK7YIM36MLbH9yAL+zCk2dPcXSQlsSow6ZVW2pKP7jZ6GBmJoGXrl7CF7/9Sq/L4HAEJnpNxuI4TR/L40b90OjIkNDAnX5XJv3jozSK2SqaZWbomaWh5/vEiRtliz/45GPE4lHFNlCCPTI6LEny8UlKmymapM9OD+W54Kb66OgE8UFuARw42DuEP+BHKOJHwO/WBJ25VKfHWdy/fx9TE3EsXpjE8EgC395dRiQ8iUqthmjMg0jIq8P+019/rtDtUNCOaGwQuQK3NRCYiG8OqYR8dt+48YoAC+trDG9vI+Bz4dWXpvDq9RmUmxVsH6VRrtewvLyHd995Hz/7f36uDScv0KGRGKbnpvD1V98qAJ1AK2OyYTKGTFbASw+pcZzpkiUhlUOZmekxWGw9ZXEeHaaxs7uugVC50EK5moykQgAAIABJREFU2sDrb7+E5+sPMTg4CKcthLOTnIpaFi2sObiBmpmax9b6nqZ2kkvzUj8PYj23oGnLz4udmWSUrLXqhGAZxMCBWATtbh29bk0AGg4QKDVmHuHh8TGqdQIDzPLv1MoVwy/o9WrYw2xCAl4uvryISMCP9W+fw1Izw9Tllr6PRoeZitx8AQ52uZyW++2ooILBiUHUGk0USzX0zVQo2BXrcXp8hnI6j3qxqi1hZMCHjz95WzlkkYEIzooFfHXnji54p80Nj9Onz1qFeV5dStu6kp9SyjkxNobTkwwy2YLyo4gPLxXr58HBULESDPkRCzPm5LnONJrqeRZxKKQYCp3lbKaNgaVxthtnnpF7ROouJ7J2DZxE+DyX+fPPi4hm57lkRiRubF7+p7/8RJmBbHR5Bn76y1v49qsVFDN1nZOjY4NqFOOJiM4GToSPT04lUYsPDqiw4/YOJjv8/gGZ/TnNffZoHTsbRuQEL2EOf/jzVLiN63YwOzuNazeWkC0mcXZ6jMtL8xgdG9Nngz5ZZryuPF/FrW++gd3jQbFQwbmKSvEJQ/GQ/IEOWx+hkFs/QzpzhkRiApVSEwuLizg+OUS334LZ0pRaxunw4PHjJ5iYnMbQ4JjODhZMTpcXCxfm4Pe4cO/utyhXSzA5mI9akwyK20HGloT8w1hb2UG/acLE1AjMlOa53Mo1pDxrY30P7a5FJNb52TkkEsNYXlnByUlK50w+m8LM1KjiVyrVIp6urGqzwKbs/e98R/cyadN8P0KhoMAuBBPxTL/34A5O0vtSgTidAUVJXbm0iNm5Bfn++P6x8eOdRNXE1ua6pGXf3r2PN26+jXfefxs//+Xf4SS9J98Vt+XMCUTXgcW5qxgfmcbm6i6ePV0WDGJv+wjZlOHj8YecmF5MIDzgRZj+X3cYj56swun1Y2iEr8kydje30GsxI8xJsgFmF2PyvD9/coZm1aL8xlw6Z7AHnPReeeVFZyNAlPvL1xcxf2Ea/+Nv/15TfW+QQ0a7PpP1Ghszh17nXD4Hj4vxNGHYHS30LRXh8LlVZWah2xqUn5Zfm/JEZqM6LFb51YKRCKrNikAepMiyeZd6zGzS9nlkbBDvf+d97GztYofB2E4ObmsagFAVcWF+DjOz09oI3vrd17j/4Cm6HPb0TbofSDUdGY3gcH9T9ztBYkTvp9OHaHcbSGWyiEUT8mZRZWNsAt0aWnEzpxKt51TwN9UOY6Mk4mZwfHyGvd0DnaWSfqOH0fG4pIGr61taTgRDIWVqEkqmzDsT41N8itjgZ97rdTPaHLVSVQAudAzrwvyFMbz62mXc/vpL5IqUNxv2kz6JkD1uka3K66PMlP/KRZuLBfD5PdqGnRympeRQHUoLko31rvGZn784JVUBFwVcXlDmPD4+iYnxSTx4sIz1tS3lvWlcLwhJXxYMvj+ZVFabaBb7VOlQHsmBErfBhAMqjoMSQQ7KKPcUdZ0xA9wKAb6gX8NHNhU8A9n0yeMti4sTzOqzOHrw+Gwo1pibPK1anLm8VLM0aFEo06fH5QuXSX0MJ8JSre1s7egM5ns+OTmNs1RGnksOShmHxHupq4Ej+yQH/IGAXtN2qyEVUSQSQyAQQL6YQ7FY0NfifRgMeREfDOP6pYsoZlOotsoo1oviaPD3vH79FcwvXMFXt+9KSehykydBoFIb5TzZIR3s7expgMMmjSoRDWpqTcwtjmPh0hTGpyaR3Evjy8/vqgFnfcrXhb5ADWUd3Og6pKio1ToiO7c4U6WqTkT+856iTzsB5Z709xlKEzFEBEXkM/pCdmiUIBw0WxwmRGJu2brYvHNzT8gRexm+dhrsMLqjyOEFv57RHAsOVin/oa95ERHEM4T3vyk2leizMOYEgc2SKG5mmzT6zXLLCB/kls9qEC9pmpVY0mJs1fSVmcsmMo+BLaU/icU+u0yXk5kc09hY30K9AqFMhSalHrXfUcf9fG0PBea2sBTjz3L+H17GIsqdg074/fjzcHrJF2todBglhrFqu8f/mxG74A94MTI2BJOlhVatgd2dExWsbHRUHHQocWODY0BJKOvRi68Gz1iRsoFhIfBiNS7ZBXt2+T8oszBj7koMo/M2OHzMTjHBafNh83kOq0+LiPijmBwdwmuvLOEHf/IR/vvf/nfsHR5haGgEp6mMqILpFL0fdoT8EXkrE4lRXLq0gHz+VLjgeDwmzwIN38wsOzvhJJA1PCeB59JKq1UHILO7WDixcPW7vTLTT8yNwxdyI5/P6qJ7/GhFH276/pqVtiYYLJRfbDf5QZNHj5JMNUZGc8/fmT4/SiP4JpOqxGky9esEtKhAIgxIXlBudLvwBfwKIuUKn80fZaOUEhRyRW1SuKbmoczDlcU0i1v+w60fZZqcPLHxo5/JbLdp+xAbCmF2fgzpbBbJg2MjxLJPTf2wjPFc5fMZ5PTX4/ZqI9wzMRuFxXJPBEIezPydGOwsLHrPaOotpp68AvQU8vvrwGawet3ISKHfQh/WPrXZ/OC+AB6ZMTM/hj/96YdYuDKGSr2Og2QGx4dpPLj/FLub+wj4PaI8crvq9Tjg8/J3d2D34ATBcATVMjG8JqTPsqJRkXY6MjGMSy8voNEuI3l8IG08Q9/L+RocVqc2GiZrXzhkNmEvXVnEtUsLOD47wKWrC8hm0/j008+FCp6encH9+4/k2eElTKjIrVu3sbW9C2vfqhDgbseCvqWH0cm4NkKzM3PaHE5Nj2v7HgkHtbEoFivI5jKaXrJZeXT/geSZ/X4LxXIe77zzNnxebrI3VbBTUhgbCGJ+bgbjY5N4+mwV6+s7kitZzW2Mjg1put9q0+hNnHgFgYgHQ0PD+PKzOzjcPUYoxJBxO4rVDvKZBvpt4GBvD9FQUPIbXgqHh2lN87it7LTr+MmP38E7Ny9hajqBSquOv/l//wl2VwQrzw7x6N62vBN8/0lcZEj79uaOgAg0qx8c7CsKhu8Jz2wHs9RI2OIgw8UmNIBQ2I1Ll+cwd2ECbo9Xl+X9x9xcppE5a8nHcP3GEvKlI3lLMidVuG0DGIlPKmuvVqvi1le3MBAb1GSWm2oBacqUOXf0eeO0lq8zQTOBkB/ZTEpgBk6oOcXm55MmfEpS+906otGQPKdDw3E8efoc9RbhJwPY3t2WDIh+MU7muU3nBoSDjcTYAF596zJOjpJ49Nlj9EsWoG1RkdcgVIdyVRvzWA1Wk435V0ETPBGfmjHqIVrtDmKDcQRDYdy/9xCWrgm7azuwmpwIhwP4j3/xx3jz3SsqFs7SBdy//xjPV9bRqPRQKza1xSAQhx4zyl5V1NntcFjt2vqw4eO5woiZ2FBM8AEOJ+jpW11f1SZ/dnIOj+8uK+aETbu82pK9GP8xZOiGe/qFouPFuUdJk4M+qPZ5Vp5Cj42BFhtkwxLegj9sw49/8gmiw274Q95zA31XOXWrj3eQOSXcxorFRUoXmTuXRSqblKzt2vVryqILhSkR7cLl9sPucEv+SdBXPtPE735zF4c7Wd2/HNCEYgEkRunle0MAAkr9tw+eodw8FVColK1jenwer994XQVL8uAQv/jVb9Dum9Hs9iTfpLR/cDCCwcEALKaOgCo//tHH+Pk//0qDptGxUczNTStX65Pv/zEODrcQDDiwf7CJWqWN+OAYdvf24PGFcP3aG0ju72Pv4AihSBSzs5MYoJx0dQ337j/ASzcuInm0hWqN3nyXNv58Bih35SDO5fbobCCteGZmFDu7G4pIQN+Pw4OskOmE6vzgT76Pw8MjfPHF7zVECgUdCqYvlkqKd+AwY2FpCRcWl6RMSCTi2vQT4kCE+/DwsCA6d77+PfKVE8EtrGYPvE4vLszNYnr6ghohgis6naZovcribHXx5Rf3lVf4k5/+UHj+f/rF/1Aem6wKrHxMZmQzBIEF8Z13v4+oP6bvPT3DbM0M/r+//7kARYTQjE5FBWXb2TnG0oVrmJ1bxNb+FmLxmJ7th3cf4MlDynjtyif2RxyYnZ/Ek6driIYHYO7bkE/l1KCyyGXRxPtF4duUmHrt8Hgc8nAauHa76oUa45scfr3epKryM58YTsBm6SMe96DeLuLS1SX9zoTgRIPMqwxo+/rNg2eqh7gpIwyNG5q9vU0MDvDPeHHtynXs7R8oIoYycmbMXnvpGi4uXcHP/vpn2Nja0BYvEAxgdGQYN954GRcuzMta8Xd/+09YXd1Fs2dRFBNjatz0UztoN2C+Hje39JKTjNsWrIn3c7nYhN8fkieTvmlGGnzz9TeC/vF3np9bws7mqbatlICenpwhk8nrTOZmlx5VNn6kLFO++fU3j+H1+w0I3OGZVFOM22FTycKHFFKGcpPASqVOKZ9G7iyjuoscgmsvL4oU/fjRU1mdnG6bFhEEiNBHz/uZSwhuovnMuJ02OJzG70zCD+EvTqsLhRJJttz29c6H7ZCqIxqL4vTkVAPXV199GblcVs1sMDQgJQeHqHe+/lrnGD/3ou32Oijlq5LrWq19zC5OID4cx9FxBmeZnJFbrdhLDuxJjO/pHpW6irpT1kBUeFFeyOLY6EPP87zptTMaTSpfGEdGewzrwAgzkOnT6/Y1KOAigfwIbf0dZoxOMCPRpgB73oOsJemRp7KBCiAOepjhR+UKP7v04DUJ/uNgu9uW5JwS7tm5Cf05vie7u/sipGYzGSQPDwWPa5RrGB4aRN/UxbVXLsEfdGF7aw2Lixfw6Mlz1NvMQHQKhshNt9vlx+Hesbx9e9v7GhZGBmKKHzo8OEZLi6gGZheHMbc4LfXi4wdrSJ0U0KhxYdKRuom1K99behJ5XRBuSbUMB5DCKpwDJLtaShn3kexz7HPMJpGI+frzfeAXYCOuRkiNPS0tTGnuwO1zyLrCrSUVStlsQTWK2dTFxcVLWObgs8EexZDnkglASTT7KW1vCaLhdtLtlprPlJgd7/OSlESw11SxYTVZ0a51Uc5XjekpHwhdhJxqdLVl4kPARsnIuTOwsfzV+OfYrFmoh9cWpaOJHQ/FYpEFZNiImyago9fGcCyCpytbyFGOqeaSBuWOOmVOGdjIsfN9EfrNdTYfYP45yg8YOcD1Oy9KobN9XoxPJHDl2gXcu3cHtVJdoZqkYBkAAmY98SFnTAKz2wxvn3yLfPjJ/GQbL7kom1nDD8jf2+jIuYKiB66P2JgLrkBb+m1+XYfFgZ3tggAAlK6M0tNn7io/iZNIbq3m5+dwkNxXJhPpcgwEZid/kaG4klY1NcHg3ztIJpFO51Gt9VAqUIJo1nqZxnXKCImQ1pb1vOllM+Lkto4Bv60OJmanFeRaLBexurwh+IDBRuHFQV8hYS+GnFa/GjXZDn5Ng8rKX5RNGmUqPCy4IWMzzgdIzZGJ5FJDbywds9WKvigokASErxU3RyJu0djbbOpZeTFt4syLuY2cEjIjht+Xf10NtwqXsjS1/mhAk+apmTG4fQSUnCnHKEaymwmKh6CXkqZ4SXjNQGJ8GIGYE81GDRvPDtBrGEHUbi8pm/ReEI5Bw60ZZZq+KXnQWpw5MYaJmv+OhS9fKyNEk0jic+gRdfh8NMw2SUg++PAVvP3hNfStXRwcpoW8rpQayiSiX7VYzOp7xGMBTEwOanKzsXWMTs+MYCiC9CmjUJgVY2zcieEPDvgwQilXj8+vCa1qH/s7J7Ca7Jpu2z38udq6KE2o49qVObx18waeLa9gc5MBqcbryyBezmhisSFNvUKhMH72s7/TJcVmtFw0mhzS7vi96s0qZmfn5blbWrqATIa/j0mT61yemTVGjMny8hNNbNlw8HIlhS4ciepyWnvOjMqWENrPV1aVN/nGzVew/HwNTncI5r4FOeKNfXZEI0GBBHjwM3MoEPboZ+CEnpttGszN1q4+4TYL4RQhrK1s6edPneTQaJiwv3emYRUvQl+ACO8YLszG0GtTjtdEvt6Gyx/HV79fQT7Tkh9RkJxQQBr7OiXMfYPAxoxQPoN8/gy6L7OJaPQzqQG9eHVeElFO0JknRbAQfbTZHOlmdWTSeQSDUfmeas2qyIOVfAO9phWJwTGMj4zIz8mYj72DpBDhbPD42u7vH2Nn6witmuG/JZ2Tl1hsMIKT4yNEwgNSFXDjnE6nz325Nhng6esjsvvS1RlNtA8OM/KUctF1enwCh5VDB48R5G1mY9nFn/zJx5hdGsFnv/kNnt3ZQLdkg6lDZHwPdYKY+JrTMM6hkNkCf8wLe8SMneQRXnvtBmbnZvD4yWNJDEl95XCIz1S92ET6pKTi4E9+8iFeubkIs52BuG5twh/fX8Gjb5eROS1q0ypgk9OGcCQoEmOHMnTa9wiT0m6WXhQL2mjBTule2IPL15aU33ewewSb2YHp0VldgNx0SaQvupnRNEo6oAaQU1FDyv/icn3R+LGZIg6b9gAOswxpkSEM4YSLpD0W9B997w0R3LL5rGTMERZkAYJpnuLJo6fa3ntFtmvj8tVZuDwOnGVSCIXtUl8cHzJ/LYuLFy8JW57JlfDBd76Llafb+Kd/+I1kxpT42N0WDA5H8cff/Y4ac3qWsqVjNDq8S3qwmHxIRBOYnZnWdpVB1V/e+loePUOGa6hCGHUTCBJe0cGlpTkRhzOZAvZ3j7G0tAAzA7jdTmXAbm2tolJMKeSXsmrS7PoEPPgCcDpCaFTqqJPsaGOWoh1+j1s0zd9+/lu8/u7L2E/uYfnZFjyuqLJHe2Dz2RP0bWFuAS6zCW76Zft1dMwtbO5uw+2Lo99zw2r1qhlmePTuXlJ+HFoYAgEzggGnci6HR6bkMePgpFyuKZ7kILktyNXkxJy2p3Funk9O8MWXn8HlN8BrHLAG3FENWd98820pNcJBDx7cv6uQb57zpJDe+vyuqJ2hsANn6UO4/D68/OqrwrH//vM7cHntiMSC8Hq88lM7TTbRfOcvLMjb5nUHJX178OgRStW0PGdsSjodG166/gquv3oVB0e7kkfm+B7sUXK2D7fDrbsxEAognT9VPjAlBuUsI00IOaIxxijeWKdIriy7Sh83XnsZk5MT2NncwebmDnp9KnYsODk9UuFO+ic3bm6nVX6ovqmm93xkLC5pK+WGrRbp1U5sbh7i5CytgfD09BwODg+QyZ2pUebAfGR4DA8e3pcSRLEkDK82GxsSWlB4frG4HBiMwOu3YfHSHK5dvaIYnM8/v4Wd3SM0O30RoN20BNQJoGnKL0t4FOtGfjIXL8xpw8RnmgqloeGEfJyUCR0fnuDkmOolytxNAhAdJzPY30lLxULSIQcwquP0mSch04tQyIfMWQbZfFWkcW5qqNQwwyW6KsF5HMBzLaEhRcCDocSA5J7Pnz6A1+lRjuDQ0ACOjo4VHcNzlF+7XGYTBzgdbtVzPK847ODnm55Aglja6KJUq+HC7ALefP1NfPb5F6hUm3j8eNmwxYiBwPfBqteT5w4hRO+8+wY2tlYFrmFj7PZ4NHTjhpW3U2wgjGyuiGKupo2f12vHn/6nP0ZsaAD37j3B8+e758cfI7sEudAZzX9Ybwi4x5oLXbE6xLmgKsXCzz/5Aga4x4CY9BV/RWpom/eI3aKIFVq8WNtfXrqo7Eb6G3f3dxAb9Kth4TnOZo0LDA7T+b05NGRPceXqZVy9ehknJwdYfrqGs1RR9T0zGK9du4CJSco+zRqOpDM5DZWpGJE/tc6BvAv1CqOaPPKls5fhgI3DJYu5rTuDJOBKvQkr84VbVAvFcHFxVmd9gzFb1RoOkoeK56BvlIsR2lNIDyfca4KREu0OjpJpnCS5gGkCrR48pOA6DYgaeyAOslgrvWj8+Dk1lkW64gwAolga53YzBt4r+uecls9oOfJV5OM0IiP4StF2FY4FMDRCL2ZF8VnNOmuYHkIBEmHp40/BaiZEir0Lg+a5TKHljg17X8sXslf0mRidmejzRaU2mqUVu08+sDTR99sGtZONH39gyfvOAQcsmlkoC7whb5SR78eHg0WS20dkL6fvLZgYptto6wWgBlb63H4fDvQwEo9gZW0X2WJD3gJuKvmwGZeyRdNS+i+MhpNUST6kXTVt/B59M/1k/HdtHYj0zS1dmsXC4jiOjpK4981D9Hs2xIeGNEHJpAwIBUE1PAwVRE+XovyL6jHP3wTjDRL4Ro2VUTjo/1WIY08TYKudBuEWKvm2ZANubhCGh2RabQjtbuSdcCLD78Vg7ZOTE1Gd2jVq0xkIe0HYf07faBoNhWksL2B7ew+tJkO8jWgIbqRsNpOmXrLNaW9qGJbZlJDix6kY3xfqpWnfM2hfxlZOE2zKn2gLPNd+i/D04jdjdorHLdmloREmRplbUwWc6UHie8KHiQ8lT2j6gfgPv7aafppYbTwMPSJV0Vh8sEu/m9EzG8Q8Y4quIt3rgd1JvDWfG6u2yizE+ec5FTLZTRifGcXg8BDu3ruH6IBfpmZuybid4R/c2dxDtUwgC7eFHUknhscHYfNC+ufTnQIcJqe2BPzulEFwU9K3dHFhaRYba2vIMwOozYuUF6sB91Fjq2eRz7VBStLLzeeFW2ZJj/m8dCQr/uSH72FwNARfiA1SEc+eLOPu7cfSmjP03eOyYijuRzwexe7+Kc7SzLihjr2jDSUnZqU8p4bnb4m5L7iL3ctmxid8bz5T1u8diYSRL2XR7dcwNhmBzUrvpRF0yu1dtcKQe3rpJhAeCKioJhZ7e2sb9XoDz1c24XMb21/6HAxphkW5Otwmjo+PK2SXm1tuwPi+0TuRL9BfExIUolZnE8gcIMI9rJKI8eKLRofhcnjgdftF8Lz15R288dZrODrdlxTVYSfAxaZDmxdGqZSGP2BX8crnkZuZTCarAzh9UoTTwVDrEAaG/br4qcxlKLjXFdAWfHsjjfXnx6gUaogNRvHKjWtotUrIppNwOjqYmIii3GpjbeMMJ4ckC1LywkuAnloWLdwEGxMgvu+DiZjOQcl55Qmmp8wAHVEqwcN38fIspibGJCv7xb/+SoAfn8+JgUEvHO6+XqNj5iRV6hgYTIjqSQIvEdwukwn/+af/SUOIL7/6UnEk9HaUqwVsbO9gd4sTR4t8N01mWbLh5KZxIIzBwThmZ+Zxlkrj6zvf6jXkSUC6JQc53LxGBrza8m7vH6JUqSI+GEOtXEaxkNdQiehyNnOhQAAL80sqUJ8+fIjMbgm9mk3TeZ5xGtTo7DDDTkKz1YyR2TjCY27cffQcZosdf/E//xdJw37/+y9UqLi9PpFO6XdKnWQRiQTxvR9+gKn5hCBFAwMDSKfyuPX5t/jq87to10keOwdrmTsIhnzC7JcKFd1BBAewIVPjRx86/4d0Ua8N8ZEQFpamMDU1p5iG5N4xquWWJDsdRtR0/t1LwTNPvnTJPI2J9guwF88z3iW0KHDIpcAfngO8V3hXnaOyeQ8Q1z8zPaghSa6Q1UCPA5JgMCLM+JP7z7CzcQA37wKnHY1mBcOjYXiCFsmYDw7OUCvSfsB4Bt4RdTU0f/5ff4pPP/scR0cpxOJx+TAIz6C88e033hbJuVTOo1A6xmkqicFB5nFFkM/Q38HPTU8qkmK5jhKbMwK8OECy2xCJ+mCxMiA9BPSaeO+9d2B3ObQ9ZqYeY0fKpQx2ttcEQDs92hf8yekghr+Ftsh6bslGS7niuUKmD4/Li8HBGKZnpnBwuA+ry4Tj0335nJP7RcFShkfCApfEBoZx87XX0Sxm4LV04fM4dLbfeXQfhSqlliV0+2ZJC6kqODoqAH1KuZwwm+vCrlN2nBiZUJPFQSKlqPnCGXZ2t+WhbTaJtR9HgDlxhQyerNyH2c5pOQdjfQRcUZi7Dnznow8xPTGGfPYMf/Ozv0Y2V8DFS1cVbRL0BbC5toWHD7g9ruLNd27go+99iOcra3j8YAUOt1OAmWq1JFiUDSRKBvXZ8Ps9krpfuXRV2++vv/5G58LO1gnSGQaHmzE+NYaFxRlluVKey402fZ/cIFCaJ8+7x0z+kQiFLqsHZ6R21zsCQPChpSJDxaSG7h0Fpk+OjyuAnNAwKqD4WeFGjL5W+vI4VHbYzJieHIPbZcH+3o6UGsz2dHt49jPSqIVCtoWh+Bh2dw/k3eVdanMaNVE+VYLNQlhMH4sX5zE4GMX4yKhidFaWVxEbSODevcdSIA0ORdAzt+VPvHHjNd2xqXRWNoeJyUlMTU3L+/S7L26pdjzYPwKtrXwNGItAaJo/4FBjyH/PZQJzMavVooZyOzs7qFTzaHXLairD/kHk0g3Ua10V4yRK8zwk/VE2nU5XMntlF7e68j+TF5DLVuUbZpyHx29HmdAhZpi2IRkpg84/+s7b6Heryiek+oqh6swDpGeURTe3flRQeN0B3V30kzP7mHRMNgTJ/V3FFZycnaFcJTyxq0xJwp++/uYBVle3FDHG89OIVTM2N/zfWdMRKsdB+unZiUHoNrPODRnSv3wGfp9LtVIuUwU6fA5dmF+clqdzZ+sA2Sx9gQbun2eY6lrae1jHtHt6zil35tCQf5fqPW6PWD/wjOJZyAEo6yK+9+FoEO+8/6a8ll99dQvTc9OSp7J+Gx9NSHK7trptyN7Hh5A6O5VUl1vQjc1NbG3tiJip7N5wUIol1n2Dsah8yrlcUc16PD6gbVqxkMXBQVIDoWqtAY/Xh9HRCWysbxuxEjanGm9u0bjVY31DuSbl7S5XT9vPdDElNVckNChVDXuBcIiMgGFEQkHUGzW9R/w80juaO6tjb+dE9yrr/AsXE/D4bbJwHO5VkDkqqDkM+oPycBYKBXn8teWT2tIwjXGR1hVQh7fKCwLnv7NTNFBkTW0mCZ80e26JWWsaNTg3ydzAyofps2NkYkgeVMZqEdZIoGMsFtGyjANQAo9kXVLUhBHdoGLazLuAETFcZrRhig3H+2xMrA7CPTpokYrYoP61AlPXoOeIhPmHHD8jY47GQ2pVqXWlD0FZeOdeOL6J/pAL/hARzw1US0YGG30tA7EBw8ieCAtqAAAgAElEQVTKg4iBwIMRPF/dRbFGcqJDq0xZrs49Z5zyhqLcgPW0iueHmYU0u2Juu6gzp1yAByDxuPH4IC5fmYXdzg9QG48eLWMwNoxLly9ib28Pu3unAknIRMpunB4u0TyNzkT+wR4PCgnZdekrd4VFqYp8dvCcGFPOaARU8tAeig7r64zPjsEX8uD5yjIGolF57ZjdQxITpaYiavY6+jCRkHnl4hJ++KOPsba9jNXV5zIU8/UJBsP68OQylHq2zklGbN6MFTIPMtF7zgEkhmHUeG9UwCoLkA+TsTfm+yhNuLa7xkSHf+cF7IZACj4czEYRAUjbXdKgOmhxU3je2PMbcPrAS0iFENuNFmETDGq1YygxrAaAzQ3R2FynM5CSMAVj+vYCwmCYfz1elwiVAvHYLLBZDXAQK04+CwRrXH15SYbfz/7tS+O1CXn5v2qCx03I6UkWyV0SMo3fk5ELvqALDp8VZydplFMNOMwOkUApS6OnMBAJ4vLLCzLhUzaY3DpFKW/o20nqY+NO+RnlUEZuo9EAGJsSbkpFGdJzzM8Gb+SlKzN4749egdlpV4G+vbGFX//rZ5LmRcMeWE01zM2MKBcqnamjUicuvyuzMUlmPPyp0zeMSUYTws2GK2hHq0MjOGlb3Ep5FfFBGYrVwdgI6DOgbMm2GS5HEOUyp55myXi46S1UyvpcEX2cy6RE/yJs5NKliyIO3v7qLvL5sj53Y+OjePXVq/D6PShWKvInsfimfIAADB6oVksHxUIKpWJZny8jIqCGoaG4QsQJqKEES7EvsGj4cXTMDL6q5DeU7vz/TL3nk+XpeR12bs45dPftnLtnpiduXiwWiwUWCywAIZCCJYu0ZVlfXOX/QGV/cVn+YH1VyWW7VJbLdkkuUSQIggSRFpsnx57pmZ7O8d6+OefrOue9TZrkEkvuTve9v98bnuc8J7BBPUnnNelyu4GJVBI1Up6CYVgtjMl4jq3NY1HPLl5KYXKGOV05cfxJzYtEOGn0ol13YPdlHieHOThsLgR8flitHYQiNvQtVYSjHpxmStjYyKDdcg5PZw5xaA3Oi7gr7a+Jr7EoxsToPkmT4Lpl4ct15cby6hKszr5ArWg4gpcvX0ojoMDw0QSsTrp0VRGPBlVY1Ps8U2mw4JDbFy+C2lkO8zMzuHLlsqimT54+lGsndYrFSh2nR0W0GxadFcZd1LjmrqzO4forV0TXplZk/fEzASDUhebOyqJ+EGjjGr587RLq7Rp2dg9NyLeDDswOaVzYoNKhjADa3dvrqFaLcDLWpdgXVYgIL89AIsHUXfNMoXEUi8CplSQScz6UmzUc7BcwNT6NsZExfPHFTUQjMVy+cgUHByf4+NefaxJldw1w4/XLiCVDqDcrKhLS6Rw2Hm/j9uePNPGjqZXRFxvAT86cAleo6SSgZwBFAkXSI5MSY+3D47chEHHhjTev4sKFi/q9t249QDZTRK1KNyhj227OOYJ7RLl7RrdryAHySeBd5qXDr9WCet2YxZw70so+nVoKO3WWPuUtkcZJgycW6dQYsrnKU3vZ7mAqOSOgi2cnNRi04OaauHRtDp1OHTtbOfS7bhlu0HhFjW2vhYnpBLwhWqY7NK17+62vIRYJ4pNPfoep8Rll+1WqeRSKR9pzlWIfVrtTUUqcDNMooVxpoCIjC+pt2tIZ+fyk1LlhdxBQdKLXbeLKlWtYWllVY8G1QmOhh/dvoZDNYG5mEc/WXwrdpuu0w2lBpVoV0EJUuVQoiDXATDECqNQA/uwf/xE+/+pTFX6dfkEmME8eHyKVmkKtWUK91hFFMOgLo5g5ht8BTI+Po1jJk4mKLN1pHR7Umg0cnR5qElCr9KXlm5geQbmURqtd1QTCH4zhu9/9SOvx7PhI06dMNo/j4yLaLaumfSxIGZfSt1TQ6NWU00qALupJoFMD3vnam3jr9dfxq7/+pQAL7uu1q1ckLQj4w8ieFvBifU/usjS1+G/+2/9StdHnn93E4XFGDQxrETJrtl8cSdPl9bkQDnukV4tGPZibn0MyPgqLxYm9g1NNXmhURACNwAZjp3hXksFE7T2BYIJgdie0pj0BBqv74LS4YRm4YLPQaGeA46Mj5WVyQslCkSA6tb5T44wFOlQNRIdUFfn2LjxeO8rlqiZZ1JuvrMzDYbGKQl/M5xEIOzC7MIFCqYz9nQzqFTo0Gpdcsk58ATd8BOXsdmROCpqss8kltY1A1JVLl3H31gN9/ne/8T5+//FvMTKekAkV82W5h3kXcM3y3I9GIxhJxHB57RKC4RC2drZlO7/+dBulCm3tSev14+vvvIrkSADdTg1BPzMTOUnpKn6E1NwHj25jYGtgYDdynF7bAkufuYZOGclw+uqw0pvApTV6eljA55/cgctBynRTUVDMKKaUhMV2JBKCJ+hAMEZxahu1ahd7WwW5HS8vzOO11y5jLBVWzh4D5bdevkQwEB4yMIzRDO8KsrFME1HRwIJNYFnB531l29LBm+7ZPM/o3M0JUalUU13EOsjIUDj9tMnxkbIpTpTIijKRWCZeytRSZCYw6NwmfRwpqxwQyMmYU7UeO8lhBjLrFJ6pQ1dP3nXmrDVh8KwtyC5h7AQN5pp1Zv6a3DzlnLK21y/l9AmIJgKYn5/F40eP1TR/81vvYmY2pcktZQ7rT7aVNSwgv9nUd2LcFqNWXG7WBuNIp9OiYhJM5rR1YW5BNEyCvmeKiGK2Ln1EzodOxCNpZNXWxJG6NkYfEbRlvqjxiKDLKCnqcYRDHuxs7yA2GkEg5gXVRWw4CULxTHq+saOJdadd13Ngna861unGy2f7yGWYSe6Ax2tDbNSDsZkokqkRlPIdUfsL6bIxAZSnBRs1u6nBBdxzuMFC3NTlRudn6J4aIg0HSfzMCpm38Axv6dxlb8A/b7SjA4FxDrdVucUMWVKDCdM/8J72+ZlD6NDzVq+l4YQx3jRqBbNmKF8wjWkflmA4rAB3j5eXDjVTtHJvI58twcqFQ6oTGyJNQIYmKBwc6cMatyrT2w7Fohplkqsc0EhYwbNNkw3ILzgyGtcCkH0t+kjFI9jc3EOl0UPPYuyCRa+Sba2h2TBjhFMebihNGOlKKeONrmg0sURYD4TjWiIwU1NJdPqcpvSkL7BbuPk9eqg1Oo5yBeg1kCPN8EguoIbRM3L8zct4qGcj2i59Ix3hhlMwmtOwMeRkhNSvkVEiB0nk8gX4GVbKUNqjExVEbh68tMktt2QwUqs1RL3ykMI66OF//B/+BfqDOv7tv/u3mvg4nXRX6okWyufGAoaLVM6YXFwWxlsY7rBxbGKRYpzqjCkAHbwMYsT3Y9yi+B1oz2u0nJyQUs9gIgzPX2pfduJsmkwwJRtMUyh1mhT5EpbnciJN1rjgEU3QYSIkvYfp2SlpyF6+fKE8rSMZVrA/NVoZLXJlZhmEmkWtxLZOM1nlGJqfly+XWkVOXRKpBELRALZ39pA/K2vReoNuaRrVOHq9Mr2pFs1BR2MUmo14g5w624Xs9Fp20W/PcmcmW9JmlW7r4pVlWSGfHp3gZO9M1FuO3TnxWbm0pGfx8uUOdnaO9cz5ucZGR0V9JFrL6bBVgIHZ0i6fDa9/7SpSU2OipVAj94fff46t59t4/doKbCAN2IHdwyJKNVLpaCAEBZOz+GUAN138KAo+z2dxeZxyjqVLIBG5qekYIjEa4nA/GgSOdGoeprysTo9p2+0eFtJ9xMJj6HXsyt8jEHNxdQH5bA7rD9eFlP34Rz/BX/zFr7C/d6wpCQXva5eWMDs3pikIA8h3dg6U/2MjvdrjQy57BDcn3XUT1rywuITpmTEZMDAvaHt7FyPJERRLORXE4xOTcHt8WH/6REUADUpIE3I6SakktbeHdPpYDYk4/fNz+meHh1lsvtjXJHN0LKjpOot3nhG8xqhdoj6sXu6hVOii3XTg6aMtVPJlWZbPLo0gNOIQR/7ksIxshrRkumsRMOnpTGCDVy1Sm0DqO6nfjDEwjRYjE3gOkbLO8GV+5u//6AP4wm4FB58eZ7Dx9Bl6mgqzKC6hWCjq/dk1wbYgGPXDHwmiQY2Tx6tLwmd1oFYuiir3nQ+/jc2XL3Dv3mNkz6oKqudlI62J14lIPIhWu6H9zykXnfwicrajBXxVNNlBr4ezkyru3nqoKSapuz6fF1NzY6gy86rRENLO7+3xu0QVcVrtmJmYRqFY13qgGUsr14R1qC/gc2ajSmCMU1YagPkDHozNReBNWmD321DjudSyaWq3s3MoavPY2Bi8Xj+erb/A8vIi2t0a1q6uYHQigdPsES5eXkW90sazx9u4d/OJAsJ5pvFyYTKZ0SjwVNHJYiZ3QlINwCJ9BNF8mXNxMt/FyGgA165fUP7d1vYhHj56jpODrFye2cRSDiCjKZdHZzvpnDw7eTETHJG1f4DGBXbUqnVF3SiHkhc3EXKyPmjz7nepMA+G6VwbQDgYEO1LHHNLXwHA81MLcuw7OjhSYV6tl+ENEQQ1WuZspoZykdEpNbloKvfNbUco6jJaMh81yH1RBt95+1XAwsl6S8/0+PgAbupr2l08e0Sr8DqcPpf25PFhRnRuumouLM4pX45Ja1wzkZgbfp9FjV8k5EcwEMXU1ApaLT4HK84yGRwcvJD2LhYeR61CpsQZLl6cw+hoBI8ePdE9s7QyJ03KSTqDs3ReRidsZv74Zz9RVl+1ynyqphD8k5OytGakWLndPkxNzCmuoVGpoXB2BnLzXU7SxuiWWkcimcTE5DgODvaQzeZFhZ9bWkVn0MGT9ceKrSEIm89VceXSNbz/3tdx5+YX+OrmfVSrtJlnceMUDY7fy+kewOkZoNVtIhQnvd8Bt8WPfsuB1EgSP/7+9/GLn/9cdLTJmZSkBJwU+H1xuO1eOG0e0QZv3bqDf/izH+DKtQs4PDrC73//BbK5kgo5vnY2iCyu5Qxg6WNsPIC5lTj8YYcmopwwOBw+7O8dqKA2jBcbjo4zWF1dFrunWq4jl2PxW1UzcJI+QTwRl16JWXUOhxuvv/6WAuXJ2Nh8vmUaoQGbDWbh+tQU0nyNdztprbyjmbPn8dlUu3EPcWp08cISIr4Y7H0ndne2UakUZRbCrDoee9F4QvUfKfo8ifwhLyJJH1zMl7O4MZGaVgbt8+d0QA2KecKahlKatUtrePTkgZrldqcqSQbdsTiVIYuA74Z5hpzGrKws4tKVFWRzaXkAlCst3H3wDN0+TaucuHJlGfGEG+Gwz0hXOj34fW6USwX9tX+wjU6/jFo7B4uNGnHWQxYZ0bHBZW3BaRapyta+Bz73CA62zzRRqjWqyqlkqD3PYLrkshlnTlx30FLDzM9Qq/VQybXQbQxw9doqvvnNN9Tg01/gwf17yBcLurd5TtJ12jiAEeQ21DxlUrOW6tpwxEl/rSmpSLfDupr/HgEoC1qS20B7gYZLpUpF5yDZVqrdyCyyk7Zn0zpm8ycqOo39mOUaZjNupDj9vsnTs8Kls5XGgfw5GnAMWK8NixX9pzqEYc4ihlo1O2p1modwOMB60zQlijYT448Ozsbt2MTAMaPZJp+Db37rHdFzCQJsPNvF/bvrmtZSs83hEMF0fj+axPFOOj4+lrQilgxoMk8TK4L31OLyXmbuH78j6d5kIJRIp6XzqJo0Y7ZE91Bq7kiN5TnO+oLg5/XrlzAyGsHvf/0Zmp02JmZGEI775KLLe/i9d99HucLA+w3tJ8ZlMO5DzaPLhWa9gWqJRjhk25Cd0MP86oTytMnsuPvlY2w92xf4ZVyiWWObZAT5bwwba9E7hwox9j3qazRIGNZvZL6p+bMLJOcQhe9RDCp6mvDOs1m0NnxBj+pqfk42mbwnCRSw9wkFA6rnqJHn4I7AAtew8hGHLv0ETPX5eNf6A/4BpxkK0PY6VYhzPWQzBQyULccmY7hAlHdkhPLKe9PipEMiR5Nm+iOhqh2IxcMq6GkYw+kIFz1pAslUXBc6lxsbv+nRBDY3d5CvUv9F/cVA9CI1dsMPyV9IxJ3FFx8evzBRLv4ufmYWqKSpEuWUS5bTInobqY5cTLl0QZc5qUkWNnFOO8KhAGIjYSwszAptePlyU5OZVmMgkbAav6EYk59DRjMuIkoUnRIVa+qh8zuOjkewuDKFTCYjFEJBlrWWqFQ0qqCNKicwlr4DpVJJKCsLB+Zr/eB738bm9gY+/+xL2K0Ui3rQ7naQLxZFh+OBPj01I/c+6ohqdYaOmgklKXbnkztO+PgO+LNpf2/gmfNsD/N+DVVqoDBgNrjG79z8LBZSbHTYQMjKfPg9hZB3+3JV1VRR2jfTDIs/rAkkeeW0Hn5XDmqffvKJKGbMgqP+gUi4MIqhmxHH18rtc5jm0dhPM2OIWgNOqlhL8TJvwuF2oWdhk9EUJTHg98Ppd+hC5zROFGKKgbl2GD/CgplZVxFSbkNaH8/WD7C4uITHT54asbfVZD12e21RrUr5ijIruSwJTgTjAcyvzODyVYq4B3j69CUePngmm2YfLTqH+iFRUnumOaagfWQ8Bm+IVsQjogIxj4vak9ODU7gHAyRjHtEg0rkWnF4f2gOKqm1oVBkyW0IoHNZeYjOjJpvr3G5DbCwCi7ODRMqHkTFGX3RgGXRF++W0gdNw5s08Wz/C4SHDUU2QsMl4i6n4HRkNKU9wenICX312B3e/eoB//s//GQ72T/Hzn/9K2kZqTEj9jMX8ePtr1/WOrA4nDo/SePrsufYdhdTtRgU+n1U6l/gIG/Mg1taWcfHSov4MQSM2AsdHaWRzFGs3kBofx8utLQnT+dzGUwmhdKT+8TtwDbBJ5/4gRYX4AMOW6WjwYmNbeysW90nbyKKJe4PxErl0Ds36AK0Go0HC2NzYRrdp4k9iYwGk5gJotJs42SujXecl6jCU8X7HBMw67KJq0eiomKN7ognK5SGoCZHuRzN5m1+Ywp/+Vz+DO2DHb37zCQ73jpSpmUlndHEYl7C/R/OIxMj1y+eAw+fU5IFRFxeW5pDPneDqlVUcHBwic1ZUk1spmfxE/l5OSCdmRxBK+FEqF3R+0uWOzmEhGrP0rEgkwxgZY9i9A4nYFP7P/+PP0CaRoc0mtIhYIojZxSlpUNmU9Lix7UZfMD89i0Imh7mpOenSGIru4EVPdzv9D8+Jnmgh/O48mzhhdQasOKucweoxrrJsrqiZ4MVMjceWKFhNXW50HmRxevnGBSysTiOTO8GNG9dQLtbx5OFzPLz7TEg9L0NeSrZBX7oKne8sKoRMWdni6cxls8YmjGcOLztdbtT9teoYn2DUwQXY3U4cnxSw8WRHBZvuEamj+vp8BLwYB8IzloCVjf9ts8HhscPu4aSshU6dKDPvEWO1zvOOVxyfG7V38bhH9OBYJAI/6TcTCSwtL+CrL2/pPiTN2esjcm5Q6NPMmVwqqZF9553X5GR586vHcNjcmvIXS0U4PXZRGTlxHhtNysjllVeXEYhYkC+V0ZAjbhpjIzFcWlnFwzvP8PlnTzE5nVKGaf6sYhyvLQNpQVx+O+x+5vtxamMD5VFet01nOfWnF1du6L6+d/cRnj/fgNsHJEkD9oTRrHcxPTkHv9epQOOvPr+rfN6VS9MYm2BWZFth1TwL2JTSdOHb3/kWnA4bSqUMCjSjoH7tII3YyKi0OQFvRJIPNkM0VNhYf4iZqQTeeuMqauUs2r0GLq6tanrdbtvwy199hvGZGUQScRwe7yv/lmDa3vYRRuKjuLC6rCbxxeYRdnbSaDaNe54iEJTXK8RRdP7kRFAh1I6BC/US/QXs+KMf/QAH+9s4y55Jh0utF6nNs7OLAveoeWIg+8bGcwEF737jazKW+PWvP8XLrQNJAAgo720ewdKjhtRUd5GkB9MrMURGvKgWKoqS4liTlDnqyGYXp8WqcTsDiMdj0raT5XByciwAmoHxdMv1+yKiaJ4eU6frx3vvv4O33nwTJ4fHuH//ocx4CLzxjshlC7oL+Tu4XumCyH3B57m9u4V6u4JwzAen1y49Zjw4gvH4hBqCl5ubyiYj4OEPBBEfSSJ9lMHJ/pn2IM86b8SlKc8r169jZmpGxfy/+df/G6LRKBxON+oN2fLpLqcRCc/VUJjTLEb3WFDOs+EZYG5+BqViHiPJBC6tLUmSQwdQ7kVOWh88foHHj7dgd7rwyqtrmJyKIRYLybWQ59/x0Z50YARUpceOB3GW38dxZl9Te9Y13HMEWCLhAGrVMqwWt4BfrzOO5fmrODw4QeYsrXud5mN00hhYWTiHlZ/Gfa2BgNMuOrQNbuQzZdWzP/7xd0W7v/PVfTx8+Mg03jSzo3+tnX4UPuMXMeghHo9qArz54jmapQ7KBWqHmaFMGqmhm8ttVJM4U4qxsZuYmjAgq52uqlXDQFOktAno5r3IRsvl5B3Ps7MpWVO1UVH8Bu83AmluByMKmAlnaMFGr6xxgGngmMMtdJleF+K6ADbjRCp3/J5x0D+Xb5nGpCMwi2tsZCSBfIETUyvmFibR6lXxxluvytSHxiM0MPv046/QajBTmT/TuOHz3ZClwL3GaSKbtXDCi8RYwGjR2ja888bXkU6f4tGTpzjLUs/c0uSUsimy+NjMcLLH78KBRKPe0r0p80luxd5Az9/nt+Nw71SsCjbOI+NRTC+kBExdXruMmfl5sYR+9cvfo5CjWy7fvRl6JKMxmWXx57OZpMnK2GRUDST7m9H4BH7zN58gn2Xgu2nUNEo615Jz+kXPEDbt0twZBiIBEjFR9FL5Tghmko1jonMo++FzMPnYfN6M1+BUz2veF6m+HDjYh8w/gaOsT+yIxWI63zOnZ8bgjA+DMgndXwZK5Z9nXWjxBwIDFTh9Y+nKz8/FzA9gMvOGAndSbRixYDf6rHOdhKg4+lf+vvGjmw+ta0n5oxsVaQKlAjPZbIgkqDPowdIfwGOzIRULY+/wCDm6epJ+yAL+vOga2pprcMrpjs+48nR7LXT7pJiaF0p6DD8UOdccfxIVGBsf0/TNYbHjyYMn+i7spA1d07ghsWFcuTiL1YszOMse4+jwGGenZeTTzDQzRYMmg8qnI4LPxsg9dDFtqallgUSqhNMHcZHpljQSTyLoJ3eZk4mOUFjlvveNcQk/BLNMSOsjBqOpqGISzNiXzQrDmEkRrZSrCATDWFlZ0D87TWdRZIhxk+ikT/QuOtnx+wmBGepUKNbmxE/dvaIxTOi5MZBh43DuamOKKqLinC4xlFK5dkPzh/PGkI0s0XJjdjMM/tTEz4AAnNBRh8RnT8oKNwPfJ3N9iEKafGWukS6mZkdx/fplfPLxZxKoEmnk72NDznfDpk9OnzYb6sym6RHdtAixIr3K6bMiV8zTF1YiWm5s6j2MNoebyK0JcSBkx1tvv4ovv7xnqF+goUhZWjlDISDiZmIbRHk1Ha+MezhWT4xG9P8m3Y1267ViA4N2VxQu/kkhPQMWJE7R8OaXJ7B0cRpPnt2XqD9AOkK1iaO9DI62juESj3uAYrkJNwv4KPNZXHLCKipAmdMMImZVM0XtmQlHJBFEai6KQJTAC+l8DKLvI+j3yjU1FI5gPLWA//D//gblSl/I/0hiTCgyXWw5IeCy9bMAZMB4YhwjiXFcvbyGf/kv/xXq1EUwYLjTEfrKpLWvv/uahO0ESk6Oc3iyvqHChFqMSNAHr5emEUmsri1icYkW1BMCjYiOPX74HH/1l7/H2Vld64H6Iq7pTDqHeDwpaiW/Iw2M3G4bYtEARsbiop4RGWSjSXtlTqkuXlzS2r5966GMeqYmJ/Do8SbjrDXdP9yn2Y3XaAYZ8EqzIQIUfSCccGNiPqLA4LNj09QlE3E0GhWMT6YQCAbwfHMTdjeQTIzgaO8M5XxDe5hosbRuyljqaO/Q0OCHP/4uHj6+ryko6c9sFIjwcW1pUqu+zwQvMxOVm55AhMvvFoWYESSRqBtj40H88Affwb07D/HpJ7dRrfZQqXRU5PA7fO3dt+CLAjZvC/UWQ3UJjHjhdfukUaAlOH/25GRc5j7NVhOdjgU+dxxOq1u23OnMCULRiEJfqbcLBBPwhwMqPMeSSdz+/A569Z4BTzodRDx+3v1ad13SvGWLbyJbqFdhDqXFacUJg9ddbtF/CMiw0KGuNzWexNLKguzwa9UmbBZDwWeW2dVXLijMemVlRSL0+/fWkc9WFcouPYRo9j2BPdLOKn+MTSfPbEOPOY8VEmpN+qmbBiNuUdn63Tam5xO62L3+CG599khTNa4pnr+8j40WziC0BIB41tEJmECTy+dSlAlNB4j0ErUn5UdGZG4rLl9bxeLSrBwr79+5jWw6L0e61Bid//oCvE6Os6jVGypSIrGwqLGyB7d7VFiwkAqGTWZurd6VeQkp6k1GV3nsclEkyOD0WrG4yqgTHwaWkmjanQ6ZKTRF6CAaCMqd2GELyPyLMRC0mmeDQfMFX9QpR2NvhCHAAzUctMI/PmRUhA2hQBSL86uy/N54/gJ37twWlVFugEvzSLBo8voR8gext7WvYpnHvjfghMM9EOWVgdy5Ql7NCc/Ct99+G9dvXMNZOoPd7T2ZjJC6TJpsJJ4QbZnA3tTENI6Pz2REMhhU8Y/+6AO8cnEc7V6dQTMoVmrInNXx+OkuYiNTyhvN5Y9xdnaqhoPxH9/98CP8+Z//heqURHIKDx9saEKl81haJtI8zdTe4bbDH7MhOuKGA3bUCn30G8C3vvmWaIR0NmbjcrCX0ZkzOzeHxeVppNP7ut9DIUYQDTAzO4f52UXc/OoBbt1+Ilotp4Ine2mBhqyfuD7nV8cQGjWurK1qC4VsWSZbo6OjWLtyAamZBFLjcRPd0meBmpAEhIXu7t4hHjx5iFqrLtDL0nPjYDsjg61A2I63334N01NTKBby0nNSxrCxvikHX7F9LKT89eSGyQgpUugdbo8mXAyUL9UJwrWwOLOC995+D8V8BX/zy1+ZLDnqyTxONBodbEwULjwAACAASURBVG3so3hWRyQagitghS/k1v390Xc/QGosgfv37mOHzWKtLSMOi4VxAl5JD86yWdHnpqfHcHyyj06jL6YTq9VXX78hkOH61UtYWZ1BajKORDws92+X04P9wwy++OKO9tLC0oQA/HgsjvRJQV4INKIhtTqdOUU47NVz3Nl7js2tTRXCo2MpAY2MKHG7SU1knAIp9lZ0mw6MxeewunRJ5mesreiqqTgXl0OaMWoVGXdQq3L/8661y2yI7BPWvSvLC3IMTR/lFBXB5pK1Aq8Jt983NNIyNUpQtSrd1UvY2jhA9piGIU0V88YVjrUahxAmp9VIiSyYX5zHSfpUJjKkiHIKYow/TJ1CphQBFjagnGzyPc8tpHB0mka+UDH1FAFsG88yMxE7d5fkmcqGsco4iL9r/ozZn5zK7RaZo8itvwdNkIyW9LwQNucu7x2CYARI2bi9+dZrAhcK5byYYAT+2NxwXdMvhDp4/oxziiPXCetdfjb+rnDML28E5m02yk3EQgmtPT6DJ082kM1mVTfxLJH8SO6vbn0H1rLtpqH6KpZxYMz4+O/2ByYDkFNnSsQ4GSYQ5vE5MDU1gfe/864A7+dPt3HvzmMEfCHkMnkjt2GtLtnZkP1G13evHWvXCdZu48LqBQGYz5+9QCgUlXSsIT2pyQkXzZOOrh6PDM7I5GLOsGGvmCZeAw71InYEIgETJ8TfOZSdnWel826kFwbNWfhzOe3n/cWf0eoaSj+fBaegsXhc65fTf3qAqDIRqW8IHMiR3gpLIBhU46f8Bxb0vOqkqTCapnMHNPFQ+QfksGkehtyHmpxADdX5GgezO3XJWYcW+KQH0cGKPF+6+YSTMan5Ld0eAk4Hkkyez2SQKbeEWvHoVmD3cD56brBCgaOZAnYAWwepqbiK8nqdiAYRYqeoRtLrDBgMyqKD6DcnVT2J2IXGaGo1REDkzmm0IjxEpqfGMTE+jTtfPcD6ox3RjMTKHepKOHblpU59D3chqYhXrl9Aq1PEwcmefvdVOrVZrIpTOI+Z4CSTl9b5iySlhJPBXtfoWNj4MVuEhQmfGa3Cg2EvZmamtOljkZhoZkQFH69vwGJxyb2MWqzZ2SncvXNPkwPlznXMJiBSwc9hzhg6s9p1uHeI6HCkzfc7RCdEn2u34HAbh0puLjW8Q1EqL5NWjTrNIfqkrEXT6/Nf5c82bAATrMm/+Oy5cdmESUPqsOsw/s6HX0e338C9+/ext30Kp9UntzD+eR4iClJvM5jaqiaE075KnZqGAarlmvRWY1NJFWlZ0pGtTk38WIAye4gaQV6qXG+kUoyMRDE7Ny2Eemf7WKJYfh+ubzWKw2wvg6Rw3Q3dXR1masyCvT0weZW1UgOtShP2IfVE+4VcfY8LM7NjuHJjCQ5vDxYXtRXMGIti/elLbG+dolnpyIqHk+pCsSIDJO4NNseMISAKyAkLAQLSe/q8H6g6sw6wujaJxLgbXUtdOjpOePy0vXYEcLhzCp8vhDffeRf/y//+f+si5lpiYeZze/TMDC2aMSj8HQ3Mz83hX/3P/xP+u//+X+D2rccYT00rPoJGSmfZHHKZM3HG//E/+WPYXA48e7qN50+3cHx8gtOjNAI+D/qDNqZmRpXRxqB30rE5RWVz+OTxNv79//VXOEuXEIn4cO3GBXz8u4/RbhoHU6KGpBeKEKE11NWZQTfK0bEoOl0rGEFDumByxKPwZr5fUqz9Pg8ePtiCzRZApdxC/qwE9IhWGbSNTYjMlyw2RJMexMf80oA2a9TFdvH+++8gnghgJJVAsVTGnXsPBTyRD0+JGYu4RqWtfEM2gKI8U/NH4MLORU50jXQQjy5y7k9fwCvTKiLgNBPQ5L9cU6h9rVwRoEE0l3+OgNjoZAipybCy4RLRUXz1xT1ks1Vks2QLmIn89//Be7B5axjYS3C42YR2YHe44XRwaswps0v6Bk57OH2YmZrG5uZzOVoGAgyJ5gTcgtGxabmA/v43X8LviymSo1oti5babvRgbRM1NVP2qD8EkuCNjpkh9EZPQNTSoTOEE2A7ctQMGd9MozfQYE67XowB7pvJySnlBJIWTa1jamIUucIZvvmNb6DR7ODp001l9BlnuY6aTWkbaDJG8IdnNwOReReRXaKMVwMQqQGko5+X03dI18Amkd4XUwsjWFxewN5OGk8fb+p58zTTWT4sdvj9qF+KxJgNVja6SDed/NxipzRqPI8JQhkaDumcb339VbS6ZTx+ch/Li5eQiDMCZBOVSh7xRBgjoyPY2zuUJnVyPIUrays4OnyJWqOEb334HeRyZXz58S2cFbKYXZgWjWlv50hFscNCh7yW6LSynb8wi/GZcXzjvdew+/Ih9o+2EYomcZLOInPKM5Oh0018/3v/AB//4TM8X9/RpJeObuF4AK+8fRmNbgWdfkNTcVry01To17/6NZpC4K3wOAMKPO90m9h8+RL1KnVFJq/wpz/9gSbrmTQzSfexv7eFUJgglVNMDkaGMJ+RTIO9/V0ZDywuLCCVmsD42Bw+/fiWNMSkLS0sLiJPl86dfYSCEUxMTODlFnMrz2BBE7PTIUyOcv92YKMlOjNf3T60e9Qtm6lXPB5QnufnH9/Hu9/4lsAnmmyMpFJIJMZE8eOEka6H1PSYbFau4QH8wQBs3g7CcZsMzWq5NpKhCSwtTWJ9/RHisTGkT4t48nBbdQoZKs12Dc12VRISGrbwTuQUlnEvZ+myqMTZXAVjyTFsPtsy67RnURE/eyGJ8IhD2XDzU/PInpzJGIfmTbFEVEAaw7np8chIIX8gJnr4aHIMe4fHeLGzqcmzJu0DN5rlAa5fu4KNjfvKa/un/+y/QCDg09SVz+TP/9MvsLO1r9/PbE8yNkT7c3RxmqY2m7rHEUxMJ7Fz8AKtTgN+lw8zM7Pw+wKaGrIeIb2v1mjCbnNhb+sYpWxdjA7qTh0emyiply+uoFopYnRsFA8fr6PDs7LRQ6XagWMYMcS9ycZ0aXkaHqcNTx+9QIP/3GHFzNys3t3733wL0zMJOFwWzM1Nqm7g/cSmk06nO3ubyJeO1Ujy7OL7GU1MIBgK4OLaReQLJzg9e45qg+YbZBfQPwHSpDFfkoOBdqciB13WYDTBaFQGcAwCeP+9D+Gwe1EslRCKhnGwv49iuSTg7OTwREA79c+lcgUZOarTgCSqRoN5pgS/XA6vpirRcFT6tFDCBw9lCj6eH22xwTw2+kLYcXCUQSnfQsiTUIA9narlqjnUaak2c5C5YJoV0URZW7uoxzWSF9aNNBlhfcCGhKUX4zwI0MYSPmXNbb7cVi4w6Znnxlb8HYY6z/w4ymCMhlA1MeU+Q3djTfNYI7tIlfYauQklUVbW+NS9GZ3duSMl6z6yLzQk1P04gCfggdPrkEEWi0PW2W6y69g36AsPDCW4z7gMh5okAtL8R2LtBV1oD5hN51OcDbXUxljexAWxYWajKc+JdlsAAJt/xlaRKdOnE7Xurq7ekVgcLovou4zAsnbJEDR1a9/SVsbqpesLysdLpWbw6CHBEyue3HuO9HF2GGVhJEx8PvyOBKZSE2Pwh1xotetYu7yGwz0ayHmxvbUvnbUkBW7evx6BjvRQYC7lr//2N2J6sDwhqGo8TWFq0YFhUgqwkibd1N8mPsw0+2zyORVk5BD1o2zyyMCh43KlVlMzaPozAvKjkpsVcmUN2DRw0dTY6EKtfA6hcHhgJm1DkxNq9DThMsYmJqR9OB6Uxm04Iua8xc4JD52TOE0x9CA+JI76ufhp3MHLQi4yXIKiDvhAy6Qu+fROOyI+5pnUkK60jH04EWa63KiZMFowFtc8nOhqefXaGq69sgq7p49f/fZXaPLPNK0oZitCOJTLJ1SA1CCOOYmqGO4vFwObTyLLIi1y4ZO2yGnY8PAxRi9W6TTkhsndPhS38rvzYmLDxcOVuXSxZBAuD8MvfbKXJSLLP+9xewyinCvIHdA8YxYg3MAcV8unTvom6gsVh0B0m3xdGoG4yYlnHp0HyUgCFy9ekKbn17/9WIgpDzuO1VcuzsPrc+qQZ7gk9U7kScuh0vA99d34DLhx+M3PR/4yJ2GKkJuNunGy1KRPY3njqqqMxlZXtANOCblI+bykGyBy7uCUyjxjUkW1Y2wMZw2hUqmg0a6LBkajgFdeWcPW1lNpNugWx+LDOnDKHckYxhhuPmk2LNKJlMRHoyjXGSDrx6P71KXRzS+Ji1cvoN5qqtgipVAXr9UOC9cjufRtfjc6mBrHVzWzRApITTWYjFGlDte6qFxERYxQ8u/G6bHROAaOPlrdjiaotNfu1GgcwUJ0qEXiRNUBXFibw8hYQGY0oVhIBas3EMT21gE+/fhLpI9PdMDyADp/OxSFs6sgiEAhPUNvKSqmxTD1EJPTccwsRtC1lZSLw+kmkSnqql482UEqnkJyZAwnZ3k8WN8QlYCHhcdtw3c//DbiyQQ+/fxzvHixJZoVA6Tff/+byObOcPfeV7h04TKCQX7WPnb3drC7dyB6Bi/9N958E/FkEn/9i9/K0S7go6C6IuONQMiDj370HlavTEtnSyo0qUu06v+bX36Gp4/2RA3x+exYXpzDb3/zmQpTImy0xSdll1oAWvnzoEuORvCf/8lP4XD1sLu7h8O9Am7fXJd+dnl1RhlMBVrZN0ooFBqo1qx49mTHBOZaqCWm/TzfKQt8vg8bxqYiyls6OyFt2iUNzvTMKH70k+/q85fKVRwcnmD9yXM1IXY4cXqU1d7XQUmqBmFETtLtFuZt62L2e8m1bwlwIE3D7bfho+9/R2tsY+OlzG1Oj0/NuyZlnAhfr6NoDVLD166tYHw6aaY73PP9AT799Eukz6poqdnp4sLaLGYXRrF/uIN2q4axZBB+6pwbXTRbFjgcXkRCSSSSKV046ZMMHj5+JI0mQ3NtDrqBEjzxodty4cmjbTgsfuxtH8j5lWcQaeWipdfrcBF1dHlgU7ivodvz557rHpw2Rugwc9yJPGl+Q+RR7nNmZK7LS6AaTbvGx7B6cVGW8rxHWFQzvuLa1cvSWK+vP9ek7twZWnRpG3VunIhZ0aq3UCs3jEaYHZ8YJ5wEcirPc5nxDsyv6onl0SfgB9K/QkiOx1QcbL04wOLCIl594wa++OozNaJkKgnkAZ38YlovzVYDoaBfYCFpRaSmk/LldpM2ZZGGmIDN9NwoLI4W/OEQvvGNbwo8e/HimbTndOgbTaWw8fApnj99jk6jKYc80tE+/OhD0fNogrGwtIhCuYrTdF7AgNfjxGg8iUqugLGxGRynz+BPRuGPBvHKKxcxEvXi7t2v8GJrUxpl3q0EfXg+pEYn0WhzD/VV3BBcrDUrmFpMYWZhEvmzAlIT4wKZ7t25I925x01DFy9q1RZ8ARemZpIoFAvY3coop2xsNKHvfeOVy6LG85lxTw7QMlNh0VtpP96S22Aun9aeGKXelho1VxxH+0UUcjTzoP59FLVaE9V6FQ6bV3dnJpvB9s6+AAeXi7Snilw+GQtDJ1Deq1wj3JOxhEtZdUFGwCCIN994B3/45A/GfXwAdHp9abV47vGOYHHDPL+D3UOtJ5fHBzhbCMQscNqBgDOMC3NXcO/BPZlLhAJJvHyxh1YNKjC51oz8gOuM5xLp5h289947mJ/lVCiD3/3+U2TO8mpkO7SuP8lJ6xNNhJGc9MLtB3JnFSzMLIgFE2C0kbWNk+wRGq0uEvEx+Nw8/8oyu8icUE/nkGGTxWEX2EjmBCcmNjhQKRDMsyMcjshZ+cYr1/Hw4WOcZbK6r954/TXc/PIWfJ6Q3jE/P7VAXNdsWCg9KJcz0g6S2RCRpMAAKtTwsaRNp/M4PMihUqqStAmbhREY3Hdd6eVn56YEdqVP04jGYiiUC3jz7a+j27Xg/r2nODlh3iCN9nwyiyIbMxHzy2mUZzy1cQxIJw39g29RElLB841n+Oj7H8gBlHRn6mK/+uoWSpW8tKVsRFwOH5wOP7Lpohgar7x2FW7fAPcffoZWt6CzkjrVriZb1McC5VJe5kuc8IjtxIK6a0OHofYWPy6uXDdxSTGysjrSqSof0GYXoMCJyd7+IVqtPo6Pc6oF2HQbTTtEYadhDCUifD7f+d43sL37QlNulg8+j0vNC0HmC1euSt8e8kVwqKieLVSKFd2NMgmQaYqpWWWuz1gbOlKqyKeEhHcmHbN7GrIwGovmU6yT3C47IjGP9nCxWEH6tCBzF0ZMsc7ld1NTwTU9NNc7jw04N7nSSShzFxNfQ4ow/55+E6wjRHNUzXJuNT6knarBo+TKRH8R0GDzR6CeE1vmfRMAe/XGFTx++GCY4WfctNmkcM3xvPV7fcbXwT4geQvdnkW02+XlOQ1sOODgM6CpEe8LnjGsTxlZwWEN0dqj/TOUSzThY21HzStd9Dua7K1eXMbtLx+iWSSSSFfTnnThNIebWUpKiuUPRJBIjuKrz0yOap8GOUMPETa98jOh9El55lZcuLyE48wBEklS473KT+R5ysadtHCX2yUTo3abw66amHk8W9iQs1/hQITfgf4U7FOop6YZj37nUCPImoDvQY01zwW6cjqcurfZT7G24PMLRQKqxXlv8T/FUHE55VbKfqSYKxka+nAC2Sdrj5PAQCg0OHeEPCfjcSXwsjZIqcmy02TEJEDqHpbJx5DbStohmwA+ICLnRObl/DQMAjf/nIGPDM0MwEIRbZOoiAWxoF+N31G+Kjtf6WvOR989kw/Ico5ILOmDvBwurM0jNR1Fz9LC3uEBTvdKOD2gox9FzWZcTU44KQdOl1tc7UA4oBeQzZyJxsqmsl6hHsp03ibWYZhhMnS1I9ohLi23JuUxdpscdK7euITZuRSePlsXX3x6lla2NhU2RLfYlE1PTev3cVRNq126RvGBskjghE0F5cA01tSF8NDkhufnX720hInZFIqlLPZ2doGOFZPjE7hx4xUhJZ9+/qWQMwqZi5UCovGA0G8ZhZwUTfgkNXwqgg2aJpRGIZ2OYVTDwLjdDSM4lMvIBli0ULPQ+RcLIFIju3Sa0uTTgAKGc85GkZQDJyanJrC8uqgGlE6HfAf8Lx4kRCjpWlgtl5E9o8EKkSSnDkk2A4qmsHLiZ4xXWGDwYCS1du3aRaEap6cZPF/fVEFAhGhibpwTfCGVJR6kLYbCu1ChzW2pLqcn+TTK1ojfdehaMXSLNU61JvPPFJTmLxaSPJCplaw36whGA4iNhlFrVrVxSaPj5I9OpzyoaWBEy2rSFHo9iukd+Okf/QCxZExUtGaHk+w+bn/1QMXQWSaHdCankE9Dseaa48nZl0ssPwvpGmwsx8fDmJ0Lw+7potltoFJpIn/WxsT4vKYj3UYbaysrosf97e8+gYWXhN2OUMCP0WRU6+mDD7+F23dv4snTp6J28T1zUlbI00lsgLfffEPuqDs7L1CpVFEq16R3I5VxZDSFialZk41GDZjVrrVA7e/yxTn87E++B3eIlGmvDiTZcu9m8O//n1+gVuZB10XQ78HSwiwe3n+skHKKuRnAnTsryeSDe4Dvhk6tP/mj72J8Mom9vSP8zV99jGyG0xjquiwYS8UxNRuFPzhAYiSJx+u72Fg/gsvmV7YlA245HeIUl+YJLq8VyfEQCjk6XRkOPHObSB+68SrDnxcRT8T0Lo4O0nKfHXSteLGxK9c1444zRN7oaOm0whckQEL3WiKKND8xTsXzixOajtLpj4YdW1tH2NvZRzqdUTYQdWTRcAh26wB5ouGr81hYmcP9+/dht1jw9luvSddx5/5jtDsDTRno2tpst4SSemlxHvGj3WhgazuNapV0Hwd81AN3OrC7rJoo+IN+vNh6jngyICeyVCqJWDyJYqmNYr6O3GkFGw9fKENRQIfThun5GTNJb/TQKlRhbQ0bPxpGETwbno9OXX4W2NxuFOtN9FwOoeIsIAz7h/eCmdzzAuIevfHamvYFae0sgh4/XtdUlPfA8+cvVWhR40ladyadVlgzNXShkE/rbH/7WMYXxqPMFBwsaqVXZhVvZcC8kSR0Gx1Y+yz+XRiZiCsH8vTQmDn98Kffw9zylFgG9+88Vi4as+hYRNOGvFjMyySHl/Xp6Sl2dvdgGTjUcNDpsVQ0OZp0W5yeS8LqsmFqagrJeFx25HRd3Tvch4/3y0Fadu28Y/L5M/2MK5cv4sFDujwzgqWISq0Dr99nKL9jo6KrP7n9DNlMVe7PgUgYifFRODyciIyi26zg0fpD1BoVRXME/UHRDHlX0uiB+y4Rp4mIAweH+8iVz/SM3n7jbeQKRbkrM9eOR1sknDAuv/kSOr2GtDWjYwmcHhVwcljE7NQs6o0yiiyefX5Nri1WRtcQIKgiHCTIw8mgC5OTEzIoo1bX7aaOjYHC1N74Ua11lINJXSOD1wnsEThcW7uojLebt2+rsSuXGqLHWvo9BH1kB3mQz+WRS5f03kMxt87GqamU7pOPPvoeXC6bJi0+fwjZXB7VelNAIs01jJ6oj2w6J3ozwQuHDwjEaATmwNde+xoahR5+8ctfmfgElx+Nahvdpl2g13luJ4EsGSp5vYotWFqeQyIexNLiEh4+eIwvvrwpe/SZyUk8frAu+3/qH0NxAt1EXh3KvCMVsNWr4yxL3VZX9P56qw6n3YvxsQnUa1X0OzbtT57HHp9PlH8C04xyodX+wd6p9GOingb9SCZH0WhSq1rC66/fwKVLS7h757buFkpvxDgq5qXZpMEFnRbZ5DIUPBKNYTw1heOjrGI/lldWZCKzu72Dao3nFzMwSRV0yNSNJVw04Za+qdM2TsOsmDjhXrt8TRIMSgGebexoj9NRVPpckKHBMOsmggGf6Hory1c0if/g/feQOzvF+voTfPvDb+Lx04fodltqbBn9QTq2nAq9LtEheVd6PH5ln7JGyBfOcHK6L7Mzul2yNiSjp9mkKQsZAU3Rr3kfG12URWwyO9yw9X1oNQjkWfHW195ALD4ibSTvPtIPWVATxOG6YY3FKQ0ZAMsrS6LXspjudUghJTDBvMUApqdHcPHSBdy58xBbW/vSrtWLVd3Rf/pf/xMEIm75GZwcnOLFxqbuJFb5dOlUBWZxyFODQIjP7ZO7ts3pwulZTk0PGwk2KrySyGyQ8zAjVhwWjI0R5OshHhnF7u6x/qyJXjDDD4H8Q/8NI1z6/8m3NDs0NaLRTfeNPw19Nto9Tc4CfsYrUFZjGkTdiENGGP8vAlGkixAacvs9Yk60u02Bw1MTKThtVuzv7eqzqASjnMXJ2AWiiH24nZQXuVUXUNuayRZw7ZXruPHKRbQbdZ0/8URC7+GLz75EoUCWF5sgDiwMG4MU+IM9NuiUStF13kRycd37Qz5kjwvoNSywkBkkfwYjTaBZSzjuxVmuhPn5BTx7soHj3YL0jWyYxR7iTjRlwBAw7Ov+LjeLMj3zeQKKAmOGMF3guRblvzF07pQrtDLQrSbH1sVJYEB1JnsB3h1kKtFzQ32YaJ6GCchaRhm0Q2dQk5tORkzfNKECpCFwSVmAlHm1mtLJc+rIu5a1HEFQni3yMihyqNCGxesLkFr8d/Q+NkRyi6QDzbDJZ6GvpHmOdhl8rqBJs2BYaEqE2KfBhEmh58UvEac+p6HPSVfGAOuRpA55evjSmy0W8KNUqWPrKIuuMrxMkK8aT2ZJNZvSoFh6bEwcKrZTkwm8/+HbcAQGePjoPnZf5FTUEJHiouKLJ+2y3zEOOU6fW/xlQ3czlrD8d6ulkg7Kc9sdjbR5AQUDWLwwqwOAz5rfSbQMn1cC0kDQDafTiqOjIxQKBYnb2XEfH2fQqJGyYNxCzVja6I2IbPLPnBunMGNDwZg0immbxo8LhBf2a29dx6tvXRNN6O6tu8ieVpA/y2N+bl6ByXaXA8dHx3j0aF1aEzaDvoBfoZS80OvMCCRXhk2OKC9GsMs1ReTaRGWYkbKh0ppprBanzB8MjZd0SSLvbHKIFLg8ponmRjcWu6YwZHbgqJ5B3bho0nTH4xGFlYfb0tK8CrvMSQYuZhE6aeJiRLlup9f8TmphKMwnajGclNA5k4VpIOrD840XKgZpnc13HE/FARerV/N+GtSadIh8V9GudcRR57qToZGetXFeGtpYmZE6zTeUb+I0iBh5/aQb2QdCteuNCiJxPzwBWi075CqaSIwrBJTCXxoOhGMhhXhTpM8JAAXCRL9Je7x6/Qocbje2Xx7gi09uym1xfmFRWo5cviznVlEvOGWhTkDGSn1N0mPREKIxDxxO6kR7upRpAmKBC5FoQqBLyOdB0GvD+EQKj58+V9YhKWO9bhuJaByJyAjGx0eQK6Y1DeK0KBqNK87k6fq2ymmvJnXM8zNFM98d6Rbr6y8ULktreU5OSTEkUslMRzpdLa/O4o//5AN4ww5RhHlmnB7nkD6u4Bc//w36HavWJRsC5gyxGZVhSJ9iaTdOjs406T1H1hjW+sMff4B4MiSB/62vHiiqQHbJNO1RM2HB8sVRzCyMYuPlPnY2i3BavcNikdRqWtZHZZEdiDjg8PSRPinJVIlINItKNhWNRlE5R6+/8SrqjSZ2t6lXacJucWB/5xjPn+3oPZLCy8KPkRZiIToMhZyTGqL4/V4LY2MjeOfrb4jeSIe94+MsTo/ziMdHpYu8e/e+EOJENIyA38S/0LUtHAsIka/kSxgbSeKtt1/Hi+1N0Y4IOHEaGYzGkMlk0a43YQdBGF4WRKns0sFadL50NG0msPL219/C4ekOWh3SPb3K94nGEghGIqLabTzZwsleDq16F/6IH6FEADfevI4Gn3O1h/sf34aNcZDUlZDaolxAAyCRssNF6vC4UWw00LVzakjnYTIojEGB8mAlcrSI/kcXWX427jEi6jyTOC3g3qO9O380M7DIXOAlaKFlprWriAtb3469l0dCU3X58WORsmS3aYLF+4GFioBJMidqbQHoMhZLxlBv1lSAsrm0Q4TS6gAAIABJREFUeQd4673XEU9G8PL5Nva2TrQnA34+I0YFDXDjxlUBI8xIYtZUIjaO9fXHymciNZUUZhbSsHaQzRXUxPGOS6VGNaU6K5xhcnpCxbLHzcmTBcXiGWq1oopVl9uDOqM6Ts80ceOF7Q1ApjTUqmeOGzjeKSF/YgwdwokQVm4so+9swGFpiR7NszMWicrEjBo8arIIsqpYBgS+8e+Zu0l9b2o8hUuXLwtNLpfLWt+UHTx9timTqWa7AaeHzyuExflF1EttPHv6UlM9OliWpMO1C3lnAc81EA17RIXkBGc0mUAymZQ7JLVYzIn0+yMIhOLInJU0oaHl/8npKdKnp3DYB7i8dkFRB3TFff58G0dHWezvn8qUjeeLptDUujSaGInHRR+j/pcGarUG6aMd2fvnC1msXliRuzLt8F0uykkMhY3nOuMy9nYO1fDEUyGMTHKduXFp6SKeP9zBk41N+EMhJONJRIJR3L/zEi8398z0RQj737Oe6C0wPz+FublxrKwswelwaTJFMx9q7vK5gphBqakonB6691KLZNV7ymTPNHUv5qqoVEuKlvGGCRYOEE+E1DBHw+Potm3IZI4RjyZQLfc06eIaZ/Px7OmedNypiTDszDHt2tFoGn3xteuX8eabV1EoMqKHsRYHaLZqhqXlIFOqqj1pGZCFRR2QC4f7GWw824fLFcHY2LgmR8fHjIKoD/PtSJH14Xj/BE44MTk5ArsLAgzoFsyICDrR0k2UmWqBQFQTbNY/dGPlBLrf68AfoJzBSDzYVI2NzAmYXl5YQPr4WLql47NjpHMnGJ8aVx3BRoPmS2T7cFqyemFV7zgSjYvqVi1X9LzJICB7gqADswtPT6l7LMqZstUuIhZxgsbpqmMtjDlo8RZDo2zR843EY5iYGcfC4oomtwQOedZy3+oOdLkEyFKHy9zltStrSI1NopAv4mD/AC8397GzfYhOt4F3331dz/vl1j6aXYLBbvRrHRzu7OKjH72P73z0NhrVKjaf7eDhvSdyv6WbOA8s1pexaBxBX0z07Wy6gsODU6RlamKokMbEytQ9qotF/+Td2VK4PF0fM6cllOlOPfTsk0ZRAP15s8Ca1GbqDfoH0CCEQP7fdzU6s9lsa6rUaMswj2eoybBm/XhudjaMLNDUzzQgPdb8PpecJzW8oeTL7daAh3tS9V6jrdqPTdfU9LiADOZV8/sxCogDnlK1gen5ady4cQE+N+Mwgvq9h4cZ/OIv/0ayGIJ5ph/pYWFhDvPzS/jlX/1akzAGt9M9l4077yfStF12N9L7Z2LoGAqlMSdkTNabX7um85B5pO1GCy+eHsqsTEomXWfme8uoxW58TuTu7LWLQMZBQPY4b0wW2aAN9XmGXmkmcHwP9Hvo2ww70vRVAxkIkZnEhlHT1mG2okkVYAFrfoYJ3jBSFfUvbBSHPhvmN/TkpRIKBXTPsoGW3tkGxYQpHsTal+N+7iwnhoLF6/MPzh2D2CSc89x0gA41YKJekiPs4KVrgp7VDet5GPKocdKyCOXjN6PIkyNHvmijBRmKmaMxQwtCH7TIiPm9yBfLeLGbllmHnU5KLuP0yI6Xl1aTvOg+bWXNI4jEgvjRH38XzUEB6dwh7n35EpWCCY+moJ5BjfzzPYbHD/NouKDZiNGmVa5K1NMx9JgwxICHcEyZR/EYQ2djCMRJTzQXFKlsvGBpFPPJbz/TxuQD5sSNiACROdLBxlIp5RaenJxJh8PAW84gxKUGR7MDOFw8NDnZIf2Alrlddf1srl1Ey4jUfvMtxMfC2NzcQCnPaWYBR3SGdFE3FpIdLpFmCkuPDjK6xHlhURPHYoQLho2oQet56NPWnBTa880rToGaIG4ganfoSmlRlTZE7an7I12ged748Z064fJ65EDH5oiURY3dfS5xkOkIVa+1pY3i4cE1wguESHghZ1xi+Tm4IYkAcarm8/uHgfGG5iCHT2pxegMVW1z7DM5WdiFdBlsdFVLxsSR8UZ/cPckx4yVLSkyz0kCvORDKxfVsjHyMO5VBbYb/axhRohwkUlU1CQUcXrsmRYmxIMq1AnwBrjeXKMu1UhfJ+BTLYOzs7KpY5XifhR+nPU6rQ0Lh8dSI1tj84iyuXFuT8PeLP9yUe9rc4rxE4632QI1cNpcTQki6p8vBnBXmQ/qFZJVKBVQqJTk7mSgPU0S7vUZMb+m3MT4eV/FAYuvswpw2ez6Xhsdpx9zUPOrVJtafbuDeg2eoVrqIRZNot5kHlTZOXoO+kHA6YMnVz+dRA05KM5F4OsYxY4sFI13PqH+rFGpYWJzAD3/6HrwhhzLV2DR2Whbc/PwxPv34ttB9k71kXKW42mbmJiSOZ8g2mwCZovC99kj7sGH1wiICIS82nu8KPdYRw+m7Er6N7mxuJYrlS2PY3T3Fy6dF+HwBLK/MaipIRzfqtLz+ILL5Y10s+7tZFT2MymCDT9vjciWL1YvzuPHqVVnJ37l1Dw6HB6nRcf0ONoKPH65jZWkBidER3L5zd6grCAmdYzPAy9bjsuMb3/g6Ll1excHRnrkY+za8eLEDh4uTi4KytQRgNaoyPyE9hKc3ARFe/sVsXrqP1dUFuP125MsZnRvFUgveYBT5Qkl5qrVCDd2uHe2eccHsNhvoMoOwyTOOJIk+fvKzH8IbtqnRp/aMRRCLiuULq7h5+76mOqcHRRQIYIyPIJjw4RvffBsumw3pvQx+9x9/C0vFTKGJKFKDcS7K57kkRgIbv2YdHV72vZ7Qb1lQi61gk8aFz8hoegkSnWsBDW2JzrW5rJlMmMAho5OlDjgYCyGS8MtdrnRWw/FORqY5bHC4/w1ySYDIaOFIn2czyMl+p0FaEy9Zhrt70LdycurH6HhcgdjlehGxkajs5zOHRdz96hEcVpsMjEinn5qcwvzCLCZnx/HxJ3/AB9/+jpDqW7dvybY9nckiEafjoaFLylSmWhbgxkaUjdDK6gJGUwmdUWwWslmGrR+KPuZy+zWRrJTbODkiNbAN1i4T0wGMTQbRobtnto+TnSJypwW4/U4sXJ6C1c8zr66pNpvYaCCCZGxUzpMsetefriMSiWndsoFmhh6bPLrWHh8fYWFhASvLyyhkc9IwHZ3ktDbLlZqaQ6LFdEBmQ7a8sIxHj55KSkB7/MxZ1hjjMM+0YUKW49EQ6g2i7tRPx3Rvlotl0c8Zts1CgxP345MsXnnjdb0Pfk4GrjdqpFz3sbS8hJGxFNIZE9tA90FOUB4/WtedUy2TFmrBxUvL0uIkRoLwhexytyWj4MX6gaYeY+OcuEYQCoRx6eIV/Nmf/Vzn5Nrly/C5fAJdGCngCFgwPhNSzNOl5VVkDjN4+uIZnJ4Aui0LWvW+qNA0YWE1x/3Kws3r96PdpStnTwyKN966jtULy3oOBGr/zb/+X+Wwm8tmFaodG/MiHLUhFHFrDbCJOc1k0O+54XdHce/uutYO15Mv4MClqym5ttZqLSzMr+Hk5EC1UbdJiiPdj7vYY+5wvobxyQSmpiPodht6ZpJ6BMMyjbl2bUVZjZsvnmJ797lcvSkh4LegtIRAld3qhtPO5riH2zcf4/i4AIfDj4nJCYSCPmw+30C90VCTNDpBunRI4EzUH8el1SuSUuztH+A0fURytGoJut7S/Ib0fWplaR9fb3RQKNTU6I0kopiciKFcyYmGN0qzHuas+gMyNDw4PMTt+3e151574yqarSJcTisq5SJ8Hp/2+sjYBOLxcbi9PlgtAzVoz5+9VMYii/XRsTjCsaj0/s1mBx63C0dH+/C4rfB67MjlT9Hut2ToxTiRZt2KzGkB4xNjGE2NSH/Jxo+gD4F8njO8uzkZoaaOwEfm7EyTwNWVNQFdqbEUDg+PcfPmfaRPT/CP/rOf4MsvbmL3IAOry4XU+AgiXi9yp6cCdl574zLOMgX84Xd3ZEKkeJWgS/md/pBFf09ANxacxv5WHl9+dl/xJOdmLipaRAulHMeiZobfk7TFlaUpNGo1aVS7Xd4CxvGeNZKRsRAnZLNo/C2UuTz0ajDGfRwQGF8PDh3YjMg5kxnXNDnrGT00m24BTOfTILmgs0fo6aznRJIaONZ7rC05yQsSJHC6FUFipE5Gv8h7LzWR1Boy/iDUo/M876hh84eC+Pa3v45w2C9mC/fBb379B+Vnsh4418IROCXwtLSwiPXHT9Du1EWtb7RbqBC0brSlWQz7/Xi+vod+Ww6DcNhNIkHX0sXKxTnR0DnB9ro90oVXK3UDXnIIJl24GV4x55ARHWTZMD88Fk8gfZLTQID0WxqZGQYs62rDIGMzyhr/+o3r0l/TJTibJiW3CwfN3vxMJOghwf7DYybjNLfk/uEZwmgC0mZZtjI6z4wfTbzGuWkPexBOXjmcMJ4kzP6lRt8MlJR72+8j4POZHHQ29T5/4HyQORTVD1PlhwirQQbMlI9NhVAHK0fnTTUv/FJEI+hYpwuCQY2EHUgPddiVS3Me4shFFAqFDCrc78BnsyHi94iOsrnDkHMHnD4PrE6+oIFc89iFE3k+D3Vnx8tCZ3VtHt/7yXvYPXqBv/6Lz9Cpc3LjkZGA9ImcTNLCVC/NNKVsNuROqdwtIhVWoW6X1pZF1+r0qnDQ7MXtwmdf3Uev78RoalxWyAsLU9jd2sWv/vJ3cqpKjY+p02bDkBobw9T0FCr1imiOtKAtFVoyX1AWBw9fu9VQmDotRONhTE5NaprJiSHpX9xrlq6Zel1/+xq61iaKuYLoTmcnZWUXqonls3aaBoE/m4ed2YvDaAY61LlISSMNqqcsKmoTRsdish7nAr5797F0UtQ9cWPxGURiftnzjqZGNemjKxBDekmLIjWsWmrIiYoF9rVX1uD02JStR03jwsIExlKjePbsBQ4PstIvquC3GZTeBCebQpKHDpscNjBEinwBnxr982mBpo5y+BvIHZQLmH+dU48btTpcNAVKJXHp+gVUm2WcZhio20W9XEaVBXKTomjjWqqG9+8aPvM35yAF1wSbUxXOyqRRqA1cfptcWqcW4oiN2ODx9+H12mGDBwFvAm5XSPSTvf0jxUSwrSGdiZQqGrNsPd9HOV/TNOG9D95EciwhBzVqNqSjZOE6YNhrGzdv3pFT66BjaIocSjJmMp6IqJGnDTxt3nUAMZOFvHohRSyW7ZoukpoVCgcxMzcj6pwVXUTCXiRjSfz5f/olKtUW0pmaqGQ0D6GuVKDOeV6a0KMBPF7mvvQQiQQxmkqiVCmJV05KHF22uB6erW+hXe9heXlBlGtPwDjYsQDotq34d//2P4iiyWLcHEzmYuAF4aX1d9UEpgtEoykThdOiU9Dh0y1ghAcrUS+DbPZVoPP9UDM6ORfF6lpKU5vNpzmMjsaxdGFSTR7pc5xUXLq8hvX1dZwe5lEumpDTWDw6FKiT32/DleurGEnFlHdGkX4wGNf07MWL54rgONg9xvVrVzXRffDwkSbT/BmMpCCNnNNnFi+c/Lz1zutIjETxcmcbA4tN5hUScPdosmSMDfxBajV4ubURiURxYW1ZQeCtZg0Bjwf1egXtTg1ON6k5Tnz8+4eIJ8eRzpZQzlfhGDhgo124tMAMb22gI11AX4Wez+XEjdcvIDLil2363v6GIjd6vTZCkRAqtabMY45380KWfaEIXAEPZqbG4bQPYOna8fkvv0In2zb233wrRId5Vg4RUmp+6OaZbzdAqRw38XnjJ5cyqwGCuFeF7PK9MY+ICc08z4UzsAkeOqEa3tCQxkn6pgWhhBcjqbjAhcPdjKZ5pBAZxLOv5k+5UqQyyXHOrGPqkG2ksJKm7XbA4XWgM2AR4cT8wphckjd3aPbiR8gXxd3PH6HfhjQScuELBvH6GzcQT8bw2VdfYGlxVk6Lou/TWZgFicePs5Msrq5dQaVeQGIsjmy+CKfLozN2ZCSCZrOg5pfU/3avJrMuUehqLeXD9XtOlHJNvHy+p6Bw0iiDUTeW1lIC9eiwK2vxdhOesA19W1t3DPcQRfnRQAwL00sqTJ4+XdeU5uLFNQVJq/l22JDLZ7Czu2XOErsN46lRVPJF7G7v48n6Nq7deBWHp6fKfDJgWEc6q48+/BDRaAJPNyhPqGN7dx/5fEHvjN+JU326MPJ5UV/GJpoTLJu1L+0Yp3rhoImwaXa7uHDpkpqwLz7/AlNT03jy6D7qtbIo/OOTU7hw6fLfTaKDwQQi4aBicEiHY0wKm7bLV1cxvzSO3qCq71IptdCoDuQKy/uBTTunbv/wj36G3/z2Y+3Bb3/wbTWOWy+3VdTtneyg3iwgGHDjxtXLqFeLyOTSqNa6KBUYvg2EI3Fp0XhOk3FCg4TkKLVxFdy/fQ/RcBjvvvcW1q4sw0sTNI8Xf/vLv9VZev/BQ/StFtnS+0OchJuzfnJyFF6/Bx0aM9nsyJ3VkIim8OTxhmj7BI9jSa+y9q5cuY7FxTncuXMTI8lp+P1RPF3fQC5bwURqDB5fD6EItfQQG4FnKO9vrzegrLt2uya9JYHEQr4Jj4vmOw7lI/LZ87uRNs07Z/3JJtbXX6Le7GB2dlpU5Pv3bgvsoaa3WC0iGHFhdnYCiVgcLjvjS3o4PEzjNJ1Bp8Oiuq67gfUci1LScycnJzVtGFit8idwOSyIBNwyjmPO5KuvvoZkIiYb/lKpjt/+7hNUG00kRmP403/6U3h8LRwePkOlklbhbIMLFgsNMt6WIRF1XtTfEbRkDXF0eITZ+Sm88+47ODzJ4OT4WC7RBPYI/MZjo9jZPcDu4a7y2wxFkBPlLr71/rcQCnCtnirLMBgKSnNVrTYwMjImR1825CwO6C/BOBPSc1++2MWVtetibbDWo1na5MQovvjiSzQ71BjHsby6gPnJcVh7fdy6dRPLy0vY2jrBy61To5tGR+Zp6DVw9dUU4CiKsm7vh5GKr+L2Fy9w8+a6cV6XURklOEY/Ldadgx4KAXg8zE6cxdjICL78/DH29k7QaLUFzrOukmGIGi02fjzPBwqYJ43z/L+MzMv4aJgpEr0lvNKFtejYTLlVu6Mmm/8OGxOjfz9nfQ2judxOyXtI9eT+5sCBtGTekceHJ8bKhCWZQEGrADdqeSkN4xSf78TQM5nb7cWbb7+KmZmUjM7YiP/5f/yldIvnngysh8gyFAPEMsDFpXn0ujW0Bg10LAPk81V0mtRxR2Gz9XF2UkGlaGLJJBFgFjh6GJmIwaF4DAc8Lg9OWW/xLuGksz9QE0jGk5FJMT7LqkaY348TU5qrsaaSM74AajOwkuEh2Wjtlmo3OkB/7wffxq1bd/Hi2UuxExRhRK26y0RKydWz24E3aBw8efc2ZPT3/zH1nkF2numV2Lk55845dyODBEgQIEESDBM1kkZWWK3tlVdl+49rrbJ/ufTDLpfLVS7btXaVXfYfr7WWpZV3djV5NJxhGGaCBAEiNRqdb+fum3MOrnPe25xlFSURAhr3ft8bnuc5yUiyWJdTAqUINQ5nOXhVTUjn6F4QvPwm7Ipy4OfhuqI5m4lDoozDUH8tfn+ga6Bcg94ZJ8ffvlT+Nx8uu0lOEbh5+EXYtGhBkufrcWpyyBfIy55uTEQg+CWCYb9EwnxADEmmxS0RgHa9Ble3i/5YGCk2fvGEMEDCxdTT8JIhkmXyvBmWauhwqhgtkLPYlesXMDU/jr/+Fz8QnYsND/VDPGyZfcOJgSiCdaNVZCNk0u6p/bPi27/7JpbOjKGv34f7D+7h0aOn2NlKIujzyw1sa2MfbrdX9Icz52eQSZ5g+dEGzp1ZRKVWxNDwIBYXF3X4MdeF+rZEIo1suiZ3JeOmaIoV8twDXrfMNYZGB0SXyRTYsNRRLFaQS5Gi2MHY2Ajmzk+g0izg+CCD+PqxaCt8BqJsSGPZm0YoZN78HWpierYl3MhEFQnxku61sDgGq70Oh8voFKmt2NlMo16DUI7XX3sZly4v4JPPPsD+0YHEtmzQ6JhJyh5dHTnVUGti6ehgGxqNYnnlCa48exHDwzHs7Bzi/gNmHhHZtSi7jQGvFOTSXpcnCaf83ERyFO01W0RoqDU6dewz+V0smjua6nKGILdL0bx4ZUAUvMnpSZy5uCDHsQfLj5HJ0KmwAEvLhlyauXy9kEwubGnpfpudownI12veGPzoQLGwWTbmQg4P8OLr8wgONNGxEj2lANUKj92PvvAIzp57Bm4PYfSaigMJdi02eJx+/Hd/+T+iWWzhtddfwktvXlWAsKbIVgvK0oFVkDzOopirYnVtA2vr2xoSiE5gtWJCFJRxDVpuf3FX1visnYV4ML+MBjjtpowHqFmbmBzB8NCgEA6nw45QyKMYBOoe79x5qKLzo4/vIptiVIEJ8+UQhHMkxUZI18gmmNOtljJ6GO9RLpkiyOOyYXxiSBNSFnjHxzQsyguZZIwDKTnhcFRZWG/94j0F9hKV4eSRJ//161exv7uLxCFFzHTnMhM+Di7kriqDJZ4bTg1GeBjqPOqYd0+km7QxXvwjEyEsnR3F1voRttfTopEOj0SQymQ12WTGEUPCnz5Zw0E8i07TIXoElyCfLQtjq72D+aVJeAJ2NQRDQ2O4++V92c8TneDjaNW5F0dFl1LT0e5Ky0sazxef3kPysEDPB6HlIxNDWDy3gHqnjo2tLT1fXbZtOswypNqGZ64uoVrNqDG6dOEC7PY2avUMapUyJsen8XRlA8vLT3SZ90f60Nc/htX1XewfpISQ0rnSGwnCG3Tj+9//ntxCeSkQTV9dW8Xh7p6+FzXRdrhETb/5yhVU6mk1MJFYCAsLC3Kku/vFQ/iCYaTyeZw5cxYjQ/0o52v49b95F9XjstaELLzYAHI/KK+TZz3NJxzIkfquLCWPigKTUWQ0tIY67TCxID10jnuEh7cGOXKmM+cX17uhX/fAP5qvey3wBp0YHu5D4iilRsjhotOwWS9sGjUkIiLZpL6PWpYuQMMDUZugxo+unyzGWSSFo048/+IFJDMJZLI5jAyOIXmQw+ajHVnVk9ExOjYqx9ij40PpxRqdGgq5ktZqV+cVDXpa0tgQ6aLuyR92S1/G0O9nLl1GtZJHu8UQc95RhpY6PDIqd8D1tS14PQEE/DFRiZLHCaw92cbJUU4ImcfbxeKFEYxM9iGZycFu98IdcKHZraBSrmrvk3bvtLgRCUQxNzOnZ0wKJtHzyckZ/X1EbHjvbcU3FMg+MNCvoobI8N7OAfKFOtJE0zm8rbSRTKZQLNN8rIahgQH80z/7Jwqx/vjjz7G+ERc7gcMFntm8k2lq5rQ5sL+bkiPe0IgfdntLupUyQ5RtQLWaR6QviDPnziEWHcZPf/JLeD1BUVD5ulmMkD7LCAg2mYws8PkiuHH9OczNj2qQRTMEau4WF5cQDLqwsfVU34X6yTwDop9sIOiPipJfKuTQH+tHLNaHrfg2Lj57UUVvf1+/7p2jkwPsxLfw+MFDuBw0tJlQRFAgGIGTzsi7KcwtzJrhRMsuCmupRH1gA4VsE795+yP4vX5cu3EFly4uwEV332ZTDfbu3hHu3l+Wlo91ENc4RxnHB8meq24IMwsxBMOGdkzjCxpPVCsOPLx7qGHo2EQYc7Pj2p+3P7+L+flFXH3+quQiTx6tIJdLwOVtYmw8hHQmiUKuiOODnLILb7z4ogpoDizYZOwfZHWvz81OqF5gXMTNm6+JTUStGrXy9756hHj8CPsHx2oEKC2gRwfXLIfkzIOjqyQRjvNn55SZyFiEZKogZ1lqiDxODx589UCMIDbfxhm8ianZmV7eqBPREMPXO9iJ78HnDeHCxbPweqyK9Pnhv/0Fjo6zch1l4fvP/vM/x+7eY+xsP0Kkj5E3HthtHqRTDbz66nfxox/+Gl6PH7FYGJl0CpFwSPcu9+Xrr7+J997/QHt7bCwG2Ktw2u0go3JlZQfFahnFOrWLbTFaXHYHlubPYHpiEn2xEKw2NoUWae82NzeERCkTzkok3y93Tg7mC5kGPvv4PtBmZAFrkxbcXjuiMRbqFmTzeQwNj2JibAJ+j0tsjk8+uoulM4sIhofx+MkGPAEfytUyKoUymmVKYWroG7GrBo0EY+g2/PjsoxUkjpnly8w340FBx1gORcnk4nsiABMKurG4OK7mPL51gr29EzRZ+3k9vWxrY0Yihl0PNWLj7HV5kEqy/mso2od5FBwmULLEYVaxVJWutD8WUYQS3X1PXSQzqYwBdsSmMv+qdqOGt5d1yvpJd4ekVYYeqpk66yx+F5cD0VgYJQbFN6nz54CeLqM847uKbFtYmFYgPKmVW5vb+NVb72uYQu2tUgj492poDHQbFTzHteVsI9/IodJtCdGu5dvoG4zKkbhaamNngz4Apzm9BKs41Hch0h9GNp2WISKjfCgDc3npPdFEKsmsQicszEildMhh04CgWCIYQ5mYiQEzA0iDaoq2KVYA0VMa2RgGAeslNm38O3h3GaalMUPz+Lw6Z3le8TkGI2ElCJABQUdzDWOV80cHbOMPwfvwtF+TBwkdkXsmjsbkhRnPBrVUU63na5xhLeFwtMsG7d9t+E6L4lNqHC26WYRy4yj8mz+E4LT0Yl2TV+SgILIrDcKFS0vY3tnRS+ofjOiw2t05QSFXQyQUFGrdqdXg7loQCQVQqFSwfZTTxMTldYm7zSl2mzq9tml6tIDU4BibUzaQDGftWGg8wi9FVNKBsclhzCxMCG3hZOrpk6dmQzQNt5n6u+HBYXzv+9/A7OKoQj5vf/Y5Pvv0nmg41g71SoT4jZWukyFfdMfz2uENWrC4OClKHgW3kVgM29vbmkzywY6MjMgc4uSYInfjcMlnSR2L3+dGNpUSpMuF2EYVjTb5uMwe66CYqaJRtuDqc5fhCnZQaVSwvnKIYqZupiXaQHzRbVGumHsjuhQXfi9aQRo1NYWmiefioj5iamYAbq8JiiTXnSjE4V4W9Wobb9x6E09XVjA6EhOK98d/8ofSuHzwwWdYX9vBTvyJnBR/AAAgAElEQVQItRpfGBEvCwJBD+YXp2BzcjpRw1/8xT/DW796C79660PUqlxkxjGQSB8Nbdj4aTokB1GrDhAueE3urUAg4Nehwa8oajCHAj2koVypqRFT9iFRZ7td0yCTseXAzMIUzj9zBhvxDcTj+2pOKeCm7pGF5SkaoHUjAbP5tdPBxunGk4+HeZKGl93tYnx6BBev9aHjziJfLmq61K530al0MD02Iw3XmfMXJJY/ODxCo91GuC8Gt9WL//4v/znQAP79P/8jDE1EZQDDiyRXyMHmdKCSr2NrbQ+ff3JHiMhxKoNCoY7FhXk1YRZrCzPzY0JqcrmSqMWc8NIanxokPl+Gw9OqnQYNNDugeQjr4YnRETz77AXZ6icSObjdIfzw73+Kne0jFAocSAibkUMp/+HPYoi9rJo5ZaVLpcctxzdSMGW0o5y3hoJ2x8YG8cK1F0T9iO/GNZliVg0RzC+/vC+zBjZsRKVopRwK0naZzmwtNKoFpBMlZNJct4ZSwrUto6Oe6JyXAz+7qNqnl4EmgYwKsGF2oQ/DwyHEN9LYeJqEz0sRs19DAk6WaeJ0/vI8Pv7wDhplQs6kOcjKUdo5nhEtNDA4GsPr33wJxXJWFKx8vmTQRQcRNepzOTxxikZL/eZLN1/EuQtLePvtd/D+O5+hVuDIjRo10nZ8GBwbQrZYQJXNiJpZo6lgw0gXsQuXFvDaq9dFldveeKKMq3TqBNUKi6goCvkmtrYP5G7Hm3J+bgQvvPQcTtIJrK0dYGvzCIPjffAG7BgbG4DL7kSrSvoGNRAtHB7ti07ncwbw9P4O2nUrRscHMTU/jGwmhY3tdYUh/+N//Ic6gz765CMkMxm8cP0lRCMhZJJlvPWDd1A9NhmSzR41X5cExfIdTg5p7uJCrtFAudVQcU69Jpt2Xkii84vmb9OlxV8/NQfjUC6fz6vQJQVHlt29iAYOrPicXC63zv5GpyzKpN/vFR2w2bSqce2L9ilegIHX/IzcrpoUcyionD4TjiRWitMGi4MGYx74Qzbc+uZVVBtF7B8cIuD1wwEf/uGH7wuxXro4qzigrfW4dCj8v+mi57R7jOuxyyHH3VqjIrfSwSG+hx6ltlBCX3QQM9MzyGVT8Hr5/mtaM6SEP/PMDdQbwNrqhrLZ1ldJe2ITV0az0kUm1cC9L5dls+0KNjF/cVg289NTZ6UL/PT2B9KsiLbfhTJiQz6/9tXc3CyWHz9Rg0NUhxc/rexnZidld85p8+52HFtbGzr7qJ/rdO342c/f0pqNhgeQSuWEpJNqnUycYHZqAr/3/e/h8CiJT29/oe8v44BOS8HsTk8XbrtD0QaMCcjkTpAvpOHx+NDu2OF1uxDr88PuYBarS06RrZYDB4fH2uP8fXz/ySRzJemkasdJIof+6CimpyYR317BxYvzGJseRbNDuUAXu/FNZNMZjI1OYHcvgVKlKb1/0O/HyGg/eH08ffJEhmocQLMBI02T03kiWhtrZKIcwGF1YmszLvOIvoFBw3Ci2XzHqWKXDRnXID0IDo/WhZb5PaP4+7/7he6wc2QGzY2ZfMOtNUxOsMYw+3Yjvi2vAp83hsH+ceXjsTHN53NwulsYGApgaCwIu5smNG1ks01UilbEwjGMjITU+N3+7Da2tpJ47Y3XMbc4Jd3kTnwXxUIa8wujKBZS2NnZxVd3n6AvMoAXblzH3OKcBofbO3FpD4ulhgYjIVEJK8qEe+aZ5/DmrW9ha3MLH7z/PmxOr+4V0hxpYkTHaX4P1gp0W6SBRq3egcfrQV80gMnxMcXAWG1urG1uy0FS7u02GzKpLJInzNULaqjpcLsUb1IqZeHieQHSv0lDDuJ3vvcNnFmaxcH+Ed765QdIpQtIZ9P45rdex97eBrLpI6Gb7Q7lNVacJFOwWr34/h/8Mb68+xhTE9Pw+m2IxzdknnX16nMYHhnXmrp39z7294/kJL+7t6FncP36i2i02jJGKlCX3OkicZxQo8PhBc+9SMSPWDSMkeFR3RF0Wl1evi+KMu8msjuIYFHHeOezDelgHRY6oQraEWpEyiUzfy89e05NUblQRq1Uw8ULl3Q+LT9eQa5Ug4WTdwcdvFuwdboIul2Ib21JLpJIJkADLSqPGnULotFhFPM5tOust8mMscAfYtZb3ZiwWLmXHDhzdga720fYiR9oL3FFOyklooEKa2nKswjcuMjAYGNvohBYdxB0SKWKyKWYT2yVXpnnLA2T0qmCQAoywra24jpvZcpHmQoPNMkwfhtRRoYdZWC9GVnPodI4v0ujSIMToZZsUFjEE62iGQqHzfL811kjN0u7TcOrGy8+j4sXL+Czzz7D3S8eqNljfaB9K+pfT+/WpnFPC257B6H+INo2K1LJIrp1MiCsmJwaRblQwX78RNIQoqFkbHGdE42fmplQtmGLhkkEqIiw9VAy1mMafrEeISuJPggalhOcMMZ8p3q+U1aWeV9mWGp+7RRYO/28bRPSzkK9F4nGvFI2ufRn4PslkkdTNGaR89eZCXzqrirTNca2ybzHNNWGYWfopb+VNZ2CdjS9tIlJxXenWjwUjnRN5g1/iPmA4uL2MpN4mZC2YzjGLMZMqO8pD54bLUznw76I0L/lh6vKGQuEo3j9G7cwOjGINuoK1iQq9OjeEzg4yag34YIV4YAHlWYdG/EUWjwmXE4VmOQiK8OCmpaeG6n+XjaapBJ4aXxhk67MaOis+vVQLCA3OU4mFeZsteGre480eecDohHGtRvPo1DMiK5y57OHMmRRsy3DE5oF9BxJ6fDk8YsGNDoxgOdvXMCFS5y0OrC7f4yf/+Jt7O7u4fy5Mzg4pCMYdXFdbK3TNrzHmaaQg5RQJzeNVe5kRCsPD3dEIWIYMzVXRNb476XLZ+EPM//lAPHNFNp12i6bkYkpkJgrYpPDIvWEQqdctC4mhGZQQVF8LDbpGUkLHRuPwu5kPIIPdgbRU39pd8mVjMjYwtyC9AIK1ex2NO39+OOvQPo1iyAjEjZUSE5d/+APvyGHxWDAj/X1bfzVX/0tSgVCs6T9GXolp2FalNIXGrqCcQVlQdRVQ8HPyQJGKAzNXUhh7AU3k0tPt86OJi1sxgwyR+dCbnxSj6KxEObOTMPi6CCZykjDlE0WhSoyLoBFJ9cADyhNlYQwmemMkGzRIHqaxl6Qu9oi8hOsXbz05hL8Aw2kigke77A2nbA17Qi6/Xju6lVN+NhYddo2mXH4Y0HMzczgb/+vHwhJvXztArpWor1+ITM7e7tCm+vlFh7eW8FnH9/G8y9cAZ/UVnwPFy+eFW14dzcOj5+XQVoCcjq6qYnoMNCaVE9DjaW27vz5Mxga7BNFk1rTuZlpuF02NTh/8zc/gtXilnPd3S8ficLAg47rm9qFU/oziz6f1yeToSoduZwO/bcUqhaI1shhAYcGjVpNEy9qgtrdBjIUZ1ttSKUyvUDWrigTLPxZ9JTLFWkBYlGKj+3KVDo6qMja+xSplldwzyiI9E6aBrABJWp1aiTEYmlgIIJwHynTLplhbK0m0Nfnx8QEp/1BxOMHmnZaXVYsP9xBp+7q5dhw59DEyEQFUMRO6g8HRLC1cHyUMVbQpE2A0QO82E32Eanqz169iJGRmFw449sHcv+0UneXr8rZkg1uIByEN+BHkxRrWbV2EQx55c5JQ6bJyVFEQm5srS0jkzjC2tqWaHWVUgtDg1OiMq08XVMDK30BjYP6nZiaH0GFuqdSG7V2E7kind6IPLvRLLel12OjSpSMLnZBXxAHW0mUSXHtWuALOvDNb92Scx5d8OhQOD4xgqdrKzoPzp8/j0g4hgdfreLBR09gY94hG25RSUy+Hhs/nizS+bndSNUqsHKinc8bbQgNQHr6cEZ6nA68+FxMVhSZHiGhC9VSXRNPrmeuP02k6VanwoJNm0O6KpoE0LCG9tcM1X71tetiX/zm3Q+kW6BOMHFCKiirLxagRivLdW13uVRkdCzMpnLB5bNhdjGKWL8XB/v7cgccHpzAT3/4HhbPj8Ef9iG+nRIizs3I9+5lHmEkorOgy+xYK1cEEI7FMDU9iYOTQ5Ov5LAhHPDB53VjdGwQueIuqvWcEPlOx46Z6Qu4cvWG7tRMJqVA5/Wn67j90R0kD4rSDWtoGXAhOuyBO2hHrdEQMjUzPavnX6qWUK7S1bcgw5OF2VkUCwXdS5VSWcYBp/pWniF06eS5z/Nu9ekqNjfXUaoUsLB4BgMDw3jrrV/LhCuXoxbLuGVzb/dFo2hUy3I6HRufQr5ETU9bAz7GThwd7Uv/PtAXRThIN9M2TtLHWH60jGCAWWd0AMyh1SRFrK7iuVZrI5uvSKvNO8ZB5KnaRD6Tk76M7quMt1iYOy/n6uPDAzxdfqJh2Te+ewvFGqnJGfi9XrlRPlnehs3uw9LZcyqS0llSs7hn2tja2MDMzLTYSWx+i6WMIkhoKPfu2+/izNnzcsm1Wpyo1mx6zhw88nPXGzRI8KHdqGNtZRn7R+uYmJnEhfM38Tf/z7/B2NCw1j/zSv3eAOydCl69uYRS5gTxvRTe//QBOvBhfe0Y0cgArj57CU+Wn2BtfVNnAYsuDm0uPjMLm6OD48QhvL6AkMS+aARjo0P47PanyGYaOHfxEgaGwpgcH1ee4vrqMvoHmblXxNrqupwE52bnAVsDj54+wqu3voPDwwyOj0+EMrqdbtSrFUlLDo52pc36zje/i/W1NXz66afo2Oxw+3xwOxzSYNGtc2tjF+fOnkO9XkZ8d09oHL9nt0NNGNHRAKL9g6hxj9kcQh1p3sHGgO6WbLLp9tol3Via+xq6KlCNyRxdhr1eGyYnxzWM43M8pVkzb+9gbw8FBpBXuB86CEY9cHisGB4bw/DosCi1fK+MESHq9Pnt++jvH8SLN29KlpLLFlDIlREJR+Fw2VCrFzEwEMKTp/eRzidQa9ZMtnDXjXrNqtBvDh/cLhcW5udlIiMDGJtDP/+DD38jujYjHNh0UUZANLiQasklupAvSU/KZ0GPBqLkkZhPpmzVUkXDKDJY0omcXCc9/gD6h4fg8hLZ6cJD5kQ6iRpzqLt0dS1JP6gOAybzEN0mtjc3ZWjHM5LPifnOyvRr0MGUAeEuZbeKcKHYGwM08PeQccWzjNmEckvnkNhtQTjmRmTAC6uDMQAOrD89QKfq0LA8Gg1gdm4GRwd0J2ZfAJycJNX4kaZLc671tQ3Uy4bCaFg7lM9QwtIz6SMiLrd4MhCMFu3UKZ7fg87n07OjGmIfnSTF0CKlX9DgKcDTG/TTUJHDH94j/Bn1elWIGN8Nh4SsBTnwMDFZRNHM75X7bMdoG8M0CipVEPSH0RfrRzgSVlP/6cdfqJljI8jhdaVIeVVR9SobOsqahFqKOUJE05geyQuCQ5Z8Re9Puj4xlIwWkMUmgQmhkT1NHu8lghiK8aAOsyefUPxcr2mjfpANL+NoigVmNhtTB/p5sL6niSHfK891Nqd2Pt+eFO9U+mciyYwfgnJrySdhv+AiY5MSI4OWWvzhUPcUpjxFO75G+lwOTX34cPgXGnqeoWGRKyr0yUkdnxPRviiODo6QofOgApVZdPCAnsMLLz2LUIwmLin84sdvw9F1wlJvwdkBQn63mo31jX1cvXYVpUYTt+/cF/2Fwn7T9rFq7+0Jdsp6HjQzcak7ForTY4FSP7d0YRqNJp0tCY2ay6/d5hQlipuvvoBmtyqu8ucfPkat1ITTQddPdrqEaC0IhfyyuCe15tzSIl586SoWzowLiaFd9tPVDRwnspr0MfCV6AbzRWTscpCWHTybOH6usfFBLXQWsdPTM3j11g2SHvGzn/9cwdLk3LMppTU8N+z1G8/IPZAUgUqJJiekDLGhsqiolIU3Lc1B51JmGfEAsOvFGm6vaWy4iRvlug4z5n+5XF0EQi74Ay5NfGgzrukAdVYWpw7ccpWoUh4bGybDxuH0wuEkZcsIi/kaWBR86zs3MD3Tr2nhX/3ffyeUk6YWBvbuZSj2LGjNREI4v5o+Q+syjR9piRScspHlZub3UDPCHK1qXSgMIXZOpwyKSHttj4pFFelWYOn8AqyE+AtFZNMVJA4zJnhUhkSkAnSFMrDwIup32vTpGSnwshfq+bW7lZmg8M8tXRrB1DkXUqVDQ/dqOtDnH0S3ymlRCZcvXcY7b3+CZs2KYCCM2AijRuZlpNAXG4Av5NOakk7C5RLNhtuIB8w7v3oP+7t7uPnKdSxdOKPpGwtt2ndX61Vl662sbsoqm2wIUemYqeQjDcYvRIFTVuYYFYp58emvXrki59lWs450Ooef/Oht1GvkhlNgTOreb+MJzCTKoOfGUZXoVB1wsMDtwOskzaCJqckJXUiHR8f6OS1FTcjLSNNBhr7zQKIYXs5Whq2gw5hFKZF2rku/z6HAWX4CZg11FWfPIYD5HKc27Dw3tR8J1rHxYHMgV8c2YgMBxAZogNRCs+rAyqN9jA7FZNrgdFmQyZxgfmkWK+txrK8n0Wm4xJPXmUUKIBtmUlKsFrmLMvONYCOpfbykuJ+oHRkcjGJuYRLZfEaaFRb2LKSokeJr8Lp9cDsd0q1QeM4v4KFD5PCAxNocwLAZ5tAr1u/H1NSEhj67G+tYeXgPQT/R0mNpjIKhQURCfXLA5bCH+4IGCESY7R4LhkfD0tTOLczh8PgY73/ysYKWQ/4wbG07jndOpDEwFBEK0N1oVOpIHhZVqPD7BcIu5SBWagXE+kOYmZvEyQld9Vya/D9z+TJaDQd++YN3gIIpvFgkid3B/6OXn8fvbPd4cMT1xjBqm12IhFxze7Ex3Ms8exS5wH+p7+R68np1wRUzJYVyS4PbE6Jz4MM1xIuVe53DLJeX5mB2TWNfvfWKBh7UimxtxFEgQsUBYbOJROLkazMpqoIG+odkyEUk1+N3yA7cG3DjzPkJTM/GkE4eyXRnZnZOEQewtVEotVAqWpE8NuwEGql4nE6d626ih9SM5HKwub0YmZySFjadp8GPAz7KGhplDPSFMbc4jfjeI9icvC9Jz7HA6fDhlZdf190DqwNHh8acYuvpPj7/6CG6bYdE/zafDU1LS0NPGae1OkImiTD2DYR7FKeWLPx5FLPwJ8W11awimUqqSJmcnMDCwoxyS3m2cl+nThKir1G/XSgWpAdkVMvRMR0Yi3KdpnkT3wnNGA53djExMYTJ6Rn0Dw4q64zUy5OTfT2Hc2fnsLn9GPVWBaEo9foWPHm8hcHYlDIDWUyzKWW2Ix37eG8xYNjl8aoJpyad+Z19kZjifbi3EymaK4xhVtEieZlgkQ1w682bagDazTJaDWbSeYWQLyyehT8Q1JCWA6enq8tIJw+QzyaxML+ISqVuXFe9kGFILBqQtXuxmhey12qSRhhFX2xCDeve3r4+H128nVbqCHOI767jJH2CGzdfx/HBCWKhEB5+9Qg7u8ca6s2MRXD57ADSR9u4/2gDiaoDwfAYduIpGakEAwFFJFAfRm0OB2AsnkNRD17/xvNIZmj6U9CzCIfDcNE0j35PNjdmZhYxNT2h78df393ZwPhYn+KduLcmJ6ZEM13beCxmxtj4IiKRETx9uqZQdlL8eRCTgpnN55BOZUQn31zfwsPHT+DwmQYiGLCLxj8yPIb9XZOFOzw0itXVuAy2iOaTrdHfF+nl/NJ0qoRKjYZ2xvWdqBMzGJ9//pKcjmsNxnhUcHyYVDNGmiDPVa/PAeIHL964Aa/Hi2Ixi/6BPkWnPF1Z1XolPZPoHd3N29Y2vEGPHMw5jKPvAu+nTDatZoxu0xNTk/j2d76l/GN+t72dQ6FU/UPUyualPc1kT5Avp1Cq0vWZ5zzzCUNoN73Y3jpSnaOMaJcTA0MxSXJYS54cH+q+NdIaY1bYqttRK9iQOqnKkZyaM2bjMlKK0Ts0FmHdaOm24GCsgGztndjePhJtk1Q/SiSI3gS8Xj0Xl9cNm8MhKVSjbAzPeK7yHKVjKB2tGYGg7FIb4PJaRKtWOLuFyJFV4IFugJ4MSmew1aamlncfrz/m8sY3dyTV4c8YnY7C5bfCYrejmK+hUTG6N97XRNLDwYjuRcqQshnjpssBgM5sA3X2vDJ6UWg9fSCvaq5Z1l6q92S1YMwUSbOUPIwDOQ9ZdG7VPQxO97h8arh551CGws+vf3umYRx28vxg7Af3iT/AOpDPmJ4IDqGovBcpMbF0Ogow5xCVtTUjMtCy0FZE3gHUhvOeIdooymwshFa9ieRxSneJ4hRI6yRi16sTxYZyQnmWzOxefbopAyUZ5YjW2rNT5YkniQMH9SYn23xnNqk91qJ+zQy7Re/sku1iQzjqx/WXnsfh/iGePF6TJIB1AN8RB1Ss7av1mv4M9zjBHQ1QT5E+mfSwzmN+MBFBU28ZFT1lFWR9sH6yw+KPsvHjeNd8yFP7WE092RyQHtijeZFTKyE93Y56FBBe8E0FZBsOqfLjWpzWN0T/4YYi1HrpyiJGJmL4xc9+LYvgdrluED+/WxSizY09/K//y3+LH//yN/jBT95Gx+qExeqUZoHFrQBH6r9keUoEqedAKmpjzw2S0/qgF2OT/coS4SSEYk4Gn1MnR772rTeva9rx85+9jaN4Fg4LES26VEK6BPJ+WSx5vU6cO7OEa89dQatdRnyHFtgVOU0eHCVQkjWtSwU6MzzoFEU7YR6I7MYtHU7Bu/iTf/S7mJ0fxp07n2Ogbwgvv/YC1jZX8Ot3PsTm2hE61ALShMVqwfzCFMYn+7G+voGttWP4vUFKOhVQWmt1QYUXC2FSjwSztzjZoOj+t85KRM+406X5IyeY+SLkcnsYwjqEaqOgJsvvJ6JjlSkCbW5pepPJku4GVCsUwNLBlc5RxkFISFmnK63XN755DaMjfXj/3S/wwft3pOEjVctMZsy0weg/Ccsbx0Z+buX/0XGI1XO7rfw/r4tFvoG8mXvHw5LfiXxuNn40yxAyJ51Vy1wEhPuFzFoU5k4NHhd3tdjRRF3iVYtVpgicdphNaWzqOZ3TxughFDwAtOzlLthrUnsRJJFBD669NgGbm1zxIWRTOQRcIRTT5Og3sbm+h1SypHfIw3BkJIrv/d5rcHutSOXy8PjDajA4eeMEkFOktfUtNXekH/FApDh9fnFOtsXUGD24v4yNrbjyvaiZyWdpeVzVAVlvVNT0TUwz06otCh8tsKlFI1ef1CtSaanN+/STz7G3TeTZZooOPQNeAtQTMRyW07Fe3EqvW7O7LHD57aJZtyodlHMVjI2OIRwNqemoVhpo180e5zP0+DxqJOgexcuTT6FYKhkNF+yQEQ/fF6Mu2HDJlZf0B+MiZs48Y+IiHjo1qxz3SE9mxNcMo7VbOT1rwekGBod9oi17XUGsLh8iGoognUzBbuvg1dcuY2i8D2+/9wUO9qtySjN0QnMBcUpIWrtx3+wiGg0jGPIJWZWFNU1n2lb0D4Rw46Vn4A968eTJJnY295CiPrHCi5aNCY11HGqMdUn9O/lyoxMjmF+aw8TcqNDEoZE+BWSvLq9i8/Eq2tUmJidHcJLO4ThZRKdrKI+cAEZiYZPTRopvsajcQwbNk6odjrqEKhE92TlMynGRjl8DoQEkD7I4OTpSho8C0G1W0XdK2Yb2Jincg8NReAMWRPv9iMQCmJocg9NuxY9/9A7+7M/+FMV8Gz/865/AUqKLIxs/DqOMho5DaLk681xxOmTuEh3ux8zMLN577wNpYeS6K3SPQzhj3sS7g9QYPi/eA3wPmZOsEdj3Gj9OqNXo8HzRlJcoq1PnOBEBIpSxaAQ763uieTKWg1mwuWIO45Oj0vPt7O5qhDA/P68pcr6YRLSfTBQPPvvoiRw1X37lGgaHnCjmTxR2PzI2jEqljP39FAoFwoN+7Mb31cwRwWzW6iYeJBSA22lHrlRAaKAf3khUZ7XD4xT1sVEqwtKoY2xkwEygLQU5UTYaFQTDRExYONpw5coVjI3NY32DFN8CsqkKnj6Jw2ZzK/Zic2cD+VJFOikxJLpQcchGPhh0y62WrrvRWFDDAUbK+HzMhjWXPZ8xqd8skEQlZVRIIYOj/UPsxHcwOj6urLKtzV253PYPD6JcKeMkmVEIt2QDrQ4cAF575bruOF7loxOMiKkhkzpGOBSUQcru4arORG+Ipjs2HO5mMNI/j4uXL6m5JALDvU/nY55LmXxWIdb+AAvfoqbZ05PTWHm0jEgogkrZgkyuqgw7otJk1JDdwDgcuuBybxP1YlFOI5eZ6UmtR+bjFgs1WKwdxLcfo9EgAm1D4pjuoVah7SOM/ek0RatuWWpye6Vm1OEMYHz0HLyuQbFzUhnqb03WFU2TeAYep46xeHZehWopl8WH736KvT3mrXWxtDCGgL+DVOoIzbYFjS6RGDfqTRoesfAiW4YxOHacHO0LmSmVmDdYQiBkx+gEdYRlubOOjQ2pyfF6HUicZDE4MA6Pm6hkBY1GFYV8ErEonZ4H0EeTqk4XT9eeKB7C6w0qi87rI+MhrixFSlFY9LudPg1xKdMgqrX+dBNfPXiKpqWDwZEIQkErhvoDckYkms41QIOur75ax9OncRmRhEOGGjc5NYmj4yNFK9B1uNlmUW60gQxqn5sZx+BATAPe7fg+2m3KSlrY3zuSqzXdOFuNhhg+iwuTmJ2bkEvuL//hXXkODA4N6/ew8G+0WrA6jUETawdrywaH6o+mkG2H24pQ1A2n14arz13FpQuXkM1kRTvl7yGjirKAdCIpCrwMd7rcW3Xpwlis53NEfoPwuQdwnDDu2oxv4juIRnxotWlyZWojl9OmqCW6q8ZCUygXgGy6gGQip8B74+hx6rRI92KLslhJOyYwUCzW1bySRppnPA0vo14Ossvngc3lEP25UWqhQ92YPO/5T8tIMthIuMiIcqJWK+u+ob431heSfIFOoQYp7PH+ej9bUTZy47eK5bD5dF3h5gQYaKgT39uRMRsHBGQIkSIqM/UM+Y0AACAASURBVD3KFYRYuuHzBpDNFJEjLbLO4XRb97Fc8XXeG32+rnYaz9mMVIOeDLy/iVLShI5DOubHEYXTwJ1oGm/1dhvBAOtcCDTiPWyyp2lMxQgLZuja9Xgpr6JGk7IpRmKwweR5T9SZNSfPTrvbJVoxv8PB3oGMbNochLRtaNWM4dqpSyrPWfqB8K6hOZFi43qmdOxs2SDxH5q5yITF2cUbb76KBw8fyU2ffbAacI42ezWmfjqBKaGFvZ6q11eZFsz8/fy8qoOVd92VUZLb78DS+XmBPZur22agSURVeX0ms0+DVP7ZOvO/yYqkb4Fd94MZotPEx8ggeA+zkf9tQsNvM7otoYFwl9O5Dl82C+aumYoTFvT6jdaB4nzWzbSQZwfK7p8J9Vww5P+TPsZNwgVFkSjvcWbJGecpdv5dweC0az88OYKDoc3VOpyA3OisHboNVfE//09/if/sL/4b7DGLrcOphxNti3FUJIph6Fq8mnr8akKeop3yYZtpseIDAi4hVBTFszM2EQLGGmVyhjlgoyqwUwd5TVNM6HALz149L80CLfQnpyaUTUfOeaVaws72tmgs/Kvr1CYRUvdxcuhQwC81jKQ6cqMaF0+POvJXbz0vG+bBoZimcXTe+vKre3jyNI50sipNnIoDi3FybLWrmlhW8w2MDcYwMuhBIV/BYbaCMvWOVr4bt6gtRESYWccFy6kXKQ6yVGdhLUGwHW1qasp1+L1u6SH2jzhNpZbJ/TWyxoNQUQpWmworNuyC79lwKcS6hyJaLVhYmsCtW9exsbaBD969o/gGNhNc+FykRqBqGi8eJnyup+5SjIMwwlyF7MmmlnQRNnL8xDwoeYgQ7eN3Ypi4KvYeasiDgqY1nKaLFsHS3mNHKOrTnyvkKmbaaRgDXztAmRgQIyxmw8Ji3ahUSV87zTU0YfRyDLRYjWOgtYY3v3sBfcNBhKNRHJ2YHEIeKg/ubGB7/UROnyzseOCFA058480baHcrKFWrmJxbQpX5lTa6sTp1eP7yl78SjZIGSNS4GB0ZaWVRnD93ThPBzz6/I4EzNRg0PmChVCiW0Gg10DcUxuLSjFAHGrG4XU6tKzY0NB7hQf9keRmHB8cKSM8mDQ1EbFceEhZmoPWmRJw6kaZC1zkeKBYaaRjaF9eVgy67DqLNhjJAhIEHZ7tJKoR8ixWtwuaeBxnp3pyWm0bTuOgy6oKDlFPUtymNobGq5qGkgZFC7BnXYYY8nAOchqDa7GYww9/HtRQOOTEyHtTkvE6NVLKCvc0jZf68+sYFNT7v/uYeOggov25ujoHUFRwcHMkBkZ+VLACyAWg3PjrWh/3DQ6RJtam0ZLlP3eDz187i+otX8Xd/+xMhGswRJTKuY57rt8cy0GSQTlrcd8zZsVoRi0Vw9uIsbr72vMKb793/CvHNfaQP82iWjOHV5Ow01rf25O7FC5WDppdvvYiFM4vYo16vWFDjx2K906nCZq8jFHDiuWvPYXBkGh9+/Jlc5SZGJ1DN1ZA8SmJwcEjW0K1uGyfHaexvnaBd62BsegTnL8/B6mhgd29L0SsXzi5icXYOmxu7GB+bgMMSxA/+5d8je5gyAb4dE52iOBqisCzE2Jj5nGh7bfBEfJqWHx+mNBDQlLQn9tdlyeGUxbATSNHi+uc+PD5IGBpNxwwhOJ0+zdqisQTRr/G5IQQYbj42KAQ7k8jgrR+/j6WFeZy7uAinx4133n5P+2FuaVZsisuXGZtSwNbOKiZngwhEOhpYFrMB1ModnDkzj1zmQMhRJBQWfTG+eYz4Vh4nh5yi2sXaYFHCoooII89BUQF9LvDVh/uiqLbacmhj8fHwq/toVxuKwyC1fGNjG2cuTuHZ587BF6CLqw27u9tIJROy3b/16qvY2trF3sEJzpy9KMois8+IxhE9IHWctN50MqO8Mjq1sZkbHeoX+jw1OwavF6Ljuex+hEMjKJY4jCxibHQUkWhQ1FSauvDv3d2le1xVTrq0rKd+bXfnGAc0ZhkagDvk1h6tVZmpWhUtfm5yEq/cvIa11S2Uq3UMjw/CYmnhq3t38dyzV7G/v4tU/gQta1vhyByudeodRAL9iA30y7SBmn9GPPAMYqFNhgwZPETciXAw0oB0xIXZaWW2JU9qeHB/E25vSLTaDmoqFklj57Pe34tjb2dLd9j05BjOnltEPL4tkywidoyUKJeT2N1dU8NxdJTG5NSIqHC835kBljxhwDP3XgC+YEBI2NKZC5ieOoOAPyxtJ5kmLHhPjk7kaByORZRrFgw5EN9exoMvl5FMNlAqNaVjI32RqAWb3XbLjnyO651nu9NILEZHMNgXxdMnD4WWcphCMx2qP1weq3IBpcd2uvB45QmqjYps/502vz6L1WbyuShrYBN54dw5xfecJPaVY1ikTs/tFZLEoo+OqPyOREKIOHp9YVTLHeXqMa/QZnNidW1HDCufn7VKDUNDEYyPjeEkmTDB4G0Hui03atUO7j98JPOrdD4lyiWbHRbItQqHsjSla8LNe6NF1IZ6br8a/WqDeWp0ESeN1od0Mo+VlXX9Oa5pK5oYHugTs+MkkcbIyKh0rXQUZ8O/tbWDnd0jQ11kfE4qrzw4OrVK+91tITYcwNh0BL6gC+fPnUcs1o9yoYR8NodkMqnBIQcF+UJGma59gzFY7U6h0dV6EeUSTZXsaNZpQOZBudzA4XEClVIRQbGheGdaRcFk8zA8EoXN2cW5pWfQrLnx+OGqcvNI5VT8QU8oZRhEJp+P7+GFF54XFZp1DzV4RJlo1kH5BN8H48ucRK9sdlTyZZSyBQ1WlYtqpaeCnyc6fEGnQs45NM6mWbd2EI0Gkc+Z4YekV6K9GQaPoc4bSQjreTKlePaxl2FDwQFJRSg0eZjGXfJUo8c/3zfYL4MYxs6wWeWzpYPz6XCWDBnW3jrXZfhooh2EQIlIZjR8HOLRWZn1SZPnRMjQFsmOoykV62UOetjIyRiQNa65Xo2sS/mFHMYZ7TYd6BkM/+jBY5m+Ue7SIlOn9/xHxkfR6LR0JpLeSZM2MgscFhc6TbtQulOjG95xlA4xFoK1iKkbe0AH35+ovBaEogGMjA1icnoU0WgIv/rlb2RgR0DGgBynlE7WtKwDevVUx/QnXPHGPLDHZjVsUGPYYlLtVY9zcBgM+3Q/06iQ70ZMNcl82qixyWWyQk9TzxpG6kgbqdOUp/TqOTbAZM5YGCdB4MWhdcDBsP6MxQ5LZDhiWMVdqy56LiD+IE5e/SFDzyFHnG+TSAEXibRTNfL+vbq4+UVZUF298ixWnjxV6KXszk9dRyx0SuRh5EO4LwQXhZN10/ipmKAexhvAm29cw//wz/8lKqRddYjY2GFxcpIZVeNHvQcvKiVDCSQyk0rmjXDDcTrEzpcLmF0wp3aEyoVGEZoWxGuaBS7ucp4TDMPPZfHBSAe6iqWzR+KiF/J5ObGlEllsb+5q+kAhvJUTCObYuJhVxdwzj6Yi5ZKJiuDGpZZheKhfwm2brYk333hDU5svvvgCj5dXcXycQ6VitEd88ZwS8rmzmCa1k3l0saADMxMRaSKO83WU2SSy8bO7hVQM9EdlSJBJ5uFzMdvNqaaVwlX+XE7c5agp6qeZyBOZ4bvkVFsHRMtQu8S9drsUy8HFYib4ZiqhQ6ULDAz148z5adEMv/ryIUp5E91hbGxJFeQmODVP4djDICMsANls8JDggaQFx5iFXuNnNk5Hbp1souRgx0IoW9ThKE0g3zsFzT7P17RAE3hP/YBL+iEFVYKNPO1uDYXwlNrJg0HmLr1pkgZpMAePmhIF2fPRmImUcSkro3/Qh4HhgGyS6XQ2tzAuuu/60wSq+a4QYxY/XN+cTDO6jFo0fs4r15+XjoTTLiJhKyurxg0zwGmgQ2YhbGSTJynEIv0m7zCXVZHH15Y4TmN3M4FGtSeAtlswuzSOV157QegVNUN04ExnsopT4KH15NFT5TtyZbmdHpwcMjOti3ovEoUHE38fm03u2dOcQxY4fukHaqjSct3m0HSdNJbECelbNIAxImyhQD1nLTagPMg5dGGobyjAaasTuVxBxR4pjLykSDHgEycVSJCzbinzv3gZ8vzj+SM6Ti8I9Wu6B+2LpaTmOm5j8ewQli6MI5POY3c7je3VI8QiAUQHXGh0OjhKFOVaGesP48rVizqfSAVi8xyORJBJF5HL5GGTAyKF8A7Y7UGsPFxDh7Ep7Q5u3LisQcnPfvo+8gWG0FK7SBqtyTUzegQzXLHSQZLDryYRShNlQlvx8elh+IJuodR0pNtYjeOQdKSRQcwtzcvamVEp/FmDw/14+fWXUKwWsba5rj3IBc+zi/SWep1mDFZFE0zPjaNUqWN5ZV0HOc2t2KjTHGN8fFS00/sPnyB1kofPGUQgasfM/AhCkSC2N7fltHduaQqRgAuzs+eUG/Xw7gaO4wk0SxTudzR1b9ZqGr61aLzCZ0Qzppgf/rEIgoMhZDNlHOwzHy7ZG3ixqaaLmQW+AJ04TXgyKfly+exahLbxTOY65BCFFHXam8doehX1YeniPIL9LkSHfAhHvEIvCpkijnczsi0nKrq9c4D33vlY6MfC2SUFV4+O9CObTcLiLMHfV0W1kYXfM4iJkWtiAaSTxzg82NNpOzQwhHQijwf34tjZIIJD58pTeyfmaPIS5dnHQYhD75G0W2/Qq7Bdfhef24lsMoNuo4PE8QlmZxc1+Esk9xCOedWE8b0fHu9K+8fGcHFhWrpBZoCRyVCs1OHxBoxJjsOHdDojGisbPw5bOd0eHRvC4sKczkVqRlfX7iO+tYHjozwC/iFY7FZcf+EFRCNB7O1uIpHYRzGfRzKdlC6Poe4MXhddzuXF/Qcr2Nw8hMXqgtXLYZUXTqsdhXwBwXAEF86eFcOFKA0poP0D/XqPZCiMDo/iqwcPUG+30CQhnAYEbjeiLPBdzDWsIDYQFLpMkxk23izuDvZTODzIK8SZUTa8B/iZxsdG4XP7kU5Vsb+bgdXKIXIDFivjMKzSLhOBW19fRTDg1X9PjNFq3yan2rW1dYyMjmNifAzdbhVb22sIBiJyEKWmsVzPqTFOJMsoFZqwda2YHJtAJpfHYeJIVNWrzz2PpcUlFdNb61vY2YprnzCnq9Hi+RBB/5APtVpaBXypDGX08jwfHoypoGZkBE2W6OadTDFg2oNAwKsm9dYr17G/u4mtrU05evLcJyUyvrOBYNCjBo0sg739Y1QbDQ37PA6/Pk++QIdYm5B3no/PXr4Ep2jEOQQCLpTyNRwwc7HdhjfsRV8sAK+Xd1lV+i2r3YFmw45CtqHsRzb+WdIvj9OK47p0cRFLZ2cxMzOhuoRmRFsbe8icFCVVoGarfySK/cQOGmTbWD1Cmg/2DmWVXy42kUsVv2Ys8YynPrdvcBAvXL+OkbEhDRG//PIhHj9a1/lLvlab5wq7g44Z5PYN9KPcqGJmbhojI8Ni+tz/alnFr+4EZr6io6aRZhs0bKFr78K5IYSjDgwOD2BhYVG0blL6Vp6saXBMtDQU8qJvKIJnn7+EUCSMg/0THB4dYm3tEQYGzZCCa71S7aBet2JyfAbdRhOrq6totJt6xsWsoRCG+zyYm51DKDCCr+4uI8GhV5lNx6n5nqlzDUuKtUQbf/qnf4RPPvpUfy+H6gQAaMKVTeXFWnH6nHBH3GqSuRd2NnbVsIRDdC/NiOLNAAhG3Fx57pz0819+8UAGMsmThBoZIk8EY0ydxkbAMKTMwNvQ/Gi+4vbRnXsALqcX9++tcBSj+1zeET1fD+rkeCX5owGMToxqYMJn2aHRIu8EInLGwNIM6xVtwFdpNGVi67D5tZl6m42Zy0OkyTSlrPFIwef9QG32CXMNwyEEAm4cH2dQLtZRI+OM9STrRjp1kxXGPsFFJNWFyfERPH3CWKW6KSW6rLeZRexTNh4H2MbIsCZKKlkF+XQZh3spsXREvyT4ZOm54VPHJzpmzwm+h0jy57JpDkaDYmUMj/Qjn8vieJ+Ua8oIiMgb1FNGLWIiGiND/jmef6yJ+R4IzPQoZSZ+TRmKp27zJpvWmA0a1gwXEHsJo4+0S9LFOlLB9UowMvUH71EO5oVKyk2VMW8tNX6spfhelW3sc2sP8WcyssQyMBbtulzkztfV0UtXwwKrC4neiYjQmZEdMUMaT93+uMkJTypkmwUkqXsul6YIbWbzciFJp2fQOF6k7DpHx4fhorlCqwUX3YYIFbdbiAWiGBuL4F/98DeokjooYx1SiywIh00Rwc8guiknCuqUrSoaqY8TXMqA8R4VUAUtp8lsNBjKytDjHgSq2IMeLdHQRA2yRdOI//g/+WM8XP4CgVBEmsVqsYm9+DGmpqYxMz+Oze1Vni1yuWLAKSe2RL3E4Q4QereKg84NsTg/AZebGUdDOGbg6EhQYdpEByvltgTlbPKEd/U4wpzGcdLBxTPYF4LT0VbRXYcDbasxP+FzHxoeQLGUQzqRRSlfkdCT34VUCcVfiHhHdyG21yyuewWrngX3IOFlQ0fVtAPkjnv1HE7jPYhsCSo2/vTo748oZ4whwZwa0SWOZh910oS6jp4nu1nVLFi50DmlsbtI9aTTo1n8ChTlBIycYy5408rrmSlAlY1fra4Qb6KbpC9ykyrs2UFbccOF13AiQKerhjSbOvSofpS279/dWES6jBDYaJG6uHj5LOrNIrY2mEXITW+MP7i2iFCqKe4FWA+PxxQUz5gRb9CFXIGOqJAzYOIorSaJTSid/+RUGgwo6PPC5TNC5k5OTnB0eKIwbh7mRDLsBKVpYELr+CrzIN0I+hkunpHuiPo5Ib27CTQrtFN3q7maWRjBhWcXkMlzUjqiA52ISsAXxtpKHO/8/EPRe8nZYjQKnwgPUhZg3AM8hLje7dYupmZHRPdiFEa0Pwp/mI0/Bzs1OG1OTE/OYG1jU46gNEDiO1dItnjvjEVwCSGkHbd45pY2zp6dxdzcjKbHJ8cpLD96IttoUUPkyivXKFF/+/r7dN5wGsjhBtcRCwWeQ4xI4a8T0ZRYm3meHEy1G7jy/Dz+4I++ib/7ux+gUQN24glNP5nbVm1xIOPHwtICPG6LLncaTfDdcy+srcdlOEG0gGgzw4Jn52cwOb6An/7wLbTrTdRKRbzy8nXpJO/fX0WjyX3EuBja5zc0gVfuIOMMmsbOXIYm2iddtGgGQqYEqRg0G7Gz2LUbo5muFTdeeh53H9xTVhojbvpiMbzy2k1EByP45Pan5gxtdcSCoE6G5ycpb3zG1XoWC2dGEI75UW9asLNDYwWa3STgsdlFx+PfeZRIiV43Oz2DmdkxDbWoc9reXFeh72WRVi/h5Dij3LB//f/+FB6LF44OsxxNIVCnZoITCF66moC2MTg5hMnL82jYOnj0aA0HdG1sGMOtZp3PxjiehaNhPRsOF3gvkHrGIUApw3BcUyCRnUGH40h/CM/fuIr5C1Nq/hKpQ+wfbMJhI62oi1AgoKba7wnKECOZzmudtDpFFMo1JE/KynxlkTc46oLFndGaKWQcODm04NKz0zg8iCObLmpKTA0lzYE+fHdZ2kZFBsmMigNEuuLZ4fUHVBxz+LlwZgZ2twWlKrMWG3o/NH8J+PwIeIIqOKk983pi2NpYR6tZgc3Fn8Epbhuvv/mikDsaPzRrpGAWVJz6gxG5T4oBYXFicHhYd9TW1raGjmfOLGBhaU7NF3PYbn/6KR49uKtBLG37rXY/vvOdW9L1HR7u4dGD+4hvEwkr6wzkmltcmsZzz12Snvjx4w3sH6RlRe9w+eDyWtEXcePM9DhK+ZIa0YHBYSyvrMBiccDu9GBmdkYDnVajrjytJytrGhwWymU9C6JwE+Mjog1T/zY4TLR7DtE+v55fOp1FPltR/h6zzKxsHmi1X87rTPK6A+iLMsNvUCYrDJ7P51Mq2unKzfdMFgBpztSlz85MYnZ2Gk+ePFb8Cs+3Z569jEo5g8TJgbRJHEjc+fIxQn1ehPvd6FroPNwHvzOiM2Rnb0/NX7ZQwNLSGWn8yD4h62Jvd0+xOEaPY5MraLGSxtTsMHKFJBKJ1NeoDfXpHDZyAh+O+OF2+VApA9ks6wFmBPvx7DNL8HudalKp7aJJFWnAjA6ghorSECKtoVAEc4uLxmAjFMH66jbWVrd1ZlFnxbPb4yRK10YwTA0h9ctdpLMlZWrSFI8o9MhYBEMjLlSazFIk28OGk+My/L4YBmLDYjXQ8XdrfQPf/e7ruPLcEnx+J+7euyM2VS5Tw69+/qEon/yHRXr/WATekF3vhk210+5DrVLDfvwQdosPicM0KjTPCDJ0vqnh7vjkOL73u98VOvfubz7C4SFjQ6poMTy61dZQieclGVO8DzxB4+59Ks1g40umEuUZrGRYkPIc5B0difUhX+Kd5cO3vn0TW1truHDpvCQGJ0dJNahb6zuK8qJOLxwL4NU3r4tRwTVH5lY2m0Euf4xylboyOn5akM1VZJTFqAqbzYWDw4QMZ0gFZlNCFhmfsd8XQaXQRo7MNOaxyZnaZpoi1rmkp4rK2MTrr93E/u4hNtZ2VFOMjQ/h5svXsLK8DL8/hEh/DPHDHRwnjhAOhOF2eHF4cIjf/73flz7y44+ZD9jE6Pgofud7t+hQpxxGxpnQbYomUPlsEfs7Rxog8ddOmxjJfXpRX6Knu7uYnOnH5cvP4J1ff4pMipERBikk/0leHwQe6O1BNpKH7Kam3i3NzJgJy2ZChC3JNTpiBMntuWfWJUd2mp+4TYPCu4BxRi6nAYw4UGSGbtfC86SNbKIoMIUNMWUBpUIdmWQJeQ6a+WSFWBpXdNaRwaAD46PDuH9vWX0G1wy12GzwODj3BNzIFjMynCS9moBAOdtA5sTk+hkwgFca/wcHyqdUeUoZjHun2EV8j0Iv6VXi13BXDRnp4KGI8k05RKEngGG4qf1VA8yMRUrR+Pf09w9IY1vI5RXMrgw+45PZe/anNRlNFzmM5/CbxmA9axMhuT23fkm4yPigVpWfl/3VabNq1iDfhUE/jZ8Dayg2fqQ+S99JcIe+HRfPLnb/oz//p/jf/o//HcVyyZhAyCbUmF6wuGFnXW82tJj5B4kOCAnqdtXknNqw6oHpSxknRmk91IQYl0RunJHRQXFzRVOz2+Gmy2S7hZevXUEyncHf/PgDNEXtMtbcXHzUOZDvzpdASpoaIwkZzeRBdvOcenm9PT3Ybztps0BNHpgpeMmRNf9/HmTSFFGIig5ef/06/vQ/+B381V//n7C7/DjaTyFzUhBd4fy5RRwlGczMgsOC7c0DZa+1mkS62MiYYHAWLoGgC8PD/ejvC6JWY3DuAZ595oqMCn70w58hcZIXtYiUS04pqjVSGtlzGEEsudE8MJ08QGh2QiTN5pK6l80OGyROD9n9M7Q4nTAIq0Lv5FJpmjte1tw0bDBOub8WUUsJulDoSTqSoTjxz3i9LkOdFRXPaAhl3cvvJgokCzZO6UjJdAphVZhrhZ0+L6XepmHh2DNLMdlqRqspzjm5yoYboH89RIK0VkkbcPT+XpNHRvE7qX5s/LjxYO9Fh1gZtulWAcEiiJeoGgpZDMux5GuLXW1snUA96icRpk4D3/qd13Dm/BT+v3/19zg5KCoMV+Yf3FwK5zQCY37/4fE+DIyGUKmXkUyndcDSiS/i78PBzjEcVvLKQ3B6HaiRShYJa6o7MTkso5BqtYA7X9zT5R2kpqVRk0aJWVZ0/mOTxb/32998Q/qE1bVlJJJJdFsWDPb3KfCTawZwquD3h51YODeP8YlxfPHFHWWI7W0f45c/eQ+tMhRI7oo4UGlzKNNBtdyU/a/2adeiQPRQ2IU//JNvIBwLYnN7T+hcNpvCSfJYe6Q/OohnnrmCerOJz25/gUf3V9Gsko7ZhpsuoAFO13yaNnEyypcY6wvgwrlFzM1O4e7de1hZXpMhDBFzNeoO5ru5tAb4jl5/4xYWFmdFq3q8/ARPlldllsJwZK7NSr2EVreBwYEBeJxerD1ZRaVQwu///i1MTPfj5z/7pYrnQqmsS8PudiCdK6OQr+OlF2+iWuN7ZeBpS8YXdBA7OabIv41YLGYMkKoNUY1uf3zPTPLQwbVrz6BQzGE3TiOQEhpsOnyBXvNKjWBLe+DVN24Kebhz+65CjnkBWWwtOH0WzM1P4eQkgXSi2NN18FC2qmidnBzAJ7c/R7lMxNkl1JbxIZVGSUgpXdxYiDOWRJe41YrxiVHYPG0V7TZbHddunpPzWzpbw9379/Ve0ocJBb2TUkNWAtGzq9cuyrSDDI3jowPsbG5ga30XsXA/zp5bkJFUh5brVQvufHAP7aLRaNMtWZqHLs12aLxAJLwDX18ACDmRoJbTwqENLfw9ovBsrG0r+45nQqwvJgqmYhGI9PcyiGzUWnSaGBqO4Z/8+Z9iemECPNryxQw8AbppekUH/eTDj7G2sop8Ji9NVz6bRz5TlnnOxOww3IGO8r7k7tiwS3+TzeTg9rbhC9K2PYXNtSxqVTteef0s0ukjrCwfYWhgXJmX6+t7+PLzOHEw7RGP1ypDHyIONCjZjK/LLOfc+TMa9FBPxTNzbn5BA5d0KonRkVFloyUTGdTKXSQTeaRyORloNWpVZYT1Dfpx/sK8QqKZA1kt5NGsNnCwc4I7dx8gEosiEg2hwly4bAbXb1zHYP+ANFmiwMou3qa8tK3VTbzz1ns6q3KlOi5euYIrl+axtf0IGxtriG8fI5up0EpBTR+RXcYE3Hr1ee3f37z7hUwxbG6b9FPRsAdTo0Fcu7Qg44PN+BECkT589uUj2J1+RQ3F+iMYGxnE1vamGrRqjYYqaTUjdMgkqsFsOyLc05NzGB4ZwdjEAGCrI1/MaYBLLSUbgu3NBOJbCYTCEX1nIg8cOE+Nj/UGby4MDPTJkp+1RDKRwO3PvsDh4YHuHiLfzO0jc4hDCTXPgaDydGlC4iW9lkTfjQAAIABJREFUuNnB7U8eIJ2twum3YvpMH8amxjAyMIvpsQXc+exzxHcPpGGk3vCF6zdw7+5d2eTzYpTWu9VFtUDtEGsFK8ZmptFEXXmQhQIdgLti3vCMYv3jc3tx6cIZjI4MKPtwi8g5awJQMtFA0OvE0OCgIoB4p1BzyWZi9WkcxVINA4P9eO75Z9UUDg8OoJjLy4n8y88fyueAgyPuI6JdakxoCGIjnbYIyidcDNxmRBJdzLtNrTmXtwWHv4P+oShyhaKojOFgP6ZG5xDyDaCS49B6A//en3wX41ODiG9vie66tXGEp8t7ePDlCvw+HyLRgOjz9U4Zo1Mx0c3QdeGlGy9j/ekaNlfj8jcgksJzi4MtUtRZR9AB/IUb1/DwyROUanUNyxOHx5L6MBy8xKinDvVeVgRCQXC61LWyMW6ZhoYDHjZ/vLtlfAM4vS5RW4n+0MSI9QOzUG++cgORWAS/efcj0R9D/iimJ6ewub2GVqeGgZEIfvf738HIyIDueRo8xeM78lMgFfD4OClUZ4Iu9O0msrmchjFsfHh2pU7KODkuiOU2OjwMrzuE+PaRNH7UhYl5wTzTTlOMALfXKUYY14eiiOzU3pcVDP+n/+Hv4eVXrigibP/wBDv7KcVRra6sCLmjVGJifFxDk4p05Cbq5ne+8zqq1ZzYHp9//pXu8dHhIWw+3cXBbqJnkmZ0ZQbtM4ynU5ohGSP+sAP9g1FYQbrqhqkFew7+wploxBb0i2Jpc7IObCOXzsLj8JjxvNzDm4bZJv1IB26nSzUa9Zt8XrkScyBJdeWQ3qJ63+W2CgXnwGVyekyD8Xv37sPSpoEWh9pA30BQlPS9PRokeVGtNZAv5EwmnjSIDrg9Vpw7s4B7Xz4Uw47NGPWUrD15zsQG+4WUWx1s0h0IhyJYe3iAcpbxbBw4m4aVSCQbIBNgbxiEbMxZwxsnTg4zbfrOlBbw9xOV47vt1Jsa4EuLzV6F/URP70hAhU0sz20O75wOr842oqU0HTtlnZkmWyMNA46Z/zSGMuxNehnHonoqDkOQqQAv1qSGOsyBMsGS0zxFnvvGufOUbsq/gF4FfL4c8rMxpe7UcuPcle5/9V//l/jRz/8tfv3eb9BsWAVfGk3Nb8N19cMJqTqNgyQ/CCeV+hAyhjGFpXEL5KY0/00th+puRiWgqTgDOtgweJZTZ6/VCh/a+LN/9Af423/9c3x4fx1NOv6RbkrHUGaESZfDaAajPSSKxMksDxduON4u3HSkXZ5mZ5jHaSieophV65qi8xDlQuNmZMHKz0vayfTUGP7iv/hPEYs58c57v8SDlVUc7GZQr3QwNzcFq50FX1OuVsmjonQRHLC0enkaErk67Fg4M49qjfa5XbkNut1t6Yteefk1vP3r9xRyrczKDtE5ulS6enxok3PHaQqnWoo2oxZG6KdBOnnIc2FSmOsN+LCztYtGqa7JmI1JJuJ1W3vh7XQva+mC4svndECGME3jkGqc9wxFT8+AGTC9Rpjvj5cbP5/QQGkozabgYeby0GDFWLxTK8NpNw0D1Fj06Hua/Cgywbg38f2zkZSjkM2qi5vuS5FQyLgQa3H3TGnadJji4ZuXgJyb3kq9hqODaF9EVsqM2UinUj3bWkL37DoNGmioF6YJ/Xrixe/fs761u7u49NwcRifDGgjc+eypsrjeeONV3P/qPr764pGa0uHRQbgDHkT6vMiVM0I6iW7TeEbfl06mna42kj8UQa3VwtLZRUTDPnz+6cdCQ0cGopgaHzCZWkdHGJ6cxaPVLYXk2qwuoaYsgvv7md01iWwmg/3dfVRKdezFd0VXPntmSZS6MjMoR/tw/pkl0ZFWnj6WPmtv6xjv/sNHovzxOdhcNkwujqNFl8AGufU0ASIVBApg74/F0O4UcfbCGC5fOY9CqYEf//2vsPpkUwcLKXh0mqOdPqd13O+0C08y3LtBV0unmlun14N6i7bOXTTbHYyNDkvsvzQ/j9W1dWxt76BSrCCX6U3Gek043zOHSHTxu/HiNcUKUHX58OGytEVsDun4Vq4VUW8zt7CBYDAsClxiL4HvfvtFNJtl3L79SEYapNaQ+qPzoNnB5OSsbKfZ+FWqbJibmJqeQSgYQyw2hP2DAxTI+7e7ZKawt3WA5Qfr6DYgqtrVFy5hfeuptBOMH+g0O5rcyUGNw7Gu2S/zZ2Z18K4ub+hnSGfrsMDqBkJRshSacgDNpUvoNG1CkFncXb60iHyhgP2DhKFRupkVyrOVB7kP6ZOMJs10TuY/api9HgyMRXpTwyY8gTbmFsawcPYMvnq0jMPjLFIHSXRrfD9eDI8PiRa8uDSFWrWEB3eXcXSQwtFBUkZXXMNXnjuL1759Hcl0CpamHZ/+6jZS22nY2DzSOIoMC07cezR6uSl7HTip5OAIUc9j6ObPPHsB/X2DeOsf3sPKky3Uq1XEYlEhPhrWW60qZrj/3E4nIjGabN3E+WeXFMXCS5W0HFfXgnt3HuPL2w9wuEdXVnMm8tyibtlpcWLu/CSevXkG8cOnCIU9eOXWLdRKVRQydJLkRd3Uz19f3cDtT1ZED3vuhXk936/uUt8YFiK9tbWFxyt7cLmNXIH5pK12SXoPniORvgDGxod1PhPNp6Mkiy/qxq+9cE2UXiI1/I7JYzZ+xkDgKJHAhQtLSCUN1fL8pXn4gy7E9/bk0lfJF1FMF7H4/zP13jGSp+eZ2FM55+qc86SevBN2Nu9yRUoiRZ10Rwk2dOZBsHyGLQNnwcDBAf7HNmD4L8OAcThbNuAzZAsy70RSK3KZuWE2TOye6emezrmqunKu6grG83zVSy2x5HKnQ9WvvvC+z/uE2Uv4wQ9+jCdPl2We5I14cPfeHVy8eAEet0fnGDWLbMuprS8Vcnj66Cl+/fMnuP3KXYzNjCE+GEW7VsTG5jLSmaToaulMFUW6plLv7qFOuIOpiX7Ew31YWdpGtXGKK9cvoNVpIHm4i7GhAC7MjihQ+qc/+xSXbtzBg2drCMViONT0xCXaGSUE1Ouw+WMmHgtlNv1EkefnR2C3t+Fx0GXYjuGxfpTrWQE3uVzG3BluH8LBfoyNzKJcMog1ncD3dneRPEpqjRvbfxcWFhbUXJPZwiaTrqSVahnpTEpsBBZ7LMCXn6ygXKkL7CR75OriIjLJNFaeb2BwcAgtSwc2bwvzFybwxuvvIZfKY2dzR8X2/v4xfL4wbt68jZ/+9Keo1SrSwBD4mZsYhKsLeJ0+fPiTJ7RSVD5YX19AxTvt7cNxUqhdMo6xW50y2eKdRkO5CqdqXaPrppzg1p2rioPZWN+UDOPdd95WUbn2YhtfPlyG2+vDt771DYRCbuTTadQrLfzkw19idXVTjR/Bd8o42NiRPcG1SECsVjY5t/qs/ZzClXrmIKZJIiXX6bNhej4Oh5eaTLfimSq5U3TqNszPzeLua9cwd24CmXRKecdHB1ksPV7D+sqOCvrZ2Qm5snJd949EEB/yK7w6Fh3AzOQcdrf38Wx5TVq4btOCSrHxlSEJi9fBoSHAbkHL0kWsP4bBeB9eLD9T01ctGg8GgZEuB1x+F5we47lAequtQzlOTaBW28IC3Cl2CQ2qPD6LNPOtGvOjjbU/iVuUsrAE4DO6dvUyLlycQ7w/hHwxrYaPQff0bBgbG1Nc1JefP8Le1iG2tvZFLaUL98XLk4gPemG1c3xGjT6QSVeQSbYR9PUpe/HZ0zVkTuiKSzMXMwghaUua+Rajs7y4fOUyXqw8MzVxi3dTS7TVW3cv4ff/8Gtw+7vwBUOo1y3Y3ztBpVxHPstJcFVZyuxGLl64jOfPX+hnTo6PYGZuTHuB9xyjBFKHJ3hw/6kM+c7iA0T50ySrZ9HQY5SZGq6jpoxrk5nWrInPQHF+Tqy5/eGAoayS/eB0yLjq6uWLePRwCfsHKdRrpMAaFiDPZq5lSgHcDpcaJWrsyFpiI8P1ZjSPLYyMDiGfz6lT4Ll7kmJMBGEq6M5nHAjfJ98Lp+0c1HCYw+ffYLwbAYKAB3Nzk3jx7KUYUYyM4Z178+YirDZKFDrY3TuE1d5FIEg5gRUnBzUc7RTUhJpkL2MsQ/p9rU4gwzwoyXx6RoZnjpxy0HeSEdgRk4t3eC6Z7TXU/PqeHKNnNkiSYzDkllyAPQeN+fQ4GLvmPHO//k2231mtanoVE0vH2toYEJppJGsNNZy92D3KAMhyk3uo09XTCxq/hN8YGppegIwsDs9oDMTGmNIjfp3l7et3uu9+/TWkCwl872//DrU6Re1s+tjoGZ0dhfp8AKR2kEbCDpw0HT4c0Tx7L/Cr0TIpZXQ4a7VNMaosPs6x6Gg3IpcsUrZ8Tje8VgvCji7+iz//5/gX/9X/iLVkHm2LE/6AF3ZSTOh42RtZi5tqMa5BdBzlz6zVazokTCC1GXfKO6eXDaWH2KJlb8M4jrJ/6Ile2RSxUOZi+pM/+QPYnQ3kskm5Wd1/8ATZbA39/QOIxYmosQDtYPPlEWolFmmcjnU1mZLukAvYZkWsPyKaGm2H5+ZHcePWOWxtb+DoIIPEQRaVMi1gjbaOqABRQ1EQJYkzNEROIDlNY+gkA+StTmNba7E55O5z885VuUXubO7jaOdI2VO9oZbomkRG5KrUNqYTLObVyGv6wwaY0QZGkMuijBNNGVb0xtNsSrnIuLiEPPT+w8kdaYUc44u8S60Xpfg09CFyJ2K7cVGku5aJbzDNpfl604gpiJJh2TarGj+1ixYTr6CJG2m5pzR3KSknp8PNaAdcATvOnZ/Hk4fLygLihv3KRrc3wj8bo5/xp5Vj0qMhGMMXYHwyhumLEdg8TVjtbJnpdBWSjmJ/L4nnjzZMJAm52m5gcm5QzXycTSozmap1RS4wX4V6BG8wKhru2OQ0pmensba6jNVny0Lk4kEfJob6NCUv1GtY3z9Gy+ZGX9+Q1ixpVBZ7B5tba4hFYkDbbi7Prk0mA7zcbt2+hZUVIpddOXoODcdFDaFBzNDAEH7988+QSRZ0AXp9XniCHjjchsZbLtKFjRQUwwsXv1zCcdph9+O999/G6ot1fH7/iTj30pUxBqVB/ZEDfYNhOc4VilWUSzQS4sKhe5cVC+fnpVV7ubmBZDItOh9dEImIZrJ5ZVwyK5NUkS4BB00cjbZTJmjWDjxcT06rdBreQACHhym9vqvXLss4JlfMIVsgzcaKo6MEiqkC7t66gJOTJDY3Eoj1BeAOuGREkUnn1bBevDQvcxyG1R4nDtQ4jo2PY27+nDRAoUhUNLFq5RRLT1dwtJ/C2tKmXA3jAxGMTJGKS31PWE2zPEptNhW9nP6l0znpNXmm8ECNhCM43j9Go2I0r5po2hmHwr1A/W4HPk/Q0I3bdVnNKyjeaUW1XlXuH8EgUVCLFRRzZU2BqQ+QPkN5k1YZbfhCRFdtOEkmEet3Y+HSGCL9IewcHCOxn5WBzOTEpOIbaEjQqJc14dvePlRWYL1OkMxcMtFYAPfeuC52wfF+AqmNE1SOy7B27NL0EHmHrLVNAC/3jjvgRd3aRbZW1J58+93XFGxNxPfHP/olnj1d1xSHtLlKhUHPBnDhJcizmaj67//hN+W+ms4nNCHns4iGY/jg//0RNl/uSpPKtci1SvZJT86AgN+DN3/7BjyDVrStDVy+eEHZTO1qV5P3n/74VwIH6CI9MTGkbLTtrQ1UGmW52G6sHymIeX5hXvvkFx9/IS0a7zOekTZ7GxOTQyqyh4aJ2pK2ZiY/3Ju0RM9nc/B5w7h1654QXJ4zu1uH+PDvfg6v06PQ5qODQxU8nJreffM6Bif7sHd0iEqphK21LVHj3nv3txRk/YMffoCBgQG89u6rmJxhALlLX8cJH8GiQiGrjNh8ISe6p8cZghUuXL2+iEo9DxcjMIStdjWh+/LhEhKpgoLaQ9EogkEnIiEPpsbGMDoyoWksaeKba+tIHR5hsC+MN+9dx8vlJa0Rd2gAB5kyUvmipoMBTrppUEDzqhipaAw7L8uAg8ZkAS+ZDTHYbS3kUhU4nSG4/dQlVbB3cCgzAjYKPq9fUwyGmjtsXlEGeSbSEM7ELtUFxhhqkhfDI8MyduGEgXclnbmfPV9CInGkO4gFEankPH/pKsuvGR8Z03rhHmJGIA1DVtaWcfHyrFxVyYwh7W5n90DZanQz5V4mLZ1rgL+b5/t7b97EtQvT+P73foWlx/uotrpwB5xyASYyS7pndDACX5h3Xkca7GDwTEeUEFjLwpJFMyeb125eQK2ZV54a75i333oDz5ZX8HJtB25vAPPnz+H8uWkMxAP4/ONPsbuVwPrLfcQGBqXfJttKjsRNZuoRCDLGQTyTpK+3UmPcQSlXQKdhLP6/8kGgtt7XRWzIjcn5GGxOMoNs8LmiQMeJubkZ3HjlEoh67e8fitJ//6NHONpNYXSI0/F+AdrLL4zmbXphGLnSgfRqfi+ZLUY3t7d1hIPtlIyUOFkhu0fOwK22MfQJeAXwLS5eRCGblTkH9XHUJrN2Mo2fU7UFNfD5XF5u6WQf8L25fR59DeNOyHhxunm31VDNG324MZA7c8vkP1uUsUmzjHMX5+SJMDIyiIGRAbxcX8HFixflpM0Yhd2tXay92MSz5Q3JHli4+4JsEmnq5kHHUtX0n5KewfgEvI4YfvLBfVESeTb7SAunGy/z0wiW9aZGff1kPdCcqy2jQ2OWBZw7P413338dfcOUM9QwPDKK9EkBS0/XtAf5fgnY8u6cmJhSs88rYGgwivGJYQO212jcVsLSo1Vsrx/Ks4HTrLOIKtZ/cpDkxEhAOOlQjJdxyRWVPhf8bCg3kIpGTncWWOmTEfD2jO5siqUgePSd73wbL1Y2cP/+EzkRc2LLaSf7A9ZqnFSRZsjG1xPwwO60iI1FMznexXRoZoNPZ1NGX8T7Bkzd224hcXRsdHBOJ8YnRlEoUA/cltSBbDeyDOUYLzM+m/IpU0dJTdJ4v8oQztYSSMHmm1TbeqMKj8cGr58xDlZFcBRzpzhJF+F2+3teHGZgxM/N+JoYF0/dNz2KLO8mA8ryc/YjRbfjmglONyHtZtjBn3EmkfL4rHJrp2HL2sqWGmXWvQTACOrx7OJZcxZuL6mZ6mPzGYldx/fbM6/k76ABlAlnN2zFM62lHGCVqHBmrGjqBU0rOaVkHJGNGkJmHRrwgUwSy73rV7qVelHUrR1ufBYG0sW1peGhKx9Hteza+cY4Iuc3DwwNmGw1fq3xDv1qtCxKKCdZLeY2VQi4myYQTQm6nXYWQ3V4HW54u12MhD340z/5Dv78v/wfkGyRCsQulZbTMY0nnTbjhpRKZeX6w59PW2tOrFg4CJU3zEETNi9aoumWeTiyMaTznEwpemnwslp2Ec114s6dq3j1HgOpizIC+OijRzg4TIuGMzI+iGarpAuTtK1siuJtp7p/ZmrQZp/aJ+N02FWuzfjksOIkSB2yOdo4PN4VHaJS4CVhNIeKI7B0EY6EUC6RNkUUhtcIDzGOtyxCVQyaxSKe4dsdTfpGpwel7SpmKzg5Shv7aDWeNlxavCC0hU0ap7HcmNlsRq6TXGzc/+mTPNpNTkFrxnUVxiKWTahx3TQbQjkgveaKTRxRBzqHUqzL+S0PXLkzNpv6OZokaiprRzDkF4Vta3MblQrDfDlxNJM8jdY5ZbRZEQoGvhIgC92wGXorGwNaR3c58WTp7QSiAwGEwyEJe+1dp6Z1xi69Z9Hbs8rVz+81mWcRDXLrhEXh5rfuzmF41oVKKw+rjc5eNCuyIJMqqngvntTghg+ntRbs7g7GZ+LwEGn0+RV6a4cd65sbmL8wj3yljkrbiq2jFNqky/qCygdz2JS8aGjNnEZ7XBgYHUX1tIPBkVF0SGfhmN7Sxer6cxRKOR2STqsH2XRJdIpGlQL1U7z19htYWnqq50Zb6XAkoH0XDYeRSNCtkm5NNGFisxYUaZgFcK1Y1ectS2dO6t0O49TaZfFgsvHicZqdZGUnLSOdVldTOh1APNxED/GhazMHL7+XdvzUc5G2ePPVV7C+vYWDg2O9Jma9TYyPCSThZ0/+PqltLGRl9sSTmRNoNfk85KhnDKgB5uVJKhmvKtrtDw8NIJM7kS4gGA5h9+AA/eEQLp2fVIjsznZKuYbzF2YQ7xvE6stNGWIsLMxjb3cPe7v7KFdKOg58AY+Ct2n13D80qILRbndhb+8I5WIVa8sbKGcL6B+IwxfxYGA4hMVL51BrGO2hdDzBqHIul5ZW9X18DpzWcQL06IuHqBQqeq/cP0Yrag5lrlHaaCuMlk5fQgc7ytJidhTdHEkTrJY4XSf9lCJu44TG6b+E2u229sD0/CSSqZQyRv1eFyJxB4YmI4gNhTUpaFS6iEWDsvUnRWd/8wjJ45IK0Wh/n+ji1XpZf8514+jacOnKIpKJBEp0Hc02NWmkeQebXtqLiz5i5K/whfzwxSJ4ubeLcqWCqdlx/c3z9vj4RA7HjRqdxOwoFPK60EkLEoBns+Otd1/VRGht4znaXZ4bhurTObXg01880BqkRplFI22tFR8qo2AL+vp9+NM//yN4BmgI00Sc1LHDHB5/sYInD1eRSRhUlwcRGeSTE0O4cHkcgYgPR4kk1l7uK7R88fJlXL68iEdPVrC5s6nJHc+skbEofH5qtMuid/M8NvljdgR9QVHpeX6x4HzzzfdlfkK90Ec/u49nj1YQ8gdw/eYNTVUff/lcherv//E3EBz0wON3YWNtG6vL67BZnLj76m1cvnYJP/rRjzE8PIaRqVFd0ifplM5dxkkwT/DT+58ilUyiVGGD6sXY6KSohQvzM3i2/BQrL55Jk8bJI8+HcrWGdscGp9uHhYU5mXfQcbEvHsf42AhOMsfIZrNYX93A0e6hzFMmR/pQSR9q3W0epBEZm8FB8gSpdA5OqxOVYhGBkInR4H3Cw5n7vduxyYF3dm4YdmsLyaM8/N4ops9NwOXrIJ3NqwFNp09UB8SiYWRSGUkk+vtGkc/nNdkfGhnU/XZyktLecHu9mJycwMBgvyir/HzCoRCSJ0l89PGvdZaSDspcVNIdg9TWW+0YHx/vaXYYOt/Q+Ura4eT0GGbnJ0X/zWUqmgiwaSwWa3KOlhu1Cj4WEW2cX5jAlcUF1Cun2NnM4NGj56bhCDDgvamzMjYYhstPYMSC3c003A6fwtDZvNLUh5J3np3T02O4feey8uRYzNIenyZDh/tptFtO3L57B+PTo7BZTmHvtFHOVfGX/+r/RrvjwMTcDLL5rBp1Frw6B07bmlIQWCDwR5MMOlby+RUyWblMNiqtnj7JaJhsHmrT7QjHXfCFSanzo78vjkqRGuoQ3nrrdcU97e7siPL74P5jRLxxnF+4IH3pl48f4/OHj3UW3rl3G4+efoqhsbBcR2mu47T7sbt5jGePNnBynJf0ga+VtQTdG1mvEfylmc7I6DD8Xi/W1lZVd5TlptzUnUDAwObieWcC4EUf7WmZuE4ob6EDLrWz9HLIZ+jaKDG/kbiI9cOhhcpjgZOSAFBfbaW+bQS//c33sPz8MYaGhjE+MWHy8tqnCu7+5c8/x4vnW5oWshZnfUQqM5vASMyJSNyFkcEBWLseJParWF85ks7P5WP8gzEY5N6lu6ncSPNZxUJwytgXj2F/d191LMHOe2/cwfkrC2ieVnQn+Tw+HBwmsLq2hc3NXUWVkJVBExGf16ucULI3uO55Hp2kMmJGHO6e4JTDFbpscuLjpKzGAHuCDZVfzJObdw6Dx90669w+h+rbw4MjM8xh3cVnQd0ep29seOjofEqTKTteffWumtfdvQPki0VUi9TtVhR8Tudg1t2s5/j8h0bjug+Yi8c7/+7d23j33a/he//f3ykKgRmNLBfj/VHFvnD6y3VKvWAo7MfM3CTm5+fxcn0b6+vbKBRK5tlynKb8ZiNHY7NLZh1ZUWy4PW475uYnEIp4kUwlVJfGBoImXqLJO9SFTKYssJAAUDaVM3eT9P/8Wb/R/Jka1YA3lCuxrmADXuRUuGXeJ2soi904VCjyrGce6PFaMH9+BpMTM3j45TL2947N2WJpCzAhk0ESnFpd9QHZDxqWqOE061nmimz8CEhqCnnmDGqYQSbbmufcmdGcGajwG42bq02+GJrcUrcpfw2b4sxI37VMTw52RdkkR7mnhzP6PMjFUNxrCxEIJtSf2YsaQwkuBE2oKLB0OXCqyRINDJi6ZfLc6LjJiRRHpBT7jwyTH21Du1aRDbanbcXliUFcujyF/+kv/wZlmxfVBoultgKQec8w2JOFkdLs+d46jFJwKYC5cVpHKV81xi/UwPUaP+Oxw8weOoh2UCnVlcmiE95KepU5nMZGh/FbX78Hp6uK4dE4fvj9n+KLz1dVgJxbnIPTa0W1VkE2VRTCY+k4EIwEceHSAnb2dpA6yanoFqDSpkGMH6++fg02O4vYqoTkHN0TWakWTtX4yU6VQmW7RXltx8cJFSuhkKeHHDDng1kzFUP9lN0ks3NacuwjzSQUDWJ3ew+dBlFx0jJPtcB/9/e+Bp+fGsBTnCRPRMk5OjrWRUCDAX5e2wxdtjj1ekm1oIaTjavbw3EyecR0bOuN0Ho8cQlsnU7xvjnJIGrA10ZrboIEZ25+Xq9bE1QeCGz89/eOFCeg59Ob9nGTECHyuxmSTE6zARrMFNCBWMCD333/NWxvb+GTB8/Rdjjgi1Db5obH78PG6j5qJX49x+EtIwC22mVEoYBwNrjMzdO0jw/uVO6x3FzUX956bQaxURsSWT53o59pN6lzssHJXLVTqi1N9ky5waBivzF8Mf5Vuvh54EfiYfhjYaSLdWzuJKX9tNicqDercnPtdpvamP19/SiXStp4pACNjYwhHgtrovTZ51+gWC5IAMyMONIPiYCzeaiWeej6cfOVG3jy5JGmuSxiRkeHRIFi7hiRcrVkFiuSyRyKeb4XqIETVZBgiNsGt99oIyi65/Pm2izk8wKlFWeOAAAgAElEQVQdOKWy21yiDtEYhkBCT6KpBpz/RWtnq4cOW8xCo1C6qcthYHRIU2hOiAgW0LWQhRoPYiLpPLw6dFirsbmmXsNoLnlo0lmUxcP1GxfVBNDFdX//RJ8hDzzlHfW0vnTr4gE8Oz2EV+9exPNnq1h6vCUdLIGWvv5hvFjdUsNJusPhYcIwAai7o7EQAQsvEWA3JqbHRCUnfZQCehk/NRp4sfwCoUBYTpycqs7MTsjFsa+fIFcLy8ur2NpiUHRV9I1GhQ33KYYHhzUF4GXE961H1gtxJxWUZyc1owI5ehbLpMhxW0f7o3JwJJuBWszTCs2qOC3npULattH08Oy0uczlMtg3iIO9QzWTpEqedioIxbzwewPS23HaTrS1nK+jkCYjgsugjWDEL9H7aZdUQE5frSidVHHn3i0hscmtY5QYYs6Jv7WrRoCFDJ3YZF7TgZD3fLuKDgu7tkVxE3TapCEKnUj57/h1ovwwk4s5o9yLPZnAm++9Kt0N3Rt5jvN3EPknyNKo0wHObc4f0qMI1OlvgtEWxIc8+I/+838ffZNhFTm5RA7f+6sPsP0yiSqjOFQYML+0jS7XXaeF26+d15Si0WaB5sXW5gHLHyzMzSNfquH4IIGdnT1NBqbmhmC1Gd03C+rxySHpFPn6mQ3aF4vIbfj48AjT07OgdTj3ysMvlrC5tie9KI2bhgfH5WLIS/bVN15BMnuIy9cu4+jwEJ0W3X95cVswODIgUIP5sqedpuJiWPD298VQq3BS0MGjx0+xu5vGacuOyckZ3L51HX6vDcdHh/js08/QkP6U0RpVNQSMLmHR5fH4MTM9iRs3rypvkMyBe/fuSoNKN2CyRag1G4j3wWUFDrZewuekdrCK2MQEjtJpoeNel18ATTgSROokpQLTanUIOJHxEIDz5yZAtrKl7cKLFzsIxX0Yn46p4KW9P+3aqc9k0UuaPq3QqZF69vQFqpU6zl+YFwBKJ+10OqU7k8Ut8+Xi/XEV+XyPqVQKB0eHmiBwEru2uiaTkXPzUxgbHsLFS9ewsraO03YNB4e7Ml/zeyOYm5+THTvNGPLZmqY6pI6RlvlydRu1RgstyQIMIBMO+fHGG69icLBP08P93SQ+v/9I+mNFTpLOFaE7oQWRQFT6IU7pynkDMjn9NBiyioLGeuDS4qzovqyzmH3JdcCCMOCL4Z333lEDl89lsP1yG7a2Ex/87c9AlKdroyaJZiFsnGhk5lN9QBdRIf1cl3TO9roUa0CHS94HB9s5dBtsGALIFTPwh/xiCfAMoJ6WWaiDI15Ff7hdEbz15jsyLWEeKt1dY/5+RNx9KBdK+PzRQ6y83KRgSx4MBNiS6WM1kJOzMcV39MdHYeu6sLa8g09+9QDdlqMntaAzdi8aqqdT4qSddxppgFNT09LwPnvyzGikmPfpcfZqCwLL5twIBvyK7ChXigJaqKmTLIbMeX5iXdahxnDEwLvMOyYF0TScnFiKbmgDXn/rLs4vTuPx04eYn5vXc5mdn9Xa5Fr423/3ISzMmW4zdoH3lzF9cnss8PktGB2Jqxn1uUOaIG1uHWhd2Og5INdyxluxqqAGM6/1ee/NV3Dl2gV8/NHnONhLmuiLsB9/8MffllkeGxc6FPP1Hx2fYGf7AMvPVsWiqhSNe/746ICo/Zwg807ZeLGFn/34Y1RL1LBTOmEHTRojcQKJzKQ0LC/DRjNaPQuHOdKMcjzaQTga0XpKMxNWcU+GAunyetRcsAYI+L2KWiCDY3hsGPG+KJaWl5BN5tWYmwsaMl9io02qdiDk1l1fLzXUtHz7W7+Df/Yf/Cn+1//lL/G3H/wYlWYVp92G7n+ycVhHqFajhtNhx+j4CN7/rXfV7Hz00X28eL6Bro1ZvpRW1XWe0MSM4L7pS0xNRiMX5jCOTw+JWVOvlvUe6SRMM/H5cxfglNN5Gg8+f4pWnbrAqmplNkpiB/ZcVUysA/sEh+pqGvhRstKUn4WZ8EmywntU5pXGN4P3hMsNvPPuaxgZncAvfv4pdneoUe6ac+u0JTDc5wuoFiJ4Kg9+bohelJg0xIqp64GfpghSncY6VLFnTqf2lrL8mO3NOqcnb+P7YOnEfsHc20YnSCNJ/i7q/yyxWLh7lvWhjtGMSNR98xKWk1ytKlt3jnQpKAyGgtJCkK9s0Fjm0ji1aAzdkrkg/OUKyNPlWC/X0ahW5UZJjVCnUoHHaYfrtIPff/cu9hLb+OH9Z6haXKjW2+icthHr46g9oDeXSGR+k0cmuloH/YNRIdFEHwwlkZMN2qKaYGgjb6Ota1uLVFmJPYYvcy8ouH3jrdu49/olhKIOFQD/x//+1yiV2piansLI5CCOk0dIJNKol5jxZQ4EBj4OjvahUmPGC+mTTXXvEaJolTymJvsVtH18dIyDgyQ8Xr8siGulBmplojjGpajL3DSHXcYLXEgel3G45PO0OdzI51mU9wKtrVYZbXCKEO0LyWEyl8tLj8MDghtoZnoM7/3W6/D53fjww58qJoAN51mmGhcMQ5K5UImQ8v0zVJP5PCZw1mEmFGdVv4B2M3o2Ye5moctESTmC1BMxYNivfBNOV7hxisWSpig0fWm3TQSA0YCa/EXSCejVEnI64OE/O+wIhwMIUDMUDuON6xcxO+wTHfEHP/kIidop/NE4VldfwOHyoFCo4/goo4XMXK0Gp37drvSinBJwmkSHJ65TZmANRMNC6qiVKFaL2NhfQfE0DZef6JdDwa6pZB6VMqddXZxWWzIRcIdcaNFYgQLv3uSHmiyu6VyGLmZeDE5EkS9UkEoWpd/ga5qZH0P/oA/pdBKVchPhUBT98Zhogsxp4t6YmhpFhvqVDVPkkMbo9fj0jI0VtBWVclUHRCwWlwvZ3Pwk7r1xG5VqCalECo8ePMHFC+fkOLq3d4igP461lR1j5qLMPUPf5cSDdGFS4ObPTUt7SNCDaN/RESmPTZQZEl9qipL5FfpNpKi3h9mEhAeo+wvo+zj9YKNOWkcwGlJhwr04OzuPvb0DNbqyFbbYUEhzwszG0Dj7MouHUQsEYJizdOv2NR1mpF1RS3GSKin2grc5Cy2+IE6YecFTsP3df/Z7eLr8GM+XdlTccE9kcxVDvbEY9znSlYms8TCQa2LPbY1FVmyQwIkXU9MTcmQkq4CufA8+f4yQnxerTYUiuf0O6g1jfXi5vim3QDq/0SWVRUmVupYWAS6+RiLO5iyU6NpF5kIbwRA1HGWg21DuJ6f5pJhxL3CCwqnG5uamDvZKqYZypmoaLI9HaKIiWZy82IHL1y9h7cUafE6fphekxNndNpRqzO8yVtrS4fXozWz4GDF1RvXl9NDnp8soncf8AvqyyQIuXTmPyYkx7L3Yxe7KrmjUFKmzyeHXeF3UKpm8xWAsjLK9jlOrFZcvXcXS42UcH6f0WliEEv0VucgKaeLoYElKM/+MOVTx8QjyOTrptQTGNannYIQG5QF2BjbTuroXREspARFNnoEWK0ZmQviL//o/hDtEMO4UH/7g53j02TJK2Q7aPYoMjy42YNRlUtDBO2JkrA+nyKNvNIyR0VG4XR5NL3OFOjZe7shanZbvscEQ/EEPIuGwAqWpvX35cgX7uweM9cXIUD+cdhYAJQEnfJ5EcInK9/UNoF6tSTsTDEZht9ON2IFcPoujRAJ+v18mJbSOF4XdbsH5S+cxMT2p84XsjKPjY+UGnjbpiHuMickZtLt2rK+zuKRWbxyRsAf1OgGeLLa395A5qagJpcaPUTCMg9Ck2OZCX18Mr712R0DRyrMVXL9+TTQvho6fJFJYevJc2sywP4Av7t9HPBKUCVL/1BCOUgmZloXDURwdHigGhbo4RheRUl0qcZ/S1tyKixem1fg5bQEsPd1Es1OTRorPklPti4uzoISPUypNvTycep2A26KQLcu8bX1jHZcWL2q/pDO0XW/g3LlzWocESHk37O4SRK0o81L38mFCsRrn5kYRC3kxNMjMzi7S+bSomZVySS6ONODh/RUI9mF7+xi5fBnReAzDQ2P4+OMvsb11YGJ32qR6aiiO0bF+vPvuayp8afBCh80v7j9VpBQNSLxeourMP7ZieHBS5lu763sq7AiEkWalWoORMTE/+gaCGBztx40b13QO3P/oCz2DxUuXMMY4ik4H9z++rzP42eM1PXsqU84cqpm1SndKGq2I1luta2/wJOHvpEnTwBht5z2KAKrlu3DaPZLXuH0+nSnKG3XQYK0D1p3+gB1TU1OYnZvFYH9MgB0nMNnjAo4309jc2EIyk0XttItAJCQgT30Q73BXE9ML/Yj1+wUqX79yEzi14/vf+wl2NxlubcBDuWj3uNpkGRg5kGFDjI6O6ox49oSaehbOfH2k53lUFHMN8PsJJpOJMTs3Jb+ExNEJCtmSocKTkaS/jSHdGWIpwxIb2WGc5PSmMdSS+Zz49/7pH+AwuStwha70V65elhaRcO+zpXV8+slD0dWVe8YojVMW+QQjSWEP6L7OpckWYqNtnNmZEehmlpqVhXVTQCLvWcYv3LpzBTdvX8HDB8v4/NMHvUiKBt58+1XcuHVZ+lkCocxhpZN0LlvE0vJznat0wyX4cuHcDIZGogZM8fjx9Mtn+PDvfmmkFzzMrBa8+da7cLk9ePDwS8DaQr1m7hI2tQTm2RqYyRFrDBoGduEL+AX+8j32eji4fV44PGzKOEVzyfyPGlJOljmdPNzfN/pS5eEynolnPenHVvj91Eo3pbvuD8cRDwdx/col/O7Xfxv/+l/9JT568BRlpgfA5Aez3KFZE89DgoFklREIJTvh2o1rWFvbwPrLXRbEqjF8Poem6JVy0ehEK1W1O7xjmF3Lu58a7/Pnp1EuZfU5Kr+9a8O91+5JM7j0eBXLT9fl3srzhM2f8awgiGC0MOr/rFAMAp/Baf1Uunsa7nGdEdRkA00WlZzwz6RKXEWODl57nd4FQTx+9Ex1PJt1ghebG5vKcaQ5Ie+EeqOhSTZrdBMDciaVYn3VkhO4tk8PUGUt4At69Np4FrHBZt/GCpvLgJ8Da1qaQXEYZDwuepN/TgKZdMBGMBSOdjl9ctPBh6Q6OdvY4fH5VbgVy0Whq/yLBwMLappZMGCUo2jRJDRippbMTIqURyG7VNNA8oEym4Q/b3ikXzbqnUpN+gDHaRX/6Xf/Ef7Pv/prrCSqqFmcqNdbaDdPEYr44Q26jcOXAlip+zB8diIY4WhQaDibGyIrHH2KOuRhlh+7Wx7MRL/ZWBmjFE4DaKltUKQI3nv/DhbOjcpc4P/5q3+LvZ0EJianMDk9hIOjA2xs7KFcrMsCWVleXjfGpsfQdTCM9RgX5+bgsbuQzBfwzX/yh8il9/H44QMc7h3CZnGhVKp/1QTTup9NIm2TNeVCjyZ75uqjLE1jUuHy+KQhOhvx8vlzI/ID5bPmQcF/ZrNGqikb35mZcSxePo+nTx8rxFQSIZm4mAKYqBqNPxgKGvDRNvgYdDGvFhmITvSQmX+GmnbW8GlTycHMZRp5cqp701wV5O22njUvSLprmQvJuJzq89D4vyUEju+FXGMWqK7uKRanxnDn2mW5tzEEt1QswGXvYjTownt3L8PvsaEb8MHi9wnBLp7kRKPI5HPIFys4SBRxlCwiFI7C6yYaZwqzVqOFaq2Oo0wRh8k0jpInyOUKOsirnHA2G2h02nB6uc5tDJNUbAQBh2KWE5I2ZhemcGqryjSEImpusAaF6LArv6haqKJ/wNhc8z2yGeB7t1tpPsS8QaOLqlXMVJyfGaMnyLFvnDYQjhhzHprE8DlRaM5Lnnk+hqPe0Ofv9fp1AtFN9f3338LE1JD0owxypZmAmgm7VS5w8egwnj56ofWqQHTSpjwOvU/Y2zh3bhoLCzMCcJaePjPoe7GOcom0Gh4yNtFC2GTx8iWlgqALD1VOc9rWjpB5GlxwEqPsTBcd2Xyi01y6fBlHx4ytKOqiYWEyMTyOh198oWy+gaFBTM9OolA8gS/gkOU/n+vw8KAcb3kJ09mTOWMMEO6PD2JjdcM0VJ1uz2GtiX/6p7+LtqWMlWcH2Fg9kPtahWZLdaJxPZo697rMkBgjQWjYuHIZR9sObM6ORP8Lc9OygKaRBlFERhNsb29j4fwsInECSw58+eCRiqj+vmE8erSk84ShvhVRjUjPPKMam2cirYDNADjU8Xn9dgyPxNUM+fwh7O+kUK83EImEcO3aNXzyyaea8LMpIPWJkytqnzSz1jnKfdzB62/fxezUDD7+9ad4/vS5LhNO4GhzzUOef/Eio1CeBQfjYpgRJl4/kVwXI1caotpTWytqbaWOP/nud4QWLn32FBtPNnW5tS1tvUY2tW5Spfg66EobCyA204+1vX1lnEWDETxbohFOAy6GeZMrZutq/UxNzWD56bIuUT6X/oF+BAd8cjvLZwqilXECpgknwSW5BZvC1miSaT5AwK6FydkpXHtlFm+8e1P752c/+xhHuwmyZ5A6MRmedA1kEcwpUrlQQbvRgh2mmaSVuT9qxY3bl3Dl2kX4vMwQ9MtE5te/+hiBiB/DY4MYnxzD7MyMKGl0yvzss/vY3znA3uaxgoJp4sEzjMUJqeiczPb1xfHaW7fgcJPOakE2k9d7n5uZF5goTWXbgn/zb/4KsXg/RsZHMbMwK8oai5lsPq/97HI6FV/CwHI2grfuvkalmNYFdSxs2OvVPNLpI5wyAiAYxi9+9gAL8+fFfNnY3FATSYCp3XJgdGwA3/rm1xGNhWRaRV2TjzEAnTqqpZIaN8onaFBG6jSZGpQqfP133jcGarIOr8sa/7P7D2BzuNRwk/rMMoOW5mzKL16clT6yXGhh4+WBzht/yCGjK6L6sDCWISMDHa/fKadI0jQDvigmxuZwsJvEy7V1gbY3XrmJWDyO58+eSzfKiTvN1zjJJKJP1kqjWYLf70Yuk9QZ02GQGSdGsEuXSOMIggyRsB/xUFgGc598ch+R6BBS6QoOj3OYnJnD9OyCGALf+5vvI5nMSijGKW3A78Z7X7uHoeEInjx+iOs3bsp9d38vgecrazLgYnPIKWqtyE6IUyrG/xjJhxgk0nqRnskooyZGJwdw57WbGBqli2tAk5+HXywjHAxiaGhImkZKBJ4+XILXFcDjx8/RbpH26NLzJnFPjtoe+h/4xP6IRIL6DBgVpSbHRe2WTWcSTbhY63h8boxNzMgIjXcwXcR9Pi+Oj49UpL9ya1G06OmZSfzi5z/XdOnF0gYON0+M3ttix6mkR8bkycT4UH7RgDdgw8zCsExp+HNfuXkblUILH3z/53KZrpSqovrJII5gtkBjfpY01GCtY/IlCZ4pSNxK126b7gjWGPt7B2pI2PgxyuO1N+4qMiJzkscvfvqRGGCmWO/psmRo0vPB13lH2qNhHxhQm26sHYxODuEbv/seXr58jr29XcUKDY8MYXR4FF5PGD/++19ie3tf0yTewbzrqF/nRIslEE1MGBvBOo1nPbP2WLSzOXZ6DMODudN0Cx0fnYDD2cEbb72KB18+xs7WnhoeAoOMenrzrde0Hkh7jsdJbeZa6mJjcxPpTA7NGnC4n8Ls9BQmJwxAQLOXjdVdFLOUcpgpEDsoh8stoMaY3FRw2jSNM/+WGQgfFHeuaIVsVliTETA0xnxkGvEr+B44eZXDu/RjHa0ZUph5FvPsYWPP9667hV4IovOy7uto8mnntNBhx2u3b+LxoyfweYNIptLGFZbaOLcLpWpNdbfYXwEPpuYmsbm1pWEHXy+bTePGT3M/UhXbmJ+blDwkmTjqGT921ADRUZZnCu8RAk6Dw1G8/7W38PDLL7G9cwS3L2SiceIRrK6uY+nJS3of65zlZJc6YQ2pen4llFaQ6UIgjiuIFE+yUgioE0hmr8Mmin4aiqTs5VczV48mM/QnYH/h9Qbg8QSxsb6neImXq2t61hy8SILDAZlkSFbtcbkK96ROkWAI7dNTZLMFgbGs8VmiUzZAkyOCsuzDJKNrtTRtpBkm60FOkc9kVax7+DvEunHxPnTAEgiGuxRwsltn68eNxwKdk402AwhVBNIOlB8yO3S7RO2c4Blqqwl7N1b45OPTAKJunPa4GHnp0o6Y7oKnTfQPEbFww1Kpw+9xw2Nr4L/5iz/Dv/iX/x1SLReIS3B6RqoOc8joIMmFweJbtDzpuqALmCgBGzGGWeqDUQFhpn4enwnhtVnIATY0VQqOmePUqFP4ycybOL72tVcRCrjx0S8/xvb6FvpiUVy7eh71Oh0lGQLPsGFqAd3oG+zH/YcPsLafRJP29FYLZkYGMDs9hlK7hTZ559kkNlY3xdX3e8Ki0FILyEueNuscSfNDkI5SH7QpajkZ4THIjckPzBswaMA/bMDONjCfJ79X4dF2aw95Ic0uLFSqVCrKBZDFHilyRPlEu5VIn3RYGxy2LmplFvBEyIlgBqWt46SFDbqZ0pnhsckoMblzMoshf5xoI0EC+pb1hKUUdfMNKei7Z5srZEnBlNodmsJQ9+axNDE/GAUD8VLJrJC/keEBXJgbx3DQjkG/W5f/Sa2D0GAcsagf+ZNjxGIhXLh0AcF4HMlUBrmTPGaGRzHQH8SvPv0Yn3+5hpcvT1BodFDuWlG1O9GwmXkjNXTsIk5JwTylyQh1lXyGpDK6GG+pi4aFB90qg/yd+ayQMjZGpHI2mh1RlUiV1UXm5KFnIirOqKouF10B/ToYeSlz80bidGQ0AmBOehnwTIt6S9chzRCFzLz8DN22lyPjsGuCxcOJtOZvf/sbqDeLooZyAsKmjxo/GgBsvNxHMddAp2nAEdEECAy47KL4ierosmvqTnoeGwMinHTGMmYfPboBgT8rEO0jfc8hGggPFOkCKa5nhh0RNFFziKC6lF/IjM97r97D8+drOElntMbD/iDCvhA++/RznW39Q2FcvDqD+YVpOW0q8zAQ1nPa3tqRkRKDg9PZIr748qH0bq26RY6UnBjynKLT2m9/61VsbK9j+fE+ui3aGbNgM4HSvJwVItujTpxNqWneYFJEejRCRXZQED6MqzcXhSBeuDCtxpw6Bk4xT1tdPHr6AulUGlcWr2DpySpyuZpQXuoHSuky2nUj9DYAjTm0dchauhgdH8bgcExOoYMDUTx7/gwWqwOZk6KaE1IuotGYMQZQY9tGNpEVLZ5aXhkuyQXHIENcp33RmAoiHvgKEvdTX2Kys7xeY2utM5yTfWrl2lyzTdE+eNFYKewmKhoK6D0M9vdh/sIckscJ7LzYQadMEScUnsvmxjR+Dk0RuX4HhmNwD3ixlUiJHsfsKWqsE0dpEwisoN0uguGg9Kl0kyXqquIh6MPI9CBSyRQq+Sq6BIjoxEuad7etYpbnFOsTsU8Ya9M+FY3o/W++pvPh8OAQn3z6QA0INXBeItLVGoZHRzQZX1l5Ab8/gIX5c5qgFFM5dE/tctlbWBzF6FQftne3BTYwJ29sdELus8vPlzAyPoS33n4TsXgUh8d7OD5K4MmjJTx99BJHuwVEfHG4XdTHcILZ0nOtVk9hczrw5ju3cOPOAmZmx1S00GGaKO3+7jGWHq/A6wngRz/6CYKRKGYWjClSsZQzdCxadNermJudw4tnLzTNZyi7NxTW5U5aL6UDAwNBOdXubm+KSs8w4bUXe3DYA7A5nEgkT3RWKI2pSzdOH/7xd34P+fyJaPPz83OYmh4XVYq6waOjXZQqRd2rBE+LpYKME+7evqNQ7XargWatjh9+/8dIHOVEVUrninIj5pnH9XFyksON6xdIsJcco14jIBtAMOTE+YvnlEnIjEFOa2IxPw6PN+HxQJEPjDFi8xryD0rWQMmByxMQpZUo9eoaJ18d0eCUGehzo9WuqlGpVPPIZhPSZ3GbKIaqzSKQ9YHRf1vaTQxH4/gnv/dtfPKrXyOXL2FzJ0VRBS5euQl3IIhKzcRx/OAHHyrAnNMK6sC//o03kMsfYX9/H7PzC5ifW8AOTUDWttDfP6I19vjBks53FmUm59irXLcmKeA1uls6MDXDqW0TiZMDTM+PYGI2jsWr82Dywq9/8TmyqawcTFnH8MxmnUMWSPIoB4fNrfOEjQTrMDZKLBB577PxpbMn5QAEd+hAncyktHdYRbDpJdhETdjly9fkAi15i82hRoqFZ+IoiR9/+EMMj/bhzTdfU2RHKpnB8yfb2F1PKpu4SwMZNQDGPVEyDTunLzY0WzW4vVacuziGbCEpKt29O29g6+UWfvjvfoJCtibQTtmecic2Bnw0kmSBWi1VxOyiey9/vtECWuD0OjEyOqJ1T+rz4EC/tO2TU6OSRzxfXsX25oFAIwO6Gft9Tf565zvPZOVOWzjtMY0fX0vbQnOLLubOTWNyZhAvN9cEYNFIiNpDsp8+/eQBrBYy2OhfIJ68QAju1VKhZLLyOiayzASM29G1dyXDYVNMCi6zXsvFEmKxCC5dmcfi5Yv45OPPBBbQeCQY9ute+drX3kE4wns8CZ8vqPqGdTa1+JlMEYnDLFZfbCDgD+gMzqazODnJSnLE2oDTR2a8UstaLDO30dxvcpEkzZVNngLahQT3cux6JmsyJjHNssftNb4O1LtRQ0aQtKcV5BNmXaJpbbstYxdSilljU4uu3Dn+DOXZdrG4eBVrz54i6nfh2oULuv/ZUImF5bXpbiu3gMOTLDL5kkwk2TgOjkR1FtIlnno67gcz1WUGIc1VPEoEICOHMRkcRkRoIlatCmRQFJLNgWA4AIvtFH/8R3+A1PGu7msCO5lsVmyTK1evKEPx/sePUau1pJek/OqM6Ka7uNmSczlrE7Kt5KNB6jFlSz1uo0xTKC1T2WtAXxGNLRYEwh5lqBJEr1XbODrMoV6qCLwSq0B7WaMp1d2cyitOvPeZ8MVQ9lRlTjqDC8gs4sFOoxk+Ay/req5pM/HXdI8O4Uw9sDsE2DFCgp+pZCP87LptnTNcs5ZIONDlh6pGROVwIhgAACAASURBVPu6VzT2Cke+IafX3UuDZ5hoBU122L3gQAlFqb+xUhRfU+NH+gc/FKujZ4/K5oCIdLeL2EAMgYAbFua6eNzwWU/xF//Jd/Fnf/7fouEJahJDXQi/NhyPiubUqFdgo7ulzS4Eho6DfINEyZqndRRzBemOmOHjcdDxk+6TxoKVSICVkzpadnsMwkq+dzASxvgU6TxxNZElTimoW7JZdQEm03kdUMfHaVRrDaRzeXRtHXQddhQbXVQrHdhhRSziwyu3L2MnsY+t/X2Mj48KvaUxi9PmUd4RES4KhokC1qh/klsPaYHknhtqWFc6QaLcFqG2pHqZQMizHJZe86VVZni6cnCyczOaw1Uuq3Kns6mxJb2PmjxS1jhRUPQFkTA3jXcY6k2kxEzmQqGwJgUcnZcKpIcabY04z72QS9En2PhJl+JTFhrpS7Jc7/GSdXhLJNvLdGRh12LMQM9VksY/Thu81ibeWFzAzGAMp9UyQpGYxv7tRgk+exuvXL5EYRY2E2kcJDJInKSxlziEJxLAcSKDQqai9cCnYmu10BfyYXC4D4vn5xHxBbC9u4+l9T1spArI0r5eX0mev7H01WXERkEIjQ2uAJEUmjm40DfQJzoFkSLlGLa7QpUIhtCypV4/NQ1KOt2zuicPnBeqy6A/nQYGBoOahKaOiNq14A8FZZtPpz/SJaIRuvPxDTPX6RCVak00EdIv+PkRRPG5gwoa5xTnzbdexezcOApFxjqQokIjooys3qlZyaarMh8i+H2Wu0jrfBolcL3TSateqxiKoS8gzjpF0+FITJRSZngaZy6rkMBAJKADjVQ9PqOJsXFN/Vh4c41yH3EqRJdGIs080AK+IC5fuCjeOqc3Vy4t4uc/+oUCZ5m1de7SOLwBKzLZtFDxSxcv4NbtV+Rw96O//6Wsj3nAMZtrbmES4VhIa/skkcfSkxdaRw4XMLswgo2NHVQKvMkNymjsmI0Wls+O61aNICNh/C6BHzoPGB1AC01YEfL7MD42iHIlh0uL87h2fR7j42MqnFOZDJ4uv8TS0kvpJcp0GqtTt0FtqQ31ahW1Uk1aStOZGSdhoXUSypvsPRqZJFOHKtboCMni3OX0aLIr5rOVhQMDVnnGtrG7ua9zgloYY3FvEGtDmzL5lgJmukZ/4Pd5hOQTOGCzwb0nTYLLoXOLz4RFC88d6XCpZ+D5R9dkexc3rl3B+YsX8etffYLkThLNLGNWLGrqeM7y83Aqe9P8fjI2pi5PYCO1j8NEFp2WQ1EyzNPie+YZRIoRG24CDKTCEx0mzZdAwuB4P/IZOvYZXTFBIoKOHUtL0y46FjIfThlRXMrtFubmpmXsQrMABkHzT2xuo92RxgMW0QQz2YyMrHg20pTi+tVrON4+xP2Pv1TW09Wb84j2h2Tusbd7gG9/632ZlDGbM1/M4p133pReKp09wbPnT5WjRefNTKqAZtUOS8up/UGww0m/f01FebHa8d7X38bs/DDCUa8KMX6WjGRZX93Bgy+eYqBvEBubL2WQRLfG+fMLarp4sQeDIZksVStlPHn4SFNY2rj7wzFFKrHY83iBciWNTOYExXxRWYR0P3y+soJux41SuSm6oRgXHWZr+TWp5eQqFg+qxNjb25POj1PoNtpYW32ORPJQwC2nwY1mVToqTs7m588rPzOdzChzkPo+UudrtS5KpYaaXmN9Tq2sGx4PG3gyYrwIRXwoV7KiBxPsJevA5aNMgrTLhn4uYxkYAcFmMhrux/HBsQCCXKGIYDiMeDyGo+ND7VO6L3KfGOdV/s4Ocmm6CJuJDt1Ok0cp7WVa8jdP6WQZRiGTR8TrwGs3FhBwcwLnQqPlxUm+Das7hDK/L5OVUdPa2gEapwRHWae0cP78GArFhCYdXIq8s8iUSafpuAq43H5cXLiEtdUNPHuygtxJEQ6nRxOudqNp6NVdSiPM5JSgos3VxYWr43jl7gVNfjfXD/HZR1+KlUNZTTwWR/YkKzMIutqKgdFzND/LYxPICDItSIkmYNDS3W6xtWFjvWXlVKaDgcEwFq/OIn2SxO1bdxGJ0s04JIqZy0nn6Ar++q/+rV5/31AEX//mWxgbH8SHf/9rLD3YQjFnooAIQRLwkU7ayZiAju4n/h6+Jn4mgbATM+dGZeh35colne1HuzQfeYTp6Wn09w1qSlUslgWE0w6YNU8xl8epQto7muyqkKZlfzggtgZzOXnmcwrWPxhHu9PUfZw+IRhLdoFxPzyT9qhmUbliaiYCYw3SLhlrIaaRRQ7G3K9cj2++cwfHqQM1DCMjI/C5XTg+PBb1l8aG3HtsTAkGG6OgMpps6Fn90nWYYLLDTJh8Ea8cmsk8oOmXx2GiXxih8dZ7dzE9P6MzZ21lTTRxglZrKxuib7/65k25hLOGcrt5TwHZTAGrK7va0yzsaW5jt9pwcpJWfSb6vN0Gt8uhmjN9klH2IBs/giAadMhAzdyJEnDIY6HnhC4ml7mveF4QGJWhi0BLQ40lo4yNHsFUTjU57eXnTfM3sjGY1UqHX95VMg6UA+8pxkdGRFcP0QG6UoXTArx+8yomhuNY3djAQSqDw2wBbasDiVRWa4nfR/kH1zC1t6xJVXpKn0bpWAdRahJ75mj8rMlAZB3KvMhqpYKj45Q+W9Y83oADo6N9yB7v4dLiOU2Ktzf3sEsde7mu3OXEUQahUBzZLM0bjbsna1lpS2Ua2IsSoskhtebK6zB5ezJzkXeA0c1RE8++x8Qncn/acO7CtGpSxtecnJRwvLuvOBhdAr2aWoMAVpXMAGdNyPpUWYkNxcQQCPpK666hATW/vIM8qsEIaJyxMblf5c1CxhFfasvQPc/AaJ5tygDlkG+wP9JlZ1utlqU1Yy4MaQtK5uvyMLEJ6efC58FMhEkqEolvoB/EkTWLCr4p8n7Z5ChovVcM8UWIr91qCZkK0MSkVoPf6UTMY8N//N3v4D/7l/89EIyjWCPVjo0flG/ES7SQTQldkCOOzQEHi6tOB4N9cX2ADL5lEyOXSJ8RkxPn4FjZ4nAh4PEi4PHIIIDTEbqN5YoleMNhififLi2poSWKTD0kHZq6drt0AJzWkcpH1KjRaqFcM4YVdotTh7zV3sHFKwuiEFAsH+2LaLJYYKPYteh50VGUjQQ5zCzaZL8qrjwNLgx6ykaRlAd28NQb8OCjqcuZRazJYOHBbqiuatr47zjNkgMRNzAbQjOC1yTLyQKJ2SzMBTFoIv+cTaGMebSpeYgbrQrRU2X/8WdxpN17PWaRcnHyjOZl08SNmzd1EX56/75xJRLOaChpjOLgdIGoCUfoPCxJD+BzEwJ5cQ4TcR/ODQZwmkurCOQUmQYWXqdDeoNbN69jP5nBo+dbHDWpkWjZu2jaLWi2gVqR64nPofkVHbFJI4ZmHRGPG9cuTWNopA/Lq9t4vpPEwUkN1XYblTonLcYBic+ZoEUgHILN00Eg5ITfZ5e+a2R4Ep/dX0KzbVX21UkmJxSanwEnyKRSmEBdKyIRP/r6g/AGvMgVytLajHDDF4vwu4NyLGywEKzXkMlnMT4+glgkglatIXtz5rlt7W7LaSvcFxQKVMrX0Sib/D3ug69/421ks0nxwekcR3MHHtwUyO8fJOVWV8xVVQTpoGRTbOFr7dFq6HDmdupvUbgLJa1PImalYqmng+u1MOS2h7yGrkkrbacL4WAIx8ekBpNCw2lyB06fA76wVw0gD+FytoirFy/gxo2riA/FcHSYwI9+8DM1uW+/+yoOjw7w6OEykscZNKpdjI4MYPHKOSwvL6tJ8rhIP07IRIBREzPnx1CsFJE4yqOQayoris3K+UuzePx4Bc0aQYWWJuVEoYlonQkVFGIqyrRdGsdQhM2WXeGqzJQLBmKKzMhnsmi2qhgZiRiXuuFxjI6NKeuLro8MkBzoj8vQo1Jq4MXzbTSrXVjaVnROzy5RE7dyZqWtxo/UKwcnyQyJPRViyKKcnwnpI2yquOdIu6X+yOPz6H8Pto/MoU8tDi9uxShwcmeo3kSSTdArKaXm8qHjGIEMmem026KDxaIRmX1kc3l4vD44XR5pC0gPpvtZJEbL7Q7efO119A0OCul+9sUzpLaOYW1b0OzQ1dO4NruUIUo6KVkFIQRHAohPx1GudfHk0briCcZHh2SaE4gG8fLlFjK5jN4H6W/UjfK8YhNOpFsxMTTKkEieRj8sLIzbLAtCvk42vbrkNb6CpihsSImEu4MudB0d2cQL0CKoaATcRjvd7QikYE7TyNAoNtc2Res9vzihZs3j8mPl2QtRp0vVsiJDbt++JQ1G6iSJ/aM9xUBQxkDa5t72MQb6RrW3iDSHY0F4/Ta0uowXMsX2+++/L8MmUhlp436SPtEdQefE+598AafdifWtl8qTDMfiOrepnSdYykllrVZDuZwXOMN9wLzXXLEGu9OtZt3posa7aoyCLDYh/eFwEB6PEzu7h7pjykUaB9QF7lBXzMvs1p1FvHL7ioqEn/7057h+7aoMGgiGcBL3xeefCzTgGvd4u3C6yUIxOY4sIN12v6iHiZOkaJaPvnyObIa6vKCCnon8T03TdMKLarWo0HaaWnk81JJxYG2YKV0bgTYnGjUrPK6wJrUjw1G4PcwA86gRoa07IyN8AScOjnYV2M7imhp9Fmtc7GwCWfDnT4pw23w6y8lYOT5KIRz2Gt2ry6P8Wn52QZcd58aDcDsKmJyaRKPtRq3lRoV5xW0HPv70C+l2O6DdORsZM21YvDyDSjUtLRN1QRyD8/339Q+hXK6jyuddrmF0ZAwvV7bx6S8eigomB0VRD42RnCm6NLSQMzLdTi/fnMbcuSnUq22sLG2q9iCYQeo2i0eC27xPWbjnsiYzmHUBQcmBfgOQsuaRfrlNcK5s9kuvKePUhlreGzfPIZU4xtTkDPoGBjE8PIRGrSK62dOHK0gclaQFdfttuPfWdVy+NocPvv8zvHh6gNMGi1ijuePUi80fzyQz1SBziKCUoQzyPApFfZhZGMHs3JjWIrWKTodbteJJknrUXdWWpMkT3FHTkCsgQzdsmZkZ6hxdvUmPPYseOjN64jPk18illOwoutRITcTG1FDvzliexqDDTBVZv/G+M+Z0pqmSTZvDgum5CcT6w9jZ3RYTqZ/U/lYXq6sbiPX1U1isSC36Q3CgoQKdoHHzVGAWP1vu90DYh77BPoFdrLGSh0lpA1ljOdwWjM8MYuHCOcxMT+EkeSzA9WAngZWnL0XTnL04hZmFcZObp3PfIhrr558+Q6nAyRcjDWhuZtc5yjNVCQCsBVWDmOkehysEkAka8HdzzVBXKZkPp4ACT4zp4lc+6D2wkpMkBaXTI0NTQrL+jEGMTHI4BaTZEOvIislWDAQCkuh4/IzaYPQa62ca67XlpsookEz6BE6bFWGvC9VSQQOc+PAQDlJJTfp4fpKFRzCL++PC4iUNExjervcqAyPWp274vB5kMhnjsOunYZFTzThBzP6+Puzs7IuW7PJ64WeEzdQQokGX/CcoQ+LnRk0xnVOj0SFpRculhrKiCXyL8cXMWBaYbVNnE4Q19qi9mIV/wIDTfcM1xSkdx3i9zFrjc9LFxcV5LF69IKomJTXrqy8VbUUXW9Z1xoWzJ4vrtqX5pwkfnzvrdLfTi0w6pymjRvmm3xTITbM9rjdN0iWx6HxlnsfPmX8g9kzP3Z6fLc2daMJGwNjSF4t0B2Ih9EXoAjaBnYNDPH2xgUabFE4TrEl7V9lY5ysmToFj0Z4ekNksPOApkCTaIbqa19NDYUwx1KIFcpWUhA5Ghvvh9TvQKFYRcDsV5fAn//jr+J//t7+ELzyELgX+dqfooURfGaxeK2XlxsMCRkYNnbYyWhjOS9RXDU27jVyxKJczBtjygClw8laraYrFA4OTymaDRYFFQY8On0OuVDwcSHcj/c/QBU6FLJL6wzySUMAvq93d3WNNMvngeDixGWHBEo6HNQE93DtQDgkXayp1osZJblOnpEk40SLNigcYw5EVXGoV7YIFVU18eFO30ghGuq6exaty6KS9NFEWXAQstNlgyrZV1EA+ln+I5rDwtMIdMLl7RKHKvOAk8jZNmrmTuEi5eK36esY+SBBMukKT+YjCt8wBYGccglPIXSQa1f8nys71K460XEl6WgRuCDm8duCw2OB3OnB+ehznZsdw+9YVOHCKnbVVJPYPRWngWvU4nULd6H5IW+c2URS/D4FInw5gbiB3yIuZhWl4nC65oDEEPhiOwOr0IH+SEbW3Vq5onM5p7NjoANo2B/YTOdQaHSRSaUUlcOqTOEmhfygiPjtNX/gawgEfms0qfP4oTk9taNocWNs9wvr2gYm+sBiaQbNextT4gHKwPF6bcsXoiHeSqSKTLeo9FLMFhb1S08kJUqwvjv2DXeWLdVo8wInGuOXGySkiNa3Uy5GqSxSK7oM8aBmQ3T8QQr6QEUUgncohnToRBer69ev49UefiB7BwpQ/h7cCETM5ksnel8WWS7orUgBYKLBRMD6lRnBvvDbNAiSFdGB4QG6wmviQnksENpOXXkbr0t6FN+SBP8IwYR7QbbSqTUQDfrz+5i20LA0sLb+Q+c/czKQcOx98vozUcVHFkRXk1POwNJM5/jN/B2l9Kp6HwxifHUC2UMD6+q5oPfx8CFJNTo3jiy+favpANDIeiwqAShylhLLyGfEMUYMkdMyBQID21KbAoNbo8pWLMj86OebU1AFfwK5Cd2sribt372Dn4Egai+nZKa31jY0t1BiAWmkgc1xA9riqPWxyN80zUVHUE2fLmMVhEEH+OTWBcrhU9qmJmuF+Z6PCApp0egJMuXQRhXxB+hRerGzc5TBGSodQVePyRw0gp33MPCL9iTE7/Fz5M2hBLfo9D3tm/qgAtWk6Wi9X4XQCQ6NheEN0SZ3Be1/7LRzupfDB33yASrIAfgMnfnSrk4GPiy5iLABbunzLnTLCE3146913sL11iJ9+8EuBN6SdDk4Mo2OzoqKmpqIGj9pLTf3lssfsMeOixr9UyDG7U+ci/9lkvsqFjOCRwB0GTpt/R3zJ6XPKLp/UUQOitfRsWSCxKDQ/9zeTUn42I6NxXFycQqmcF8shHo1qfVRbdSycX8Dc3JxozWzYqCHM0eGwXBAVmjRqTqFnpmdkdEB9E11C682yKGgEHt57+30xA0YnhnSnHBweyO3ZbvNg9fma9jHBo0i0z7wfobzUCBnhPTV2DJZmwTQ2OiU68P5BAuFoDOEgGQw7Qtz5WZtw5g78XuOoTK05j/R0qoRSsWlQX5sdAZ8f8+fH8Mqdy9Lmrq9v6t9fvnIJuXwaq6srWF1ZRbXUQJTPw05jBDem50YAC7Pz6rBZPPC4GdpdweTkFHY2DvFydU9ncawvBqfTitn5cRRLaVQqLOwIVhhQguYn/F+6cvt9QTRb1DM2cHpqgd/rxvhYnCR6s+/dPrF2yD6yu+lQzOKvpIkN72XSrgm+ahKgQsgGW9c01snDMqolk6lYbdQQZRMbdMDjtyLodSFMXYulgUIljVaXzr6jGJ9cQL3RwedfPFShW6hUjNthx4ZGg5psoFjIIuzrw972ngxR6Ip87fpVnL94XkV46iSL589ZzJ1i9+URMocZGYMZYwiLmgReptT/qGwjcOjo4Oa9BTWA1GNtrx/rnDFMhV6BbjMUPtUMp5BOnCZUp3W6PJv7kXcEj4WxsRExBrY2d0V5JuDLPeHyWHHj+jyK+RNlKM7OnVPwfLGUQa1cxtFeHoUMd5oVNifX7SAuX5nH8uMVvHy+b6ZGPRN0AjNsAI0pi82ca2QjSOZhQuAIckXjHpnlpZKsfWjK48bS0+co5iu6a6T1o7LK7VGRG/b7sb26gdNenIPOUeOpYcB3UinJQGERyzOzl9zA9c1mnHcZ/2IBrSBy0ex+M/Hja2SdpO/sOXyyQeLe0/9nzmI80Cv4T+HXcMAmuuvk9JQM9FTTtoC9/QPTPPaonJTJ8NyJximJoLGLG4uLiwj5w/jy/hdIJBIoVxr62dG4X27Yr7xyGa+/ehOra5v48IcfIbGfEYXXEbDiwrVp9PVFZDwVCvrk8r38eB3ZdFkDF3oQsK7mvS32lIWUP0qR6rDQlZsOk1ZGdFFfCLQaJhdOx6zFyFA0NODHpQPS/NcZS4WZrGIakR6q3GUywXqZb5SAOY0mjc0kHb1PacDIupMSBAfdPBmxQTmYadgIFhPc4WekZqV337EGp4yiVKvq97Hpo0SIQyOaoXFwwjubhntyamduaKkssJC6Nf6lkPmAT2elNJ3tjs5IRrGVa014/AF4Ak789u+8i0jEJ2dmUtYTBwkc7CXgdnt1n6X201jf2IXXH0STbqwUJjK99bSDcrYu2jYbQN4pZzUS37NyMsULNe7knLwamb+ZTlLyQYna2NgQZmYnNYghcEBPDTa4hSyZHg2jqWR/oDbb0Jzp2E/Wl/wBbC65jneafO6m8TszuiO4y/XJ/UfQh4Migskc3HAyzK8701/KE1TGSQZgpZOtJRwIdZk5dvncFP75n30XW3s7+Nf/118jXabNqkXaK/4Q6pFo/U+0kZMuZUTQStht3Hz4wZiNbRbQmX0oFyoniZxm2bttvH73KtCuoJIvIRYMYnF6GG/fu4DHqys4ybZgddOxhk6XTQmXKfCkS2StSmeilg63Mi2rbR2EogG4vA41dpyo0cxgn/qRBg8B43apklY6CqJCvaKL1EiOb5nRIjMNU4CxaKQDUiwWFAo2MzMifQsnhclkClt7B9LoiDvNjcBwRAcbYQsypD21u8okIhqYTmeFoMj1zUoXuoY0DHxmdG9k88xNysOJhVApT1oUR+vmgjOaPNOYkUcsSiMPRsYfcFpVr+t72e2TGqqojd7m0h0jGoINvqhHzn/VYg21AnNpTBCz6Ceilvb0SXarhODkqyubpdnUIiWNyxRS5sSgY2g8HtIm4+Wv6TdpBQ5qMUm9JCLXFgWV62Yo7MPscBQ3L89jZCSmRZ0vVPHhh58hfVJCOBSRlpSUBZf0oETS23AH7fBGXSgoXNcnJCmXyyESi2BknJq/MPa2DtEfH4LHG9AlnCDSxgao0oTTYtBTO5u5eFDvjRzzYqmi504zhInJQbQ7/PmcIvJ7bLAzdJYaS18QoUgfcvU6lje2wCSQZseCbJGakAz8Ljv+6B+9i4DXhv3DA+wnjtFmM+PwoWN3YntrS5EQ46PjyOUL2NrZxrvvvYNPfv0L+N0uFeC8dPPVJkolUoNMCOfo8LCoxww/pwMrc3Vu3L6Oer0oO2ZecMVcBYfbh2qUqYXYPzzUpcADiMg4HQ4FOPAy1OVp4jPOTBLY+JLOwfgLs1IIKPTCQWEMjEjtYFPRG+yrkSK3X1cz14/DotwlmS/ZOpqOc/0m9vdx9fo5OL0dGTLEo3EkD80l1m7aTdSE8jRNsKzyakhV6lmKsXfinrZxWs0ctYAPDi91DBEM9oflCkzK7KefPUA82o/R0RGZUlBHs7+TRDpV6OlTSa0s9lytDDJKFJa/z+mxKuCbcRYEFOjOGh/0Y2ZhAodHWdSbpLNVBHIMjw3JnWt3/wCVahkLczNI7Kex/HADlcKpiczokT2NgYGx1ia6xsuUBY4Q6SYpQyb2RIhi7/1zH5Iqw6/jfiXNj+vl/6fqPWMsTdPrsHNzzqnqVq7qqs55enp28s4mcmcpJllL0TZ/LEVLBv3DBgwDBgFDBmzZgEDagABLIiSbS9GwZIq7y50ll7vcNKFnuns6TMfqrurK+eacg3HOe2sI92IwO9PTVbe+7w3Pc54TaF8fizI3MK8ziUU/tXyka5ASc+bMkqZ6Nz66gWgkLo3D5tY2XE63Gj+ix5rS85Jinrzd/Xnj12s3EUv4kZwK4OrVi5gYn8GP/upnonq6+mwQh8oMVdEj2iD1rKTAEOX1o9CuIN+s49zFs3jllev42x/+TMHrBEZs1JSmTCPOImZna1tNIYsVIfmjZo96xWNRhcnhpIaBzqjGnEGY/chQgueUTaZDZnJi9zh0vpCtIQfXPtCiZpIab/4HI/tq6SX439ttov/H40G0WnWMj8cwOTWGQrmAy9euYCydlrEQkWaafnE9Prz3QOs3Fksgl2cDWMXi4glRhgbWLqzOAWqtIlrtktglF89ewXR6zgANbpecO3P5gtbcp5/e0lndabMwM+YKdJGVhnHQxe7OruIRWADYXW65XqrBGVrkLjqRSsu4YHtnT+AnJ5zcrdSZkX7nsrbhtLWws32End0Ken2CENSBeRCN+VSMnzl3SsVUtVZVhBBDtD++cRvPl1d0b0+k09Izk3Xxj/7Lb6Jc30epktFaCgWpo+F/Myfaa7tuQZUgMDoYWAi60sl1oOabJlVVGrkNewrNpo4/lUhgYmIaL9Z3sbG1L5OrZCKCuZkxWC1dnXduJzMRi9ordNwmtZo03/agi1qjrsaTX5fTIhZoMljoDmHtu1HMNrC6vIdyoYNOZ6A7ORD3YH4xgYCfZm5dhIJBNJplRONR9DoWjE9MYv/gELl8RhmhpXJR9ywpgSxjeB7S5KhesuD+7UdiNVGnTxBsZmYWly5dRK5UxAc3PpG5C4u0Wr6Kw+0j9Nss5EzmGAFyNX6cVhOU4CTg8jziE15JLg52sgpAZ9HLid5xbqGhjVml89MGHlHQyCTimWWhW7bVglgsLC0xjehINaS+id+T2vPZ+QQ4rPTYPViYO4NBjwwjq6bKtz5+iMcPd9Hrs9g3zsGc5tMpkVmA3JHBYEBTQtYnlUpZ4B0tdJweY5xFcz9lkrIhINBlG+Kdd16jYbwmIcwLfvBgGV2e79Rrs75hDhvjmQI+RAIBHG3vYcDYHd5ZyhgjZc7QDc3ByoaGWXt8jkaGxMuNQEUumzXAt+q60TREjoxmSsTf43l77JJN5FB5iA4a7pjoAhbCNDSy2ofaL7wnD3YzeOONL2Bqlq6jy0GvgAAAIABJREFUXty7+wBPnz2XTENZxjaH3NAJ3B47IXzrW9/C5MwUzp45h/fe+z4++Ph9bO9tq04jHY81ZDLhx3/y978h1ssHP7uLXscGfyiANhqIj/tx8vSMHKTJyCqVioqeIfuBTJN8ho7VnHKahk60+SlGlBQUiWOylM1dTvovTcr4XPRvNBk209LjSbRMXkaxWgoht5oJJt8lgQTek1yTmnrRCI/1mcuppo+Uwj5Bz1FwuXTdDotifXiPd1pN7RPKEviLrpgTqUmcXDiF23duo9Ksot5uGHd5Di+sxj/k+HuxkeS5Q0aZzHx4jtJZvUcwkv4hxo2U5ywZVy6rDR6nRVO7IuMvgmEZ7H3pK28pNoMgFmVZTz9bwwc//dSwIWx0W/fLYZ4uwNNzUzqLeSbQC4Jn2dFeCf227fM6ifU1G1s2Ycb/wrjkHrMbFYzO8oiMKS/3twOnTjOqJohyuWjyKRsdrDxbV+PHSbL6EBVrpAxxkueWa6cYQxbj9F2vMAaLd+MxGDOie3pcJrKBk2efT8+PvZbR1RrtuPoGfUbj7cGeUHs2FAiyvoTXRfR3Ct1+G5lKFeVuH06rDX6vX4UukW6NJUW8HSFaLCip2aJbHOk4tIxVcOAQLgc5/XQXaoon7SSP3TrAf/Gfv4tKdlNoWNDvx3TMj4XZMNb3D/Gdnz7BwOXDwGYTV59jUeoNKhyNinpi9Eum0SAn1o9w2IdQkGNgrwI5DzNZrKxvqvkS9YIHytDoufQQWEB1u2puJufGFD4cjvnQGxpXUE4PiZ70+w2kEiGkonG4efgOhjjKZXH34RM5ElGM2ZJbHmmsHZm50B3N7nUofJMIFRFCLoJ2t4NSuYpm3dgvB/whHSDcQNTJ0dFJGodaRz8flxVfGr+GZjIj2henG/zFxcJnTe47DzBj2zriQo+WpCZ1diu8MdJeBmr8huxeVKZIcKevI84y7V45TYkGRzodQ90jImEbmiaePwcXDidPZ87Miq735OGa4goUKDlChPh5PV6HwusLh4f4b37vm2iW11Ct5zGwuJEptPDw0TaePt6RqxJNbKRXJD1RSDUbvx4WzkwjX80hk6/A53Ni8eS44iJoylCt5iTG3t3OoVjooVRsauLFi6Ve4nozI241FMy0osaLhaLXg46aZoIUbaPvapQUjEq0m26vPZrvUMxtd+H8hYs4yuexn8mi2eyg2erD5Q/ICS/k82BpIaFIkqOjHHKlKpZOLWKBTnahgKh17TqNa3JyA93a2sa7X/8a/v2f/SmcFjvcNg82qR9iI0oNFFG6TleUZFJOqJOg8UDL2seZi2eQzx0hHPSJU1/NV1Ev1uGE3WRmcqrqpV+6FS3pONmAG9teImymyRrC1ueh3EKHDT8vaxvNY4wmjc/d0AiMGJ5rSgYu/JPKRzJTJ13HvDCcVrlJkk7McHRfKKDMqrWVZ1g8MSmqF6mGvY4Va88PUCs1RX0j4MEDxFBzhp/TJfWtOdBhs+6igRBpF33YPHbEx8OIp4KYnkkhPRHDYeZQkRKcMjIsnuuPSNczOp1VOjq4qcFgM8RmxZxZdCY1LmUyveGkRZpY6jyhjLyZxSQS6ThyhTJKxSoi4ZB0VMwzJQJNW/6piTSyh3lk96to1U1DR3rQsZsc0VLVJkNzObNx5Voz7luGPs3PajIhR6irsrjc0vUKRSUgzcLFYhV9kx+fAA8vWE5Xo/EgTjEgdnoSd+/cUwHM85L23zxbeGnQUpyXlG5wO8X5AZ0t3UZb7AIWZ7ExnwK+SXk52MrCb/PAS+Oo/hBt0krl8nasFaGr8UAXca5RRbHRgMfvxonFeRweZLG3QzMIc7bYfaSSxvT5CZgdu7ISNKQOSNR5xUMY+tHnOZ6SahqthJ6nlSwDu6YwZI2wUCO6TnyFhwXNbAydpa/JomFNmCd7HElChooE8VyvpEQ5rDh5eh6Z/B6++NXXMTUzKZbIweERisUs5mfnsL2xh/u37yMUiSA9mcbu3h5OnjyJw/1DRGMxbO9tSl8ejgewtf0UwaBLdvaJaFrAGXWOPL+puXn2fBkbG6sqBFoNC3KZlormqelxZXI9efRYIJqaPhkFEN0d/eVwaS35XX6BVdzbRMBpeGGKNgtcXjuC7h6mx33I56tYXqEG2Pz8NPDxB5yYW5jA19/9mhplrkuet08freC97//Y6L5pNhWO6Iw4PMrgH/72r2FyJoZbn34Mh6OL+RMpUSeTiRmUi00UDmnKYUWxlIHNQW3WEF9658v4+MN7eP8XHwuwHFipM4vpLCPgRG1XpdaSdooT0emJFIb9Jm86nFiYQ+bgSOuhVC2LkbG1uq9MzWgqAo/PoTt0eWUFdhfD2+1weGximTAKhBuk1Rhib4dB1H45WnOaGvCT2s78Nbfo24eHuzh39rToYqFwBLVmmfj+yNHPqgmjUPTRZLHfs8PrSOHGL+6gVqsKzGBoeKtGd/I0omMRAX5WB6MzEpgYG8fe5i4e332CYdeclSND4s8LcHbsvqADE7MJyUTY/G1vHog9wN8jqNNp8wWaiYIB2kzUCSnFIV8Y3WYfL56/MKwNejBQFkJzPbtFlMupuTG5CnYG1IeVEPT54LL54HOHpe/mubm9lcWTx9vY3c2r2SRYb7RxA8QTYVy/fk0UQoJPZBfwz/3gvR/i7v3HMk0huKX6TGCXQxkY/P+vv/EFlMpZxYZwUkNTPAIWnJyz+eVnZj3DPF6qFbv1JiwEwsgYkczEgPMyIxm5HfI8EKeJE1mpSczPTOaN3ChHOqZjt0ozKTSyDJ6DRo/F+84wW9iUSrNmM0Yhckl3DZXx++or1/DpJ3cxlhqHPxDSnlpZfYFGu67PzPOGNEp+HE6CKGNp1xv4wz/8Q8kmfuVXfg1/8u0/wf/9599GpVXA4dEBuu0hPFwjMT8uXjgrVnq50EBqbEqxBqubzwBrXxFSCwuzunMYh/TRjVuq73yeIApHVRTzTUXVkO5PoP3EqQX9LPlsUZ+JdStrRB6dNA8jQ4eMHj4XUzeaKZ2p+YyeX9rZIWPCaK5jHCbZKAj44NTIOEUhGAjonObZwzuM54ah1JrakCAWGz9Ok/o90nydqNCNeDCQPIvrdmZiFqtrq+iii1a3Kfow7wgOUkRvHE2E2eQLQKODrZw9e5LJpMcmBIBpihqNiClQLuThwhDT41HJC8qNPmy+gBhJL127iGg0oAGWrW/Dg09X8Pj+mhoung88V6LJME5fmsfpcwu6q27evKPPHYow17iHva0SrD2CpkZSpTXK+oEgp7TvI4aJ5shMFWATZu5x1tDj4ykDGLkM1ZjUTcWn0aWT9SonnazDyWiiMZ3TIjM+Sj+OZV25w5LRrkrDOqIFWoZiCrE5558nkGJMMOnQzzViEgNYG7ExJVWY35/GQmInBYLBoVkApCYMZBdq8ztgddvhtrjUOeaOKNQ2yAq7RUPRInJpTB7Y+PGL8QeV9T+zPDrMaaqbkT+nVmx4XHZ8893rKB6u6YPxYjo1l8bVy0sotvv4g3/+bQwdzBxzotNoodfqiuLREcfAHII2ix1euvkEAwj4PHLhZFYQkS5qF06cPCEKH7N7okFyto1ZCvUbQpX7nCTmhJKFx0Jw+Ole1BM6k8nlsPzkOdZXdxAPBeD1WeF1epA/qkpHwMNobGoCFo8LT5+RmtOVhoZmBF53UCPkQDSggFU207xkqVHi5qPbmMPOPJ0hxpIpGWDQMYx0GfKVeflnDhikaVxVhXmTasGXPUKquEG4+EQVYtGkDcP/b+iaKt71Z0YOQDbAF/WC3roU5NKJyvR8HLNwImQOMJMqZjjxAyu1b9Q1EiOxiZ4r+p/fg1PnFuDydDGWigkxzB5U4PeG1dzzc5jcHArVnXj92hn82leuwWUv46PbH+Ow0MHOTgWZDDULBAZcEsOz2WaRaZYUixnTzEzNJzExG0NiLIpQxI3Vtce4+ckK3njtkiyYG5UB9rZ5sDnR7vKwEefDTDFHQaQygVBukaEtE0njuhNvv9XVPztdFkzNxRGIkO5Z1rN22GhW4VZxzqXH2ANOj2oVGlIYzQqLx6G1a6yE+5yGdDExE8O1165hYnpahQVbHCL5vDzu33uAly5fxQ++/30ZeLRqfbTZiBCVVPA1my1qRPr6c0RALXY7Iuk4nH6iYgPMzc1KR3q4ewRrZwgbsxepBaHAmCimw6KsRwE0cuo09sS8rPgzRb1+DDt90Z8rbHL5ZkdCZe3l0fuT1TOnzr2+Ljc5Q/HyHFFDZbDAxlGZjDTtsHPZwuEBFubG0Gu1kc9Wkc8y6H2oENrPqcBy06RGgwjvUHx3hSLTQYzUR1FN6ERp7HjoXuWPehGIeJBIhWC1dnTgS59KGhkd1VhCWDxYfrZpXH/7PXjpUjZqqFlUETnldLlQoJicjRGbWpMfx0tKfHt7F0vnpuD221FRthHdKRl70EaNhiM9k71HWlmjxqxRQ0PkXmKDTeMBhaeqWBtqckHuv5k2EljowmF1fK5VMQXKMbJtGTVDfRVbnNZSy6lnLlt4Oq3Z1UwSyAiGqGuIylqemrCVp2tqEmPRuM4daq+EuLJecrLoMRogUU4FkvQEnhFh9PsCaFdbcBG0Eb2cBjg9NeX85bSbwss0fiHkG3UUSSvz0NDIo/zFvkClER19lNfFy9ywrGiEMAIPOH102qRnlI2336+zgxpzFXtyBjbh14GgQ5oVnhfUw5FhQTMhTuvpaEarbL4jWqeTys7ny0aP7I1Oz+QbWRhNMaANtkVri8gnp39T8xN455e+gEarhoPDjIpU6oXSqQl88NNP0K539axjyQjqzbpMPubm51VwZrMZVCptQ/1t5zE7l8CJxQUsLZ6Gy+vE1uamChaaGH1y8wY6vQ5CkTCO9qooF6kpcWBmPq11/uThc9TrHTV9tHXn6mkyLqbeV46bgwF5CqcWz85od0dNAd8ztSQLM2HMTofw4sU+9g/aorTTkIjAaihEd+suXn3tOs6dO41YnJqmLfxf//Y/olQ0WYQWi5nQUJNFVsWv//q7KOSzePjZI3Q6FSyeTODq9VMIhCKoFDq4c/uhjBGopyOdyedx4h9963fxwfsf43vf/SHq1BnbLYgwrzMaktv0Ua6ARGIM6akp6RKDAQc8LptMdzZfbODpg2XlcDHagLb2bIYYd0Ba16TugaCcZuvUi/eMuRlZDol4CB43z4smrBY3wqFxGcgc7B3pbGFzQIZKJMbA5K4mrcViHoViVREenCz84m+folHuiEaZno2i0aprMsdmNRRIiX7NvUStdv6oAZedFOMu+rY+4uNjCEbDiMTDilegYUn+oKCcNYfVbc4DTVxGJmnaJUYOwfNyam4crWYXpWLdGOZY6abe1XNz0BWDlGAbSeqyEpGbtNfpV/OQTKWQiCewt7ePO7fu6Lxk/UYmhiY0bmrv7JibSUoeQxdnZrYyE7LXtSNzVMP6xp5AaMZuscYKhB0Ix1wIRf1oN5ojSr4Nc9MnMJWexX/88+8ry4/u34pe6Q/FpmKOHaOHWh3KarrKwKSJ3+zEpEDt5fUtDK0umT0NCHT5yYSyw0aXSHpDNI1W3xT/hi0k8FpNy+h7sA6iEd5ocmVqE1LaGGVjnCENBc80empqTMq7+ZqSPrHGJTXRK/olG10Clx4/J1pDnFycw+7mHjZf7IONf4Nu3uTyuCEQiJEElAWJ5mcnkGmFy2ZDKBDEycVFnDl1Fp/c+BjPNx9jbDaMSqus+39ibEzh47y7xlMT2NtiRh/d3j2YnJ4UHffBZ5/hwqWTuPLSWVFFf/KzGyiUaqoBnXaelyZPrt3oygmcTsXTM+lRXnPdGJYcHmgIMjs9qwZgb29XjuQEstUYj0B/tWrHDtekBruNMZ1c9GXSZaKr6DjNupI5mgxn5x1DTbCRTVGqMtKzspESIMC7kHFVEVRrx7ILh2J35AbORmVIh3RjTkhwQUwvhw111vwamITFPKCemU2LaSu7eOftd/Dk6TNkMjlNEfuMzWi1EXZZcWpuXM7ImUobdasdPacF4+NJXDi/KFlN8aCKGz+/j2qxaXJiR/IlgqnpmRh+9Te/jOm5NO49eICPPrmp+4+mRe16H/ubVaDrkHxIUj6x5oyp3HGEnZopBtA77XpWZPxp2un1yHOEzTxbw1KZjCTWK6xZh6pL+Ewt/eO8yQHcXidC0eAo1quFRoVxYkZGp6Zdq4+SOreeD411KCnh2uIeIiDDOpcMIjJN5OKpmseA+bxzLeFwZEgTBI3DLRzzOmH3soizwGvz4mDnSNMIWcRrwxkE4BhFYOFyPD7nBIsoLJEVFiTiiPNLDywax47Hwvjvf/+baJT3USzkGJ+GiNeDhfkJlDg1G3jg9Plhd7jEtXbZuBlJYeMCbMuUgR0uG552s6mwUW5+hsl3Bz0TwErHKQqKDzLKzsjWG2gxc5COdpYeYqmg3Btn59KwuoFgJIj09LRopHyAjx+s4Ad/eQvRkBdTs1EVo+V8Wzl+PCDpvpTJF2CzMufE5NgRuSUFhQ0mLw8CJy0GsIzGGNQVUqzLLp/FDgPPl06ewPKzp8pJnJqeUgbV0V5W4bhsSnhRCLvmQhvFKBDtJcrLAtO4HpmcPBaF1EQK0e/wYGd+i6HieoOkejIyoCYay7FuUAjCaMysBXU8f7CafEEa9NAlkJoWXlK07H/7y2/g4ksnsf5iDT987301xBSgCrHp0eXNxEecXZrFr7x1CXNpN9YPdrBdamF7v4yALwynzYnxdAonThDlzeOP//jPUKl2hLJyfXmcpLYMkUh6cfLcuLK7as0a7tx9gsxhGen0BEqFMh7f3wZ6HnS6pKS15XZEp1c2q58b4hh3AR322iRWjtqZ8VXTxUmEyx90wRe2Iz0TR61REcLFw5gICT8PXffY/NAym4dGPJoQirKfOcDCyTltvEGni5npFJrdoqa8L117TRdmwO9R47W6uonHD54i4A2iUqrhFz/7SDQP0unIVef7Mg0amxZaBhsev9fvQywdQ3vYxNQkaVEW2Z8zO+3R3c+wv7kDv8uDRrcNm8ep0FUeEEQFSTFj4cKmSI6RtPxtmiwfNpTcU0Y6ZqhnPNGO1xmXHSkYvNRoymO46KSOjKgio3uUzzwQdCt2pd6p4crLZ9BpVZA/LONwpyJhOidtCucW7c40OmwayQIgakZ+v5wwHbQN78lEinu9LdSb2W4OJMdi8AQcCEYDyu8JePxCM5XTlQpI49loDbG2voloNIz0eEL78mAvh/3dIoqFpoLFQyGaYXgEOnAq8HdwPIsLExDvDdixeGYKgYhXjrx0bWThzsOak3x/0CughMG6BKGU8dhkdlzD0GoVlsqN35f5CE1G5CbX7mntifbjMICNybU0hQybJF4Mcszj87fY5bbKBokuZXxfbGh8QS98IZ+c4erVsg5YnimFo5L2Nyc3nPSxUTLU9b6AuUgsKkCKhRW1C6QqkbJkKCUWXWgRjwd+GkGRUsM1yHOBiL60iwYIoN4xW6+iQlCO9GiXC7VqXXmUx0YWNsbVDEbUIelHjydwxr6a/x11D2yG+KtNEy4LJ51Ene3Gft1uweLSpM6eldVNlKs1BMNuoak1GkTYOCH1qulr0maRk1tYcOXiZb2D25/e05SMbsnHuksZlVF/5gZ+87d+A3B2sLO3IzotP2QyFkfAG8b3/+LHGMrDbIhYIqQGxpgyTclpku/vcK9oNHTMMYuaPKbXX39b94lM0rpdPH3yGM9Xn6Ncr4oy5rSHsLW+qyIrEKX21ILtjZwmfL5gGFMTKfidfty//QzFfAtDOyekvNiN9kulP/etdCYmaJzrPD3uQzTqwP5BHp2OA1027LJIt8LpICjVFjWe084rVy/gzp07KOR5x/A9cSJC4I3osBv1el16GYY6B71+BH0eHGX2EU268NL1c5osUONdKPCvKiYn08pe/f1/8nt4+uQJ3v/5LewfVlBrt9Q0U+OSpMlDsQi3yyv6bHoigXNnTyAa9SN3lMVf/sXfYOXJHjbXDlSUfelrb+KL77yB/f1D3PzwNmrNAhLjQQFcBAkr1YbuOmqaL186J9ZPsZzDYEhTFO5ByidsiISop+zjcH9HDqLxVASVegH5/BGsDq/YOjLK6HjxwY8fA307vGGvZB7+sBenz51SkckzZXN9U0BnKdvCl95+B7FEAN/57nfhCQTwtXd/GdVmGSsvVqRDSsVSqJebePGcpiFurX86UhrmUV8AFB1c2+2GHGJTqZScJeXI2mWubl2RV1MzKcXXdAZmOsLOhWcm/6/T6UY8kcDZ8xc0Gf13f/LvZALBQrIp0MwKn98Fr3eIL7x6AYN+U5pwSh12d2lqQRqeXXEyDA0vkE7XayIxEUAo7oTFQa0Q6a50ax+gVupiPJHGL3/tXcxMnpRT+Qfvf4BPPr6NTDavc1KxQL2ONNrxJH0P+kj4/KIHbuRygNsrbViPem7mxFKHwS6Sd7io2pQFGUMxGTlpUmdibOQyOcr743k1uoLMFJEF6iif7jh66tjZ0zjV63TX36mLo37v4PDAaLFYlId8mvrRVHBvZxdBf1gTHprsKFNaJoeQEQzrS4eLOZ70CTBRYdY+dfBkx1G3Oq7IgaP8PlyBATxRJ+rSptElndb+LVTzHQy7bvSahj5PwJd6YJpoTc+n8Fv/6d9DNneI937wU9SbdKZ2qJljo00aJc9u0jvp9j0+ntB5tL21L/OicqmiuBxSty+cP41Wu4b9vRw2N3YNeGhhDAtNBkfZiTynwdrWA6uTLrt0Z7ajViPDgiAldde8E6j36xpNIeF2ruuRmaCGQdReuxzw+Qi+BEzGncsnXSmjKEqFkhpCnl1dNkyyjOetOkQ8GoLX45ThIqVcnCCTDl6u0HfB3B8ujwWvvHJFVI8bN+7A4/HB53GgWigh7LBiaTIGW6+DfKOLLA2fXBbVYtevXUK30cd3/8OP0Cqb76kcahkwmaEG6yOPz46T5yaxdGEaa9vrWHmxLZYIjfXqlQ6ye1X06rIkMJ4YfYvenaRZBI1Hk9LxsYTJWRZoYpG8iCAg8woZO0GgiYe3AYSU3yB5B9l+xqqFmj3AH/TBF/LLeMw6JLXYOGyrbx9N/Y59RtgEci/xe9FwkBIt5S+zbxhFjXFfyPG1T7lGEJZwKDLkS5CVvIU6L7q9GRFgKVPUxE/A7UjLYqbGBlU53lx8OSxKOBlg40hTiRa7WI7oR+GatAS3W4dYnI4jzMy0bgtBLhKvD26HFc3uEA066gzNZiLcWS1V5OLGSVy7bUOHUwgMdPhT2GmsjYlyWeAP+WXSwUOaDj5Omw2lYkVhrX1mrljtymWLpNwIxq2IJX2IhH3SULDpyhwd6tLrtVx47zsfwOFwY2o2oQKrmKmJt89JAp23hlZmvBizA+quvF6nnh8NQ+gKxg6fSCp3A/ORyNEmxY1JfRzHE7+79vIVBdzevPOJvq9cCUdBv9wsnCJKWEqUV1/LCKr5jFnMsfHjMwiHQqLUsdAwI94R7ZPbc2jG9kRw+NmUY+hlTpwp4HkQsREwIZ8sOo1lM/9bZtkRmSWt5uz5BTTbdUzOTmtBffj+x6K8eFw+2VyHw35dHKTCTCTj+ML5eQRdHQztTvz1h49w9bVX0KIu6CiHeq2lIpfIR/GojkK2PQqINcWlz+XGoNvFxUsLmDsRgc3TxWG2gEy+hqWlszjM7GF9dQ+ry0dwWkiX5STWLGoWk5zi8edlWLuaSX5Zrk86WpACUaHGj1MmhmyGRCFsdMtyCuSlTSobqSwsapVj1u1h6cQJvPrKK3Llun3rHm7duY9wJKrGaGnhBNbX17C9s4qxyYDcpM6cvozJ9JyJNCGtrW/Fp7fuaaL75S9+Bf/sf/7nKBfr0vDwoKRLlTJ0RlRAfk4WbXR44ppm4Pi5c6ewsbYud1xauafiMYS9fk283/urv0KXugoPtYNdUYF4wDW4Hlgk8KJqtgzFcJTDxMP9uDjnASLAZDTJ43vQZJnoIiMBxC8fudMd89tlQ0yEmI2IC8G4V3SVWqWOcpZRB5ymEZQgvaCtgoc0PRa9nHB2ah0V5VyTnOpxUk5sleuVhz6NNlh4kOLHyf7M/DQKpbyy1aKhGNZX2OT5MbOQ0u8VK3WUyiU1qtViTeYY9RoRKyJxoyJ4hNAqL6tpHDZposCG1GTcGapFKO5FajICGlftH2TVYFBnwGmiCbl2KsuxUe1J88QMICPqJqppqDRsGmhUQadc5Qoeu+9R00DK0shNjZexcpB4eCvQlXQdTuaZqVkxjZ+HrmkOuUVyJMRGlNNA0kf5pajzyTJHz2qHXSZLRME7igKhMQDXKRsm7gtqs7nXaU5g6bPJJB2qJw1KPOBDkK6v1CJyGs0LjZRTQmk2Uqo62gO2oBefLa/oPfIcEvLLu4+Fop4BWxSey4amJsPqY/tqAncywhkZTI1YI3KVs1oQTflgcxnnOZrunL90CvUWjQBoaR6V/fzGWg79Dp+LW+6k4zMp43rGabzFhfWVbezvUBtp0c+gySqfrdOiC/7K9YuYPzmPlfXnyOUyes7U9i3MzeLF8haeP9qGhXrUAYEAN8Ynk2h0auj02xgbSyI1nlSINH+8eIIFbFvn2fnzVxVST4CQlJ61tU2srq2LRkqq3mR6Bod7+zKPmjsdRmrGqwzTftsOny8gzWgyMCFdSS5XkqZpbXMT/QFD0A0PW/mUmhgZTRTfDSlqdpcBLqntIcWdeloBsqP7ptum+UkX77zzpqZKDx89RzgUx4UL51GtF/HxJ7fA4bU5K1no0SSrhQHdCwEEwi6EE27Eo0Eh/8zFop44nY7DPmzjn/ze76JWruK9v/wJNncyij1q9Zq49vJlFTtuj6GpRyIhTE+PYXIyCafDInfVH733kd4nw9/JRlg8M4vL185icWke+YMMbnz8gRpgFtz1Zmtk4GTo3GTP0H+A7n4MBQLzAAAgAElEQVTNZhWvvHwRqyvP4XR4cPbcBTxffoHM4RFOn17EuSuncf/RHTQ6LSwsLSGRTOLFygrqpTruf7yDtecZpKdTOH/5pPKGc6UMlpYWEI1F8f77H+L5000UM00szCzgzOklPH+2gqfLq2aP+pmPZRfdngDoIoHNzKGC0wnKajrrtGgiEAkH0ag2pZkjG0GSDTFL6spno2yEYIsv6Nb9NLCRScU9ZO441V6jOCivP4C5uTkBsIVcUUXf/u6BmA1Xr1xEu13F9s6Gzq1oPKLmjBNm1go0yiIYxokDwbD0RAr58hFavYpYD5z0c2Jaq9JxG7rP2Jx5HQQpZnDp0mWEw3Hcv/8I9+8/VvPBnDsCEnT2ZrNVL5Zk7tPm/vP6UMrRuMoFT4g6crpE9hGLRHG0n0WzTvYE6ZN0/TX6MO7ZeDquYr3dHKCUKwmQUuE8im5QePWItqjqdGQK87lhGc9aRkWMjLRYvbNmokYsRJOZcEDnP+n9bPR9fj8SCU4sA1h+/Ex3CM0LA2E3vvS1N9Bot3Dz0/uSIZFpwL0iB8xBR+7eL710HuGgB8XyHqq9IjL5rCZcNC5rNZhrSrdQoFk2zJRggNECWTFHeD5941e/iEQqjI2NPewdlWUKxXdE0JfMH4uli4nxce13NiHlckP1Do1SigU2fnkBf6++egXBoFOAIH0luC4YKcHPUGEU0cAMbQhAEBSjOY8/aEOhWEGlxLuFLDY/Mod5PWsTpWIGRNJd22hcxoiHvmpGsgw02Ah4FcdSLFZkauJwmvgwjvwks6Er/cBEfFmHQ0SCrCOtKDcaajQ1QdY9aWQh/OZsqGdmUwiGAvj07lOUy8wA9aFeLsE7GOLUZBzOfgflVg8ZUn+DXoSjEUxNTuLmBw+wvXokMOHYC2NEUtW+oqZQrDnnAMkpD9LzQfUZu7sFJS8kkmHt4UKmIslKr07DF4bUk+48msYRrHTaMT6RVI6xopMGgNvlUo3BGp//rKglGTCZODe7jTEZzPZlMgFlKjyDzWcii5ExL3QnFtuSxZxq9WMDI349l3FDskLPhsyuSol0eTJLONwwAL6e66jxY5NvCYXCQxMqza6RUwaOJunG00UpS2tmYSn6O1+yLF3lfGkKCP7SmNNitGfSUTDInYYuxy6kQicN2spg63DQi6Gs+22abtAu+DBTgtXh04FBASdH27RLZuPTolMQM59YpIysuk3mEx+gsS+nxoh/p9MdFwO7cW4qmjRkMiUVMkQgfVE7XP4evH4rEvGI6HP8OpzsPH34AjsbZdSKdOG0IZkOq8hirog6bdE1KDylYQMLpj7c5Mb3Wgr85sSCD5uNoL5mvSV7bU76pC8c0RF4MLKIo5vczU9vIRwJCxUwlEsaK/RE/WQwMtF5oR4j9ztZ3GrTkZvu1MibhxI/yzHNgS+ZG5WHtPQ1muyYDDvTGBleMptzUgLNoUmhsxWJVBz1Rt2Ir6N+zM3HsHR6WkDA2vqO6AmcdASDUVmDO91D5HIHKnhn0inY2jUUdhgM3EbD6sHHd1bhCwTw2qsXEPQ78JO//TmsTkM5OdqtoXDUksaGC5f8dK/LjS4Prdcu4er106i3S3j4dFnBwfFUShSI3FEdh7ssvGhvDLmw0YlJsRPomwBPipz5m6Iwcs1aNAVjMXM8veKGPnNxHsVaDoVqQUUrJ3B8vtw4PMTmpqdw+cJ5ZeiNT6aw/PwFPvvsMQLeEH72oxtqzqnRdPlsOHk2DSc1JZ4w3nzzHdEC2dRxKnnjw09x785DfPPv/xY+fP8GHj14akxVRtmInBYTZJFWE7SJ9qgA4wvk+2LeVTFfQLVU1f5S0W+14MypRZRrFU2YuQeL+aqoSLwEcvm86GLU8injhZM37WGK2414mwU4n7vcYmU8N6IFdHuy/pdSRVTikbMVaRIjNId/gkJkT5DTRhoYNVDMVWHpkfptMhZZWNCcidS7QNBkAxLhbJE22zbic6vTitRkEgMbJ00mH4xTbX1PXhItE1PA5sfr4UHqxs7mvuiOk9PjighY39wS0EOq36DNg8doHTSxYjPloLMWHdpMICwzbthgyTjJZtwgOSliccZz0BdyI83LhCHAVou0w7VGW3s7nYojd5RDo9TDzs4RHC46Dpv4C01HVZhwLfmF8nHSzL3PCZ6CgEeNNYs4k09maBlsAA0VkYZTThmEsGExwBoBIJ7kprGql2tCyZkhde2Vy0KC11c35PhK0IrnZpNxCt3+iF7KJq2jiTyn99QdNioUghu3PhqJxfxeNX78+mxyeREpbsHCCTFBtj5OnZzHr/zWb+KP/vUfw+ZwY2N9S5RQXqpGL0KXTfNeZXRDDZ9oC6OplbTI5syRs6fWPwEnK5ZOT+LU5TTsbsoECHxZMbT2EB0LIhqzi0XidSewvprH4YFxgJyeSSJT2ofT5ka10MbOWkYarOHATGNJsaXJiC/IRtGCZDqGmYV5VBtNrG2sybSCF2o6ndJ0a2djH6tP9uHoe1SAsCFNsrmhr4K1j5dfeUkAB40lxsZimJiMYTDo4NGjJ3C7AoolYdTBx5/clXsfT32ud9JYJycmBDzZHF3MnQ3BHqgJoc8fdBAMRLG7VkO7NITX48Wps4uIxpN4//1PRtTNv8tzZe83NpbCPk2dHG7R8qi10/STYBVt8ysKZNJ9xNw2oxfpIBYN4gtfeBl/+Zc/gNPpVYyD02UzGVg2l6bUvMukiW2Zc5BOz8lkGN6AU8ZdpOUOhwxU9iEccoBQ+G//g28i4HPju9/5IbZ388iVyujbBnjzrTdw6pQxluFmJLWTrMJkMqI75+aNW3h4dwXtlkV7qVKvweN34vyVC3j52lVkdrdx595tTcZIreO0kSckQUe3ww+Xw6FzcX1tG5FQGK++chaTaR8OdneQydaxtVmQhTv3yMzJCezn90EyfXpqAuPpMay9eIL1FyuoZq14+jCDt750DdOzY1jfWkeukMPlqxcEvDx5vKzzYZ+68mxDz4ZnDVlIBgrnJJnNjAMuD+soq/ITa7UyfMzw7Q3FGOCkiIAaAUsap6lwA+SgyjBpujG2Kg3VcrS3D8Y88IcdMh7hmUJNGM9HTnyM6ybPcwcuX7ksnevO9g6KuYLO+/QYmwOaYRjDCeYw0hxN7t895mOeQCQUUvPFM4j61cdPHknPFo2FRJ3kpGL5+RO0ui29A9Y/WZpedKzwe4NiK509ex6x+Bg21rZw/+4DPSdOeCmDyefyZvLs5XR+gGaprnvKG/XA6XeoCJaBR6aIRp3aZ9LrOjI/4/oNxfxYPHdC+mrKbahvb7EuHJ3X/NwEvXmWHGv8+Dw1pRI9vaezi2Au341yGi0W5ej5GRHmcaHZagq4ZgNH4JHMGdL0ydCoFqtwEOjnme4Y4GvvvgV/LIRffHhD00DWT2zeOQnvkMrptiI9Hkcy4sPiiXEcFXe0jliwU5JEQKvSbKFc6iK3X4fLSVrmgiIw9vd2VfhPTcXxG7/xDfz4px9h5yAv6iOBR9bWFy6cxgAtRXLwfuOdwFpUhjXMwO7w3CavEpidm8DVl84hlUjKXHFvZwcbGxty6WUDli+UVPPx7O32GyDZqtmiuy1rW6Be5SQW2Numx8dAZl0EtVjnsz84No4xgJTFGJfJN4LtkslxZoMu6JD0WkWX2UVbpj8Gm8EhNZ8WTkzpHOvQO9PX4JTPzXxbrn0vAl4vSuUc5hZmdd+urG4Yrw5SGetNLE1G4Rp0Uag0kGl1YY+GMD41hYPdLB7cXQF6pCVT78/PNqp1pPs0khWyfTgAs7qGmJgN4/pr51Bvd/Dw8VP00dEUl4CFbeiAzxlDyBvD80frONzNoc8lJeMxRgwR3HaPzmHDeiGIw3pDrtP20Z6n4WSPpjmmduA5Wy1XTG1FVjJpy5ah6ic+Q/ZTZCUaw5xjSjNE0Satnt+bDDH+c7PKHERzPnBYpEkx342MevgZHLAEQwG2dCoAnW6bDl3yqGnB26zwRRoer9AXdeDGPlf2pqLkmH8n1HpkdcqC3FiPm3Ef3WOILPACYrEWofNUrwuPizlcxjFo+fk6hla6kIUVp8DLi0gGKQ2s37gJ+Xd+cDZ1RrRoQibp3BMgitZsaIFQKK4FZ7MhnU7LLYyidVIy/REPesOG0UacmDWUT3sfuzsHeHBnDeUcpxAuFYpEeFh4i8ZlHG1gtbkRCDGzhZSaDvoM7ayXVUjJaYjNrIUISNtQN/qG+sX/sRjnRIJILRs4GmzwNOfPQiOJIKeWbhafVlHEauUmyoWqTCq4GY+RFlOhW419K6esdCNzktfvEjeZzQYPBZrbyE2Q74vgOy1d7cYxiT+PnikPO2qIHEAo5sPkdBLNbhMzM9OYmEoiGnVh/sS0iqAf/c37yB3UEAnH0Gy28NVfegf+kBVPHt/Hy5cvYiLqxe7GOn741zdQa9kRTiS1CYigLZ2ZgtvVwcHRPg4zRdSqPTy5u4niUUdmIyoErRZRPVnoLy5NoVDOytWSmSWFSgGp8TQyhzlkDsoKKOYrYXOtA5hOs5wYK+SXulP3aIIyypehHqttclqMLTSBhB7e+cprOHVxDu9//As17hQNEzUL+IMKLZ9Ij6nwmZkmpSuAze097Gzu4NMbt3GwTSc4F8JRn0TijAXhpJaasS999Us4ff4EHDI56SKfq+M//D/fU6GdiMTw6LPHWhMsrCk05yZjkc4pAzdrNBoUAGKMjJx6pwRIWjRIIJFU+goiwGaKQzSRrltcKzQ34dZj4zuwWEXb414k8seiXO6vIy2X0NFR/gypnkaPQtoOD3DubzZxpkA3aKoBe3iR8H0xcqUzaMuQhbQp0lCk07SSQsEmzakGRI29aDImYLiUr0jvIZE0aTIRv6gNzCkkV980Q6QvDzW954SO+430WQJTbPSPw6qVsaSzxjSpoqUw/2dksSXzGpfdOFLmCjJjUjaSy2XsuUfGT4RnpIejTw5F1sGAMphCsQDK9QY2NnbhcTuxMDuJbrONCl38MkXpPMkFYvHHhoVUbe5xOrQectpDYIx6S/HuDVWPZxgpnHL14oVD+iszmVxO0cd4vjRIYWZ+llw5Rw2i1SqDlkrBuACTgnT52nm8/PJF3LjxCV6sMP+MIAoniYZGxCKJIIFoRdxPQScicVNs9VrU+prGL+LzIESbaJDm1EKLjbKmvcZN2GYZiNL85V/7Kv7qgw9hd/lx/85DaQbJnZF73LH4fEQREo34WGOjyR8R679rYgzgOERiPIwvvnsedn8TzXYD9VJPiGogxGxLnscsroZIxmeBIWMsGmbP9FvY2NzUpCvgYXadHTaLSzRdots76wdIjUVw5vw0IvGRW22th2q9r0BzNn5B0SzH0awVFVm0sXKEWp6TGLf2IwveaCKEVq+mhiWeiOAof4T5+SlNADk1pFU3KU1nz53GxuYuPr55D/UGp73UZRsnNRpTNSst5UnOnAqj48gJFNlba8IydKOWHyLqTyjjbHZhSqDVwwdP1RCNrtIRCGDHW2+9iQ8+eF/FFI20srl9yQlIu+WerdVYUBmzDrrW8pnzTmaBRcrqysoLnf00vKJWyEN9FuUD1NEpz5d3BvcSL3cLpqfT8PhtKGQzaDWbypebm5lEIuFGyO/E26+/KSD1T7/9/+LZyjb/COxuO7781S9jbn5WdwBBx8ODffhldmATnfHF6jpu37gLK5tOgVVZmc3wTrj+8iuyYb91+5YMDwh0sgD2e3yYSM+gVu6gXCii1Wxga20fXqcPSyci+MbXL2As4cOz5/vY3iljbzeDcDwKd8gHMA+NzrcuFyamEigUthRiXziiDt6BU2cXkC8cIpPLi3lw5uxJ3TO1Sgu5XBaZTEbrzDJw44P3b4iuzIgNw8qxCcQtVzK8XY2+bAgUchUZRXQanFp1de6xGOP56A+5EAh5VYCW+f7KbTV+RGNIN4+k/OgOCOoNRdXkucRGhTqvrlzWacbEfUeNlRvhYFj3SD6bl6EQJy+kMibHE/o6hcIh6rWKQE0WVIwEEbOi25eOmW6ZdAjUuTgYSA+UKxwiV91HF5TL2FDJ1dGqkvZGjRybXL/cby9duiT3ToZpc8p9dFDA1uYe8uWSAC9O8loV0laHcmp2+albNpNs3TFDMh3saNUISnFPDBFLBvHyWy/h+fPnONrNo1snTX3U+ClQnAW0mfgd0zwNRdRo+qgpY9NHJhv/mawklU8yDSbzg/nNzL4j+8Mp4IpmeKzJRCdm9ipvXI26Bqofz1w6jVK9goPDPAY0/ZATOM8nRkcMBF5Hqb+bSqBUyap+ZF4n3wOvpFq3prXCnF5lsnkZ4RARdZPGb9T5X79+HX/x3R9iYHVgen5G7KNqtYqJyZR0upn9nJr/bD5johF4h/o9qltZZ/I+5DkyOZXGRCoBn5vGRCXcu/vZCBh0Yn19SzWL22NFejIs9sb29hEiUR/SEyE4vUC7NRQra3ejgOGAg5WQmEOi5JJ+LgfxY3duGo0Y0zajQz42hzOqND5CfT6C2h63al82+AQtOQ00bAOHmSpSEkJpS4TOsimBGk8eP0diLIm5hSlJJdZXN9Fr9JDyOHEiHQJbykKpgVyji7bTiQYNGXeLoL8P98poeqO9pJ5nBE4KjNY9zE7VuInPnUrh9Pk5lGo5Aeg0Z+Q+413x+muvYiY9j7/9wQf49OOHhmHFrymjI5pdutTA8mvy4ObdayiaxlyOrEFFPLTapu9inE3AZ2jaMs8xmbSiB1sgfSCndJwa8rmbdAITd8KJoppEG93YParlONDRZHAI/TnWe/xePCMkGKDxUSAYGCr3irkbfpdc+hSbUG2g12SBYsSxxxuL31D6sxFPlT8Af5hju1gjazNNoaaCo7BIjjup16HLGHPxyB8lxZNfm13tZw+eojd0IDEW12XFUW6FToA0AXFRu9TU1zRaKE7kjFCfG4liWNq9P378mPptHB3kpIvg79EIgUUQLwwWfpF4SJpAjsLpuDO7mII3aMGzpy9wsNVAs26aMU6p2KT2+y006zU1E1zkLpcf8cTk6DLvotNsCLEgQhQKB1Gvl3BwsIdup2kCl/ukSFkxPTOP+fkFbLxYwdbGutAKuSpSrM+ij86WNm7WCFITSemt+FyJCFNnyZ+BD4u2+qJiKRC993mou3H28cvph4XTsV6AiDcXkxFKm8PwOOCRxRpdlfi+3AErxibDSKXDiCWionqGYyGEwl4JzZnf9Kf/53dQK7L4DgkJn55Nw0ojDWsXv/s7vwqrs4ePbz/FD39yF/U6Gxii3R1ZaF+5dkYOY26nVXmL5Wofu6sFVItsVCkOZ+MHuOxE17pCq2iXvbq2jamZJEIJHwKBEF4820Yly8mJSweEcR81mYgEc4yeghcBERrTUHFyITdHTiVGF4JZxz0J/P/gf/yv8e+/82fSUtBllYYR87MnNDHmOuPnYmNO2t7z56vIHuYUHeG0cSpAuMcYfRAsIV2HF+HkXBqvf/FlLCzNiE/ebAPf+85fw+vwoNfq4O7th6LXEKmhixWRNP6dxRmLOU60q5WSJj+kW7Ahoo05LxAH6QGcIBEZ5iRl2IfHx0OZyFFLGTp0AJQlsyafbIx0fY2yHg0ap4NFjd/I2EVh4aS1ENE3oA4LFLl9cdLEop0HshosNk5m4s7Lg7xxHiy1ssnDcripz3UjGokKBMmXiqOIF0PP1gFGfQ2dIMULBJLppBz4SqU84sm4DkJl2jlcopwStfK67Uim4qLn5fIlFQpUChgxsTpTY6Ou/pQaCtNksPGbnJpQruCdm3f0MzAMmn+GtCJ9BJnVGGtzFXIWIDkWVJ7gqfOn8PTpGvJZOj9OqKmzDvt4trIGq90jp1c6CVNXSFoUPwBdyLY2ttQzs8hWoC7jSvoM5Kb+ry+wSnRXWlMzxNxCu3SfKLp89kQiqWVYmJ9FuVzB8qNlORl2GibklfRcmuucu7AgOlexWEYuW5ZGQy7Fx67Kdpo9eNDllNfRR3LcmDJV8qRVDWFjoeDzIuR1yWCERSBz/Fik8QVpKsznkfBj5tQU5i5fwOraDt7/xScCqIjcypBhBLgpa4obUqZAhqnIIlS0GZcN1WoZczOzCup9vv4Mc2fSmDzlgcNtzAualQECXreaNVJwXFYPdjYLSE/MYGiz6DIkqj8+OaFsJk7FqZXieVerNPDgwRNNsQZNC/KZAt566zIG1ppkArlSD0OLB9s7W3pGk+OTGHZ7YopwAsHIngefrMI6dJpcV+0vNo2Az2fH9HQK2UoBi6cWdO9xHRLwYWN85epFfPbZQ2WTtjoD6Wz1HkeW6L1mX+8zmvIgmHQpALmYbaLTIHPEjqWF03IHjCdj8Phc+PDDj7DyfAsDTbAJ0hnw7sqVS7qbDo928dYXX8fjx4+wub4nhgmBIxqGsHgnw525lQRXRQXtdXTWkL7Myj8ejeiMYxwS89WI+BdKZTkZE0SktpkFD5F3FnIOmTg4kDvKK6A5HnUiEQ3gl772yyp4/9n/9C+UhRmMB+AK2vDVX/4KTp46iVAojI31NdSrFZw+c1KxEqRGcaHf+OhjTbyUW9lsYO3FBrLZIhYWT6j5oq6SzTfPRNrXjyXGEA5EsfxwHQf7OQQCXtQrTQyafVy/PINLF4J45fqSKLnVahdH2SoeLG/hsNjFwOHCfiajz7N4cgLV+hos1jbqNRfCwTlRqzrtukyMaNLAQo4THe4nxqxwD1KPQ+YLPzMXPXMfXW7qopqa1vt9buWmPn24gqO9opo5moIxXkr0xNHUQZlpTpo00P2XgDTrJeoOpa2RVo7vrdNr6JnzrphfmJFpEIFxGWMNrNIYE3Ty+QNYWjypdbK8/Fw1Bk2H5hemxcx4+uwzdDukpnMqP0SvRZt7SlBMzdNs857k5GaUN6zJIPX9Ltg8PVg8Q/RsXUPvrlrQqnRhlcyCplxuJJMJxWZMT89Ii08HxoODPO4/eIxstgDr0CavATECmAnso57MlLhioth513mVFZvZyWqq5A3a8MpbV7H+Ygubz3dh6RpTDRps8PmxFtXEj6ylUd2pxk5OqMYYhg02a0hRZZ2G+cF3oOuCdYAJXpQ5hlygBUaZ+CPWL9RIs1bgfcSvl54ew8WrZ7G2tSc2GcFZ7S8aeJGRxeB2G6fyEdV0QV8Ya2sbOst5r9DYml+bH88XoP7ap3uSJl1BX0SAHkHqF+s72MtkcWJpXlpcRqXQH2JychzRSEyMhopiTthoM+5lW4AjmTVsrGbnp5BOJxBhJNLQjmatj+9/70eKvyJASemJUdn1EAx71OCSnsmBSjzhQ3rWi3g6KBlTudxBhbrgpk2xYJRF0KSqVK5L9sT6S7U5n98onsnUXCNZ0aje0B2rCTANhMJw2h2o12uoVuhAS8MxG2KxiOo40lc5seV5kcsUsL6+A38wgNn5CYFVW2vbyOzlsJCIYGk6ARv6yOfL2C/W0bQ70LYTpODZSjaVuZ/49UyUkhmkcH8bkxsDB8j8h7RkGSP5MT7JyWEUrU4bB/t5rfX0xDjmZ+Zg6dlx9+YjrDzdGHnpGzU76xlK3riO6MDKM1vu/Iypa7dHubXGNM+sVa4Dn3w1uObJIjjum/T8GLzudOq+15qnQY4MEU2zp6/P/eQ2pne88wm08LuK9SOtvjGMlNMnmVThcNi0qurGScsxocQcyw/51/EnG3Gnjy24Nf/S1GCUyXU8Fjz+97JsN8G9/KFloeu0wedzIBjwYdjtwjOaPLHYfvjwCVp9B+IpZr0BR4c5cZHZnVKXxhd3HH6sKcjI7IAH7jd+/UtykPrg/Q/lXrS7dYhmc6DNSDqb7H6VL2hVMyPuOWlXNgcmZ5OIJLzY3txF4ZD6vBhiqRQsTnJv2yjk9tBp1fXgSX/xeAK4du0LGsuOJcfw1ltvoFatYOXFczx8dA+lypGKVTaqbLhYBLZaFrz19i9hYmIKa6tPcefTG+h2Wob+yqmGpj2ccnblquTyeXD+4jnUGlUMBz3xf1koUyfIqQpR3QGRfHbuiniwmE2CPmZmp7SIGCBP+gCfFQ8sks1YchsXR5MzpNBINgPo4sTpNMamgjqUKDReOrmoMGK6XrbqPXz7X39HYbMsHqkX4oSQeWBRlwu/+8134ff1UbU68N6Pb+mS5ef0sNienECxYkwo+k0u+iHGJqJwetxw2QJ49nhDLm107CO1xElzBzY/ficsdodCjDmVnZiLo1Aq4fGdF+g3zaZlgcMDmZcqWbjkSqsZ7LCQN1NmNrsS344uAxWizDgTKGGRU9z1Ny/gqLStMHeuWVJZaUTDUOETCwuaChCJOswcIZvJykWLEwc+w16PE9w+3E43xlIp8bGb7a5yrNi8vvzKFcwuzMLqcGN9Y4c+Crh76y4+/eSBmnjpaWTgY5wP+VlHsWYCJ9w+t947nfnGxqM6LPhe6aIoJ8N2h2lgQo3pPMjnzEaCERIDahM4KaPmx2QMjFxPDY9eHamek3HSNFNAE/nAX6QqErzQGcBnRuGxnXQvc6G63QyQbeigYhPFw5O0YwWzMoiZFM6xhIr03b19TY+IqvL3K+WKadhZ6Oj99XX+sNil/fHLL1/D8pNnWuNETKuVqlCrIM2KmL1TKMBmow/lKD5hZDvNU1e0Nn7qkTaRbsU0fuK0LT0+jmqxgv3tfTWmNLehznVkbiohPZ8FmylNX912zCxEcebSHGKxJGrlBgr5HK6/clVGTrT6jsdTePbshXLUDvYLqDcMCp1KpNSoqcEXKDgKKOfnstLNlU6gdCO0q+AkjYv7ORCM6v1wonTy5Ky0DKQa/fhvfobdzQNNtHgecJ0fx1KQXsaQcobbe7xhfPjBpzqvaCLBIkLnH/OO5DTag8vHZtOOUsYgmYwhD9Eqn0Aeqc4daomH6Mgul9IlRn5YMDYWAjw9LF05g8XTF/Av/48/RSFblXaIpi48Y/m9qF0Qoil3UydOLM5ieoKCEpwAACAASURBVHoSz1eeydWN9vgMUb/20lU0BjXUhwV4I3QTraLLpsVKPVkYHjcLPStyRy1srh7izIVziI/HUS7lpR167e1XYXO6ZO7FZVkqFJA7zMlQaXVlAxfOnkEymlRu3IcfvY+9g5yYJd2BBZlsVmY1LqsDhf2s9CaJ8agiBJ492Nb3s/TNqJurPxbzYXoqiD6jf6x2zJ86iUKxiGyhJArioN/CtZcuYm/3QMBpoVQdsRlGTJme2bekmRFkPXV2Cffu3pPJSrM6gMftwYUL5wRQkP62vrGJ5WcryGXy6FOvKN0FEWNmEkZw8cIprL5Y1bnPgoJMBVGwpMHpw+OmEx/XcUv0d54lFis16YyJIHhqRSIaE+0+m8nh2rWXNIFhE1msNlAstaRPJnWPGVpsNrzuISKRgJgrPo8dPg//nQ1vvv4WTiws4p/+wf+OlWcHiCSDCCbckjN849fexd7hHnrtNlJsDkJBNUvUVJOq+eDBAxweZDQpJyW0WCwJFOHdyCgVE1Jsk4yjUirJPKVarOPZk03UqmaiEwr6Ucrk8CvvXEM82EYw0MOlKwuYX1pEsdrBTz96jI41hvdv3EWpUkUiGcelK3Pwh9pod0pot+2Ynz+PvYM9dNoNJOJxWIc0jqsjmZxAp21Fs0MJRg3Lj1c0aSPlnM+aU4xMNoPDw6wajmQiAafVjQ9+fA+9BrX0ZoKhuBMBCXxHBKtIMzNNkCYFei8s7pi35xIoRHdyhrHHEwGh+rFIWFOrQiEr1gPZHd3OUG6InNoem3IR+OWvl65eRqtVRaNZR76QQbNaRqXWFCWdzSn3Gg1XpOFVkUlmgTFXoq5JtEGesi4bfBE7xmaC6Fia8Lm8Zho2tCimqsNoZVLCqTkNBDG/MI8LFy7oDrp56w5u3bqnn5fGNvyZOA2pN2taz8duuU+Wnwq4Jp0ut19SlprdM8AXv/qq4iQ++tlNtGqMVSIISGCDOj9m9Rn6q/Svmq6PDKRG9aXu/1HDcVwPCJx0OLWz5cw4YKwP2Vpk2JiQd5rjkI3Ad6OmoMdzqKCojDe+eB0H2SzWN/dUe/AbcPrCc5q1JbV4X/7S62qyP7v3RE1bNBZUk0U9HD87czBnZ8fg9tB5dR6RQEINzu7urs5HM4Dwal0w2kC3Nd9Tm+ubmYu05jfaV6vNiaPDLMKhGB4/fYrN3S1Nyen8HA0E4Rw68dndZWSzJSycOolENCnjJDJpVBvpmBtF7KgJt8DjBxKTPoSSDjh8NlgHLuR26qgcNBDwMComiHyxiqNsWU07Qb/jiCSeP8dTKSNBMr94h3gZ0RRjvh5N3dyksyhHs1ypqW7jPcGzgUAv749EPIZsNq88VZ4HE1NjSKVi8gDZ2z5E0MG4CBeqRTJY6P9pR5dh9F5qgruoFevKvTzuVfgZ9SxHk+Fj13LzHIwOl1mB9Bfh+0+mAzh/8bTOrRcv1pHP11QDyUW/78DeVhbVMl2hjVRLwxXlYntU15OpRWCCVFmyuFhT8b0dPx9NQ2XSSBDbSMj4F3+xPj92XxWAPQqM59CHQB7vAgITXM+kVGtQx5Ac+qw0jWkgB0ysN9iIy4CR3ycSjQ6PzT3UDVJLYiM9rWMcl9ThGa7nsa5PaIoME467VqMBOjZ74Yai3s5CPQBzKojIaKORr+tGhPkT7aZiGYi8JJNJ3P/sCeodIBAJCW05OsiOQjlN06gCj/lINC8ZTSNIWWTY8+LpGSEpXAS8nGi/3O9RHEk3vKER5vo8CMfC0i8wg69UqCIemoA/FITNPkCpWBQdY2jzYGxyQha+zSYnUodyp6KWy+MO4MK5q7DafTKgoenH0uICXr5+CRZrF7//X/0uCsUjoYI8jBgo3+4Mcen8F3Dl6qvakE8e30OpcKT8Ij5cXm78ebT4ZBFsEyp/7tx5lEpZJJMx9Ptt5HMF1GoUtlOnZAxZRGUbUW9FGbMMdCnQ1tdwpU0BygtVxhXs+qkv0jFlkHgiC4snpzA5F0anXxOdzTb04NU3riMSdSMY9qFR6uOP/pd/A9vQjdh4HF94+zrCPhee3PgQ/+0//h3cvXMH7/3kBtpuL/ayZTRbRrhLMx/a4debDaH4Dv5PtvTUnvTFrzdBk5ywkJprVeYLm10WDpxUbawf6L8bmwlJJ7bxLAN0jGaFKCHpjkQ0hKYKVfn/N3qG+2/oydpIojNSn8F/Z5UluDduQWomiFgiiOzhoQ5PryeAFGM3KlUsnDiB/b19uTWRFrL6fFWNlVxSOa2l/owbz0GKronXILLP7/HS1Yt4451XYXc7tabyRwX85K9/geVHq3rvPtIeeAFZTQPIycBxkC31hoFIQGh7JOKH3+/C+voGspmKClKiq5qCyxSF+6+vi5zrn5l1TqfH0CVlaz2iB4iKZybxynphZqGasZHQu8lGlkgdYxqcJkOOPHI+Ngcbc5feLZ0YaYPNzB4iqHTf5WXMS1k6XydjB5w4eWZBhSIdpyhQJw2NVAcWyhtr21h7sSknO5MtZOigbDAJ2lCHwK/FIowZO8xxTKaiokRTYE9tKJsm/qykjOv9jpCt40OUk1hOC5UVh6GoWGyADnYOjemCco2O95JBbvmz6syh4MLKD9bC9Hxc2g0G9HIakGBG2XhU5k/Pl1fx4P4zLD9eRzASVTM5NjYuo5vlx8/RaY6etVz9WAhaEE9Gde5tbm6ZyWyf9ENOS+2IxhLSFn793bcxMRHF1vombt/8DJsbB2g3qKNmMUwqSUeIH2lAVvQwNZ3C2198TSj7z3/+iTRQnOqxSVS+HvUrTjvsbnOhReNhncEEMhjI6x5Y4RV1jA0Y9SI9tLpdAWRs/Fikjo+HAXcXtUEdi6cu4JObD1GtUEto6KWymaY5kkwPehhPR/GNv/dlaYeeLC9jwEKtR+c+RhGYierCmTS8EZ7l/HcWWAd2uK0+VEs17G7tyURkemERiwsnsbr6DOnJlOhBlmEPF66cwcmLF1CtN9Q8c2K0ubaJT2/ew+72gfRar1y/Ktrns6dbKJba4ECFz7lQLmJ2ZhaNUg1bK+tIxaj/S6Pc4lRpDn/1vZ+jx8B1AIuLs0ingxhPe7C+8QId+BCOj2Nzdxs1Uu86LThsFkRCPoUws/B+sbaJodzbTMFPAx1qgciuoa5jYnISpXwVz5+uiY3AgvLi5TNq6vb2DrC9czTSD9Ge22hCeJZxL1ErRzo4QU0WI3yvtFPXhGrkjMiziRTN6ZkpZAsZtHtNyRo4PSIoQ2YFGRZ96qRbjBGJYSydxNPnj9DuWZDNNFEucz/b1Yhwf4aCdE42Lob8u9XShsftwPmz5/D2m2/iX/zRt/Hhzz5TvIE35IQ/HMTvfOs/w252G+nxMXil87Fq0knqEnMxnz59jOXlZRRLRd1PZICAGX10dhwBONLXkApmscPn9Inae3RYxtZGRlNcgmxbL17g+oWTCDiZi1XF5FwI04sp1Kljd43h9v0NHBwWEY9FMTM3AburjVLxQGd7enIC1UYV4WhYcg06oTLmYjhsw+0OYNingZsdLodHd3C5WMP+PmsUG2Zm5lEs15DLZPScwsEQPv75fdQKPYAuq3TwVaFJAGAgKYjsjzTFNSg87w4WcbSwNxEOVlE7CbiV60XJTuh/QLAjHAxqkjSensDq6rom1HanW81/OByE005KbFlZsB5GFlh5x3YEttH9l2ZoPIdpLHb+/BkxSDa3drC7d6DJDT8D6zVO8DKHpN4ajweaWtGJttoqIhhxIZUOweUlja6HUq6JfsspPRyPTRa6bADHxtJYOnkaP/npz9SgXL1yVYZHBApJ39w/ONL0lfrDTq+F3d1tNXl+V0Cga7Gcx9RcWhEsN2/c1LvmGqced3t1X47rve6xnEZzlZHXgdnjPN95J3Nd8fnyuRIs5pRb+ifquqnzgk0sqm63qUkzp8xTcykEwmQGbGvK2az2BWhzgn76wgJiqTgeP1lBkR4QFofOP+otCXg1GlVMTyWl8TzcyyrOKJkIw+tzKQqD9aPXa8Pi4qRyii09K4pHNaytHmDuxAy+9Y9/W/rKf/Wv/i3oun/h6hnYXKx7gP3dbTUZZ08bl92nT59j7+AAg4EdsUgSb7z9JlbWVvDJzVtyvqWrpa1PVpkRc/vDAUxPL2DrxS7ymezIoZ8SkL8LvpenhN2G6HgIdl8DkTGngKLsdgOZjbomiNSK0b+gTX8FMscMQvb5r+OGzzRY5n4P+j144/pZfP3LX8B3vvt9LK8fYkhOqcOCOrOLSXe1OyUlYa2fSEQwlorj4CiPfLGi78OadOHEjMDg/d0jNEj71yTd1LPGx4CRHR70bVbVXA71DyMIb8RGPP6gnzembIoI/NKwZmA0jIpScw5l9Li0NCuw/+aNhzKsk2mVwysauJytR425mkqau1FH6veqiecklFRsflATJUUJErP+qNkzz++4dtXZIJWcYWPJk4LavJGO1TAdDeWbmj6C7GyQuX7l+EmGGSlmckP1qJ+T0eGAtcOowYxGIvq5+Ru8KBQK2Gf8QA0WFVPHGg2T/3ZsgUpk3NjPG+6u4VcbgT+pF0SIiHZwfC6aIvVYraaaAdre9toteBmiSTHrxCQ+uXUHlWZPImCGtBIhIcea3SkrTfL7pWkbjTj5oDj2JMVt6ezsaCpAalgV7Qa1MVaEQj4EQxyFmiZ1ZmYW0WQSvmAUmxs7iIYS8PuChpo6MDl97X4XnWEXwbALucwettZeSJ9z5uQ5/PY//B10OsDhUVEvc3JqEuGQD2fPnIDN2sT/8E//O3x65xZqTWYpMfvMgWRqAhtr+3jj9XewvbeO9fUViWrYmfMyV1GtB2hejMJKR4Y61DaNj8cBa1daEArDicTzQuSzkVuPxM2GjisRt3Q2fdnBssgtlsvSFbDxczs9ag4NPsXN2EcsEcHiqQk4PTSq2MOzJ9uYm1mS9o2GATSzYID9//a//ksMe8aRkXTNVy7O4R/88tt4/+fv42e3n6EycKOjz24c/GxCN5XlIfRM9A66HDkZKUFufk9OevxFMxurjEwsGkMPBm2cu3gSG1sbONyvqWmcXIhpUrGxnIVtQMMNsxHU+NCMgqGqo+nVcbaMNo7evTnsecHy8JecgDzpoQ2xVAxtax6nLs3ooD3aKWFmZkbFVblcQno8rSkgXdJI4+AlwmKdCArpptIMcspG+2K3Qw6H1FZyMtRpUZcRxle//g5OnjsB2AfYWt/HD/78b1HIFpAci8Lld6GQL2vKyuLPoDacTlmQ1Lu3ot1tYnFxDidOzMi5afnJKm5/dF9U5EqtbCjDVhZnHjSrbfH/SRnS/qD2b6RvMNlGpvgI+P1oMAyeZgls0u1WaZToAsk9ZIybBqYp5CUpVIkmSAyRZWFglU6MSDLfG3WIBF2I0sm0xGbF2EQCC4vTcosj7ZZrjih5uVyVWcL9e4/UHLNpV9A2OekqVIxQXBrFPtcgwYyA0DLmcVWIhrK4cBpNqxGR09HSoudN5JW0Quo/P7v7FNUC6ZRWubheffkq7t69L5McZiVKYC7qOKkR5rjjQmUjzSZwoH3JBhTKayIt64tfeQ0Xr53Tz8eL4q/f+wme3HuB+3eXsXRmCecvLypD6M7t27h04SV8evueCgAe7LTAp7352QunpCWm/b1+fstQmjqeVQw/57T11OlFUcM58Wm3jPGPDFR65twgMMDDn+AOaUZEUS9cPAWvL4TvffdvEPRHdRHWGg1DX5FgfIBAOICXrr+kvb+ztSEb/kFrCB+csHWH6nVpNsQMJ2qtGMGiTMthF4lkAK6QHXXL/8fUez5Zmp/XYefmfG/f1DlNT0/oyWl3wqZZAFwQgSAYAZqmRJWtKkvlDyrZluQPLv0D/uIqscqW7DJFBVMUAhEJYBfYACwm7MxO6umZ6ekcboebc77Xdc7vvQsOarnc3Znu2+/7C89znhNqCEWT2NsrYH8/awWnmwKMe4fUnYDPgy98/jo+/85b+O7f/hCfPlySOP30uQXUGg3U6iVEk5wiBOD0mXxmry2E3dUsDncLyGUqAj6OLRzBazdflSY5mz3EUMSPcqGAvZ2UJjKvvf025o7PiQLKS5PGWMtPl+VuRufIjc0N0agzWdJX6TLb0b4IBHyIR+NYf76G4kEeM1OTOHdpAS/WFpEYHsbzJ9vYWN7D2TOncO7CUTx7/gCjyWHkSnkU611pHNPZNJxejwpU5tJxghUND2lfURfC58f7lOeF3EwNhcYwVtxeHJ9fwMMHi2oAWKjw7OIZwHVNJoToSHJp5TlPBgcnwUekPSOSvLq2gtW1de3BSCSonFqe9xfOncf0kQT6/Q6KpZz00j17R8yAdqsGl6cPMuGViUlWSpUTx7A5S3sVdLoOVCpubK7nRFe6ev0Mer26bNlpZhUM0EjAoSytRCyhc/v3fu+r+I9/+W38+sOH8IeC8Ee8cHjc+B/+x3+MYNSvppwGNP4AjT6oe86KKbGxsonFpUXkCxkxIAg4ORjNY2UD817m1JEARGwogXKBjtJhoOuW7ocUTGqZqpUi3rx6DZVcHndu/xLxMR+uvnUKw1OTyOY7qNS7GI6Nwm1zYGVtGfuHm9hLpVEptTAzO47pOWqy8lg4NY9ENIy9vQ20OxU1bKTbU2POvDUCqY06mTct+Hx01e4iFkvi8ICMkH29+/R+Ean1PA538pZbs3nvNLQhdS4QCKJULJusXElYCGJZQmpLD0XTqaFYCJ6QEz17W2c0oxv4rKnnYjRB6uAAHk8AZ8+fx+rqCrJZQ5EM+ql5cioMnpOrno05lx343GEBDzxLisUiyuUSvB4nRkbGBCxTw0gGx8mTC2rGWW+pPunzzgiIwlZjc+pixiTBCjeicePaWCu3VAgT8Kkzm9Luhc/rx823boqa/OO/+xGOnTiOQqmC5ZebePr0JWr1pvbi5NQoLlw8JYdaAhJkRxA4+8lPPtDe+eaf/qFoygecrB7uolhII+D2I52qIJ9uoFyoo1Jmnqeh9P39KZPJwLQ8KsxQ0NzXTjdGhofxzW98A4VcBX/17/8D6g1OrzjhdOHMhXnMzk+YifQ+teG8C2yIJUK4cu0MJqen1PgtLa0Y1hIbP0suIb1fv4lEPIrtjV3V9l4/n3NUzsucjJINVSylUcgf4szJU6Kzb26k8Obn38Cv7/0KkWAEH7x7CydOLeDy9UvIFyknqCOT3gddevmTUL40FI2ooa2U63LbzeUKeO2NN9UA3bt7H5uru9rfHOQwP5TssHyeObUG9BxokFlPkZFjmEc8s+wy1/FFAG+kA4/PiUqui/RWA+2KYZFooiQds/HzUDaf2y0wko31YFjEhlVxRD4Hbr56Bv/6f/1n+PWv7+D/+qv/il2azLD5taaw1ILmMgXLVA6Ymh7XOXp4mJcEig0oDd04FWQ8VqtqKMlsJlgX8v6moQ/Nq1gLZOhKqhLZyJo+k6FZ5pQG1DLZwdyHilsA6zuCv+a9TU7GxfDZ2jhA9pDsDoNUk57JZ8V7jXWgCXUfOFb31fjxudIdl0wLvjOCdZypEWxTJARzFD3mM4iJZf0aTAQtP2fTCJLSTIda0Y9ZexqnX9X9NGlSxATpz8a4j+f74PPwjuEZwrVvi4aH1Lmx2eAYNRAOEK5RoK2TNA8Wihph8veYb8S/+MV4QdFu3Sxyo6thcZMYjgidqpTLqFSqQqidbjcqtaoiHKKRsAw8Agx+twEjySSeLi0jU2govJ2FJgsPHoQDF0o2pvVqVYWgiZbgZIDTCAfmT8zosPK4Q0gkkhq10+KZiDgvYpcslokABHH02IIKo0gsiq/9zjs4cWJelv27u7t4+ORT3LrzK5RrJYT8Lmyub8Bpc8ua/1/9q/8NU5PTljV5T5fU4pOHag7mj87hW9/+a3zwwc+wtbMltLJDkwm6M/oCSB8UMDE+JUtqFipNUjhIwSOXW06hRl+kkGMVBiwSnIgFw0LlUgc7OqglQBU4QCMIc7jJEET2tyaygH/ns6OOJjGcFF2EWjAiVXQRI21W0zIWFK6eNI6xJE0mmrh/ZwndpgczszO4+vp5DMV9WHnxHK6eCx/+/DbaTWDI58cXrp7HxdPjuPvoPj76dBUtRxjlOnPI+EPQFIQHigljJ3WF/HQhSKKCUAxscuGOzh0TakPHMMiZiEGlLHOauPraRY3/Hz9aV17g1NFh8dCf3FuHs88JlV2TBa47UlmpSyB1UwcPERHLRVDXrTb7YOLHJsYBJ+V//L1+O46fm4Q31EcxW9NEceHkSTXie6ldTZd4QHN98GtzqsX4Dx6QbAC57jihphMfD/58No96qQaP1+wjNjHcC1/+8hcwd2wGn9x5gB98+2fwOl1CxDt26jW7aFSpDTCGKdxXidEofGGaWJDy0cP80SmcXDgqJ0Hadu9u7erAZ9TJUHQEjx89l87F4/RI48opD1FGasf4V0M5lmYy32rVceH8OeyldlTU6YDp9VEuVS16sLno1VyRSmwVqyZg14S6M2aCoepEs3nIS4vrdGld889QmzM1PSqhOGnPdNctFUwuXqlQtrKLWtK4cr0bpMrAhVwj0mqKjkb0jjoNh0TtnB5ubW9rfyWSI9rjpE15qA2x2RAkXarXxPmLZ7TmH957hqcPV9CpNzFzZBqXrl3Bz979mcLdhRJyYqzJoXGg5PsSpVUFKHU1nCx3JLrv1m3K73rna9cxf2YawUhEz+Lxvad49Mkybv3qAa6+9ipiI35sbrzE5MQ4kvEEDtMptLp52J00pCFqbHSHwyPTeHT/JdpNmyagVQJWKhCYVxeQDqNWor7HZ012adrE4gMqjkfGR5AvkAlQlXNnIhZEOEJhvx1bW4fotg0KK0dFOtYGg7rMYskYXr3+iiaot27dEm2cZjXjkSTqubL0fqSRkrHQ4mXBiYKmxm0MDfnR8/TgG/HB6SMl1ov1lRQqBUMNZY3IyVtsKCIH0BMnyMbgW3Xi1u1PcZDexStXr+Hp0+eIxH0YnnTDE+xJL9WpuPF8cQ1u+PHqK6+g1anCG3IqTsFu7+Jgv4qHnzxFt9k08RrMWGw0pXv63BevYmp+FPHRBPo2JxYfP8fSoyWsLm2KUu3wOpQ3Wa4yh66OoVjYhOo2O9hYXlfQ+6XzF5Tb92z5MSLRgPQ2dG5Tdmg5j+2tXUxOHoXDZ0e5Q2o932cNxN0YIO712ARsjSSGNSHd2tmVBocRRVzVnP4xzxaadpLiT40Xp+Z9hENeBcKTnsxiSrbnLFZIKVJgsKVbstvw2utXMT45LJCEuvZFOs9Rc+tzYGI8idhQHDPTU2g2c0jtbaLbq8HBRs9vdPF0BJZTtJoNm/Z8u8m7xC5zK4eHbj925HMd7KyX9bNcv3EW/iANWRK4fesTFIt5RfkQmScwyn369d/9Mn754W0sPllBmJTEiB/VZgO/87tfNVm3urc60vfxnbDw/vTuQ7z3kw+lqyYgyGlTYjiEI0fH4fGTXlk3hm490ll5VrGYCSJzWMb8DKdVDty9+4mmhKTac8JPiUqxmMONty7jxtvnsbmzJZCPZk2taguPP3mGTz59CF/ILcpjIVdVsPupszPo2RoIBt04JkOzKgqlfSu3LIhoLKn3QcDWbvPg2rW3FDEgvZnDpQn5vXv38fTpkq5ArzOItedbWH6yBbMFSQtlcWqTxlIxTmxo3R5N5lm0WT56Vn5ZV47DyYko3H67JuUemuA4GXnjkSyjVC6j07PjzLlzKnp3U6wV7JpMXjx7AZViXnEO4WhIk8Ft6mEdRrZC0zvSmwk08l6TltflRCFfRDSSwO7Orj4fPy+lHZwyG8yZairWLCYHLxAmAE+KnF3/TAC7lKeWzy693nCCQdpncP7cOfz0p+9iN7WPQom674b2KmURR49N4szZOcwdGdc0jIX87s4+fviDn4vGyoku2U+lUgaNVgUdBhi12wj546hk2tjfzKFSaKHVMGfkZ3l+VnFv3L0dyosVoZXB6x4P/ugP/hD/8n/+l2IH/Mk3/xS5wr6eK+sLRgW9/c51FEpFvP/+xygVGqKrUoowf3waFy9dwJMnz/BieR31ekv7lhpCxe84XDJVIrUutbOvzzQ6GsOFi6fVkD95+BSrLzeNbj3kQTwewemTx/H2516XpOTb3/++HMgDHp8UGf4wTVUsGncT2NjYVT3OvRJNBuALODA1NYlIJIaf/vR99LsOnDt/UeAWz63V5S2U8kVcunReYOvayobufg4NCBQY/wjW42YFCrTne/faMDwxhLatqmDxTtMm9+RKumkctPW7DXtMlEUNkcy/HWSOCtRw2JSznAh70akV8bUvv4Nas41f3rmHrtNh8vKqFTF8OFQ62Gccj7HlJgjKs5aB8EYLalNdRkNF0UG7DtUuBjyWV6Xo0y6PF36fD7ViHY2yNQ2zHEj/fiqBQs4dRiIkvSfvfBtlXawl2ognIpLZkL24ubavc1KTeutZyblaZivcr1Z2nmpOoxfk16F3g9djpEcGxOvLcIZTP/4+fgbVHnKm/w1wMQAw5OUgTrEZEvEeZ10nva5YXAN7g7728mdUUcvF/TNGpjLYbbDFook+tTf8khTA0kaezl6cXJBrzQONGUQsrkStEw+YBwX53QzcZFNB+2czYuT/4ZSNvPtqpfrZJCYYDqPVIyLkRIgj2FYTHibLOxwyziA6mjqkIN54o8oGlU2AbHnZzZKex9w8Ewgvswqr06WxSig8hCuXr+Od334HqZ1drKyua6EF/X4UC3mF0o6OjGLmyJwKyvlj8zg2PwNbv4d0eh8v15awtfMSP3//pypMyeeeGJvS1xwfm8W1a9flTCZ6JLrY2HiOh49uYXt7Cy+WV/Dw0SM0mjUJpFvUXzHcs8nnYhMCS3SXdAshmrLXNoUmJ2i8DAduSCLidSHKxMz4pBbN0rOnxtHUCopUHaHALKPZ4oHDjcUNw68vNzGYcHoeQqTNkvvMw3Qw9eIEEeuZRAAAIABJREFUxhd04tSFGQTCDjx++AKFwyZ6bQdGxuK48fYrCIad+OC9D3C4mUerbkcsHMLX3rmKkYgHH374azijQWxky0jnmkZk3WSzbsKgzf4xWjCiGAPePd0oiXZxSkGXV6K/bFRtNNSgwYt6jibCMZ8KPuqm1pb3pL2ZmhnFnY+ewNk3420ewHyGvMBaDGqWe6rZeMYl0ThWqqW2LgBOcsIxP4bHI5rA2dx9jE7FxLO3dTx4dPcFkslhNcyc6tI2ndlTGxvrmqgx64c6Uu6FapmTsb4OOh5ucrjihMRmw82bb2BlYwPrm9v6dzTIYQG0tr6F2x/fRdDPpqkl6jFlVIzukC7RwQvJJSdJTjA4oeTPffniKU29+n0W5MwgoobOiYcPnuD2rUdI75fhhBtDEb5zvyaO9J0pMZuSdBcLSZKYvU3znGnR6nhJ8zXxObLJZD4dCwfucdP08WWaJp6/anQV5WTW51SMA88KQ10w4mWiWWyKSQ+TuUffiJB5uRAp1wRDhaylnRLoZBBGHXqG76rnS449C0raTTscXen72ACTllSvG3t0rgMegsxm5IFKYMjpNMZDp04tIL2Xx8rzbexu7JgCRjQ35mYZwIV7imJ8A75wDRojGzZ+LGJI95RxcRvI7BUwPBrBH/7pb+H0pROwMQux3cXS4xd490cfYWfjEOPjkxiZSGJl+aUJUSXdOeLC7HwMgYhFHYWZ6DjoEOxNollzYPkFqVZpNQGi0ZPy3eqrkFV+ur1nii7RcKmJNQ0c1x7Bh3ajiSMzY+h266gxB6vNIronnSh/PlFg6O7pop7Qg4npcU032HAGfD5MsWiuNFEgOmrZu4vGQ0E5Yy94ufU7Kv7S5Tw8iSCOnEwgFLWjUe1ie62kmBWK4I+fmtV0emdrDbOzUyosCQ4IFHCTBTGDg4MM4qPM7KsLyWZ4dznTEr3t5KkFjE8m0Qet3xsCOjIHZWQzPWysHKBeZlSQTZPuHjWu7SbOnj+CUxdnceHaAhKjSdSrPdz66D7+8i++Bxd1k9Gg9jmdlEkX47SWtx6bETpHcgL82rUbupeePXuEc+cXEPJ7UMrn4PUE8HjxJdbW9jE9PY9Su4GmrYdStSDjKFLneKf43DYBjYl4QtECG1ubSOfyOrtJi2Kh4CLA0Gc8whgazR5yxYpAV2bbcp1xvRDVN4ZVzBZl7qEV6+JwyvjpnXfeUKYVm03ev0svllCulMTOYKYqGSWlclEaNdHaSOtE22hFukAxR+c4OhGaWAGuRWPCY5PpkIom0oEdLrjtQczRrGMiil6/gUg4Kd1hKrWLZDwqipqy2dwufP33v4Jf/upXyJcqSI6NKNJhfWMLR+dZ0B9VsDMbu82tbTmmFrNFIfaMbuLe5DPj1DuVSsl2fno2Ca/fNEtE3enCTCq5w+lFKd9AZq+GaCgBj8tronts0BSjlCvi5MI8zl06qTB2ri9OrhhFQb3n3/3gAxTLDcRG4pqYs9GhaczkdBzTs5yStkTDo20+mz8xJUBzmaDOJbIiODG5fOUaTi2cF/ODeju5wHb72E2lBAouv1hGbr+ExXvraFRYHxGANpbuRHp1PggcNLoe3VSDfDNtepkFy23b4aNDnzF24x0RGQoovJsTulKpAbvLhdGxBCqNEoaHR2UUMjc1h821NTx/8Qwevw+zc3PS3MVjIyqUy+UCDlL7SB/mVISyAWOuHambm2u75rywcsC8PgdCES9KFTZdLkkkyIThz0zwh8ZjXGNsmkNh1o10LyWgQGDALvrm+NgEQoGIImB29w5QpsNpz4WuzS7qLeUfs9MTONg7lFEW1+Yeaeg9mpMRrCAwyqFDF94AkVsyBH042Mzp7Oi1jQPxwHV+MN3RxESmU8Y1kiwO/vK6PLhw/gJev/4G9nb38a1vfQf1RlkTWd5rkzMJvPG5K8gV0qJt07CJIC1dOPnz09GaAEY2UzS0eMuFmwC83x/AtetXEAmH8KuPbon+OTWdRDDkw9PHz5FO5dFrETDxwOFhDrVbeazXb7wi+QAnSffvf4r91KH2ZL3VUBPtdfo0Tc0cFhXlwX3qD7owlPCJpeb2ci31JfcgwBVLjIgWyWim50vLotFz+kX9F/eE5EC8Y5ibx3U+oGVSHiMzN1JDPfCFnWhLm0qtow2ZHU4MLY8PqcGsWkFJYmZaOADfB4wort/ZCfogHKquIDOExnAEzhklwnqL3hd0P+WQI5cvKzaGwAqlEKZGMMY4zHSlqV6z3cCR2SNiTa2+2ESXDEd5X/T0bFgLMR6EUga+O34N0yQZq5OB4fSAZinGGp+sk0MbY5YXHQpieDiG9GFWbsZsqkUptlCaQdya6h1rsjyofc3wjnueGj+j3ZX3R8syciJQJadrKzKL/gQWFXXw/NQrCHBiPUXzGFJyIXDY7Rm4Rlsykj7Uuw3qKUXsyQ/FMLZ4rPBz2sZnjvXZ3LF5IC2EBgvsXNnB2vp0lfJJgMmFIc60pn3UqXBiVUejVlbj57LsV0lHUUdJN0WrIJTwkFEO8bDCN1lY8HLixcQJz+j4uH7YQqUq2obPH1CgLXNt2j0HGrRuF0+2JYSKCzTgZ/j6iCy5ScVg5tGFi6+IUsCQxHKpjvHxMSycmEen3VDQNVFoY6ZioRPWQXv37i2894sfIVdIifYVDoxgZuYorl2/IcE6N55JAjd/rt6oYPHpLRSKW7Ly/u73foz1zZQWHAPKeUnMH13A82fPZCAwQC4MCmIceIxGkjkilmhfei+Or5uidfKwdPYNFYdUSDVPal4MJU4uLRJjW5NCK8SRUzA2frKN9RmL7FK+LDoPXRSJEunF24D4aBQLF6bRtzWx+GgF3YZLFE0WvK+8cUXUrl+9/2s0CqReODE9PoqbN07j4cP7SB2WMXJkDLlqGaVSW4Y91AMQdSG1Vw6igxBBUsda1GZyEbo0nWCTyIBmal3UqNKynhEddha8TTSaFcwvTAtlWny4oib/7LkFfPDur2HrOHSwknbHDUAHQrvdrakSr2g5zaovplTdTDfZEHDT0DwkPhZEJOmCO+yUS1S5SnTShiNTR6X9YogrCxAigtRhkZLE4pUdUi5dQqvBZsfoNmidrCbT0SeIKkc3v8uOseE48oWS7P5JQ+U6D4WGYOeU2wlxwqnFoYMbp08CqpykWvsxPjWCWDwk6lcsHlWRRydchhFvbOxId0BnMTpfvvvuh1hfOUAxU4etbZ45g0v5LjgJZfM0PDYscxOGBhsnTR7U5vfSOISXEX+YbC6PJq2JwSl/T1b1NFbh1yKCqWiGqnGlcvkdCr0XjZcTDFLZZMxj6Aa1al0/N41NBmgU9/igqWFjwyJq0PSZ58AYBEPh1T4VbYTnDl9dCzMzo5iZGsHS0+dIpahVMQJr9qc86GjRPsjR4wHMKQOR72K2hHymqKbH7ePXNWuDjbouFDovWsi2yTi0qeDyB4xBDWnKhQzzo5qIxYP45j/4Ki7fOI1Wr43U7gHKhSb+819+B7WiQUFZOHMBEn0mBYrT5VjSi4mZMMamDK2RvxSBw2XViyC1VcXmZtoAGBY1nYUXzyOT0alUKu1f2sdTN+uhWQf1CJ2uQDROKRr1MrI0GGoQ2SPVq4FqvqJ30e1YqDfjTvxG58XLn8Db61dfwaM7n6LGi80KJOYUpqmJH6dOxj02HIkgzz3fbiE5EZQjMvdbq2FHMV/XZJnuwF4fvz8NRvwCE+rlOuKxGG7+9jvYP8iIvhtLBPHw0ad4/PApouEo5o5PauJGG3JOQHZ3VrV/t9cy2FotoVIlLZfhuXKqgSfgR40ZkeWmPuPYVBRvvnMBpy4exdjYNH7w3ffw7X//C4F4PGdDQ34BSLTrpqcAs+7ZLFF6QH0UJQf9VhOtehXx2BDOnJ7BxEhUjBY20w8fPUep1MPT9QNU2n0USyUr/wmaOJEy5yfYGDQW+UU6dvL3yDac5gc2o9EaiiEYGpI2SGe9on7ogsu7oIVkMoZymTQmmqsYxzw2mCw2WPR8+StvYnYuqaaPDJKDzJ7eDQE0OroRkCUwW8jSHISMHANMCZxqm1wuGsoYoIP0NOacGcRZBbLHK5aGod7bMTmewIlj0xgeSWpCTr3twWFKETdDgahc87iGSMPa3FmDNxRE6vAAB4d5FPM1BPx+aV4Z38Biks3K0FAcTx48xXBsBK/duG4BWjV9BlKMl5dfYnNrXdTU5HAE0bgX/pBDn4v/vV5vo3DYw+bLHIaCcYyMJZEvZVXgBLx+/PE3fhcHGebJciJG0LOLjbV13HzjTZRzVeynM/CGAsjm0/B6XZqUOR19xKJB3Xu5fEYof69PejDPaeozewL/hqLU3VPykcXpU2cxP38SLldA+5DFbKVSk0HNzs4uHn7yBM8fbiGzz2ku2SykTvKd0kK+LUoa7ydj3PMb7b2Rbhh/A4+fZ1ILkVjEcvKmq60PoaBX+mXuLwI0wSE/IjFGOERxYv4knj1+hpcvlk1T6XBj/vgJK8fLiWAgqOiGrY1tvHixIhdYrk9OiGJDMexuH+jc594mPSwc8ohNsL+XRbvHrDvGbBmPAv5FjTep+Cpw3Tb4/X34AzadG2Ro0fSEABPdK1m08Nzc2NhHB244vX5MzkyikM+iUavq2bi9AfRtLtSbfG5c+zyvOSFpSQbBCTn195VcC50a0CXzkd/HAvMGxh3mpLWMPGid7zHabdW3BDQtkx3eAbwXeB8Q2GfzF0uGMXt0HBn6PDBOp9/RMEOyAAen4wm9UwJDNPSjc6kmp9ynbpcYOiMjSdGJN9Y34fUbEJHvvNPoIbdflDMraxJGn0TjQ4qD4bl5/NisYoIePnomkypmZtLYpl3rIJ/OSxoisyAehS47glGPNPX+MGOdOPF1aoKVyRXUbJw/f0bTvSf3n2tCRrkAzxj5Rch82XI8lwEk63cC2nQbd6NDnWvIjb6DdE+vMblJlWQ4ZdgoNAQ0geUDt3CVqZbxo2KKGBAfiyqOqVQpKfPQR28DUhPpLcLsO+YG27pIjES0vpljm8kQXDegsxl4GHMsxmcRCGKdwizSkZFhrCxvYC9VEIOGTb6JRnOiUW7IE0HAsPRyxpBSja0aXcNU0b+3SmsGynu9AU3lvWQbxWICqVjfG1qrZUVuuXJ+9rOqyTN72kydjSs0/+7zUoftUzPJ80ssEJmQW+7qMmgZyJdMTWjinAbmYLxJWPabeoDMIJpbqn+zzHTUZkrvyBqVGkLWa0ZmwL0sd1DGu5169fN9Ngf8gtxU7XbDBMHWqppsBIJhOKnLIiIgbRbRFyLIdXTbDXTb5O2b3AheYMrfEo3FUDH5dRUg6+nLsljhnMqlc8BFNyvQIjwJp8crF5z4cEToNs0FdlJF1JpMpveZIqnTQSgQEDWU7mA3rr+KDz/8AKurW3B7g/D4wsrGYjYNi1RaVceHwpgYi8vVLZmIIZGMm9BU1b2m489ms0iltlEq5wxlKj6O4bFRHeIDyoDeAhHFbhvrG8+wk1rEYXoTKysvcf/hEpZfphQBUSiU4XOF8Vuf+xJ+8fMPsPzyxWAQaqicshkmWm2Fd7OIZqPCAoubtd0WokiOsbwlLFXsgJdsKBlGxCxbfbMlLGocN6YR+LOZ8geZ3+QUV55h2Qx01y9NNGyYOz6BqSPDWFx8Lt6yy07UmZRLYO7orBqpzfVt9FuEcSg+pxtTwEQotPu4euMizl86hf/3r/4TIrE4djb3NGVy9M1Uk9M1Xm6arMhoxkx89PN2e7p8+C7apIJy4ixHRYcoCNSSxIdDuPDKAl6+3MJ+KoOrVy/gF+9+jG7TDr+f3Ha/dCeugAsunw+rqzuIhPyIx8Po9Luolpso5+pAy2GmndJu2TAyEcbk0RBCyQBSqQwKuQaK2YbE5DQfIpWQjeZwcgSVMjUEOVFEiNQSSWtWSWc1j5KTUzlBemjDT4TJjZFEFLYeJ1wt7O0Tbe7jzJnTSO3toVgqajpVKtbls8oJKE8dGrSQznj+0mkcOzEn7Wq7Q8QugqFoAB9/dBt3Pl6E2+nTcx+fGUZq/wAvXq6hlG8if1hRrg+RRR6wpMCRrk264qWrl7C7l7Jy28x0jrRfNp88YBMjQ3KxKhYqKgBYaLKhHh5Nil6ytbaj58eiiq6rPr9DFBC43LpcBqgSKRlsFFkA8Wcn8khEVIcfp6801iF65WJjZxxpdRB3+kKyOSlOxuPaB8zM4kGtAHMWQC4Hjs6PotksY211B+FQUvQaGRFIhmzcB0mRY6C4wkqp4yT4ZGj/ugD5vYn4Gu2ehbYproDOV4ayYi5TTvxM3AYpMu1qG/02Jw9ufOX338Yb71zUHtre3kch3cL/9x++i2bF5Adqrj5grspVCyBiTjpUcsyP8SOkGVLczYuX9u0u1CpO7O4wooJ0dv7MtFk3jFv9HCRX2Yz1OE1B8oWC1ihZGqTbRoIBLJw8oqnoJ/ceIJ+tiiJIUysW77vbe2g1WFR3hBn5FDRLi/+ODDduvvEaHty6i16lreaKFBo2M5wWc7+a3K+e3CHbjj6ylQrqLeYQUX9NvZrJBuU1nkjSeZD5qn7s7+WQOShgJBnHjRs3MHpkTBd8bCgsk4Tbt+9qgnvq1HEcmR/F2uqqmlTu3ZXlFQyFEjjcryCdqmmyRmMMGtMwLoSoe+Ygg3bJBD/bHT2MTUVw8vSMGB0//uEvsLth8iL5Tln0DcWDSIwOod1tyEyCFHciuqGgX6huq1FDm8HNdbo2h/HG9cuIBHzSp1G3/fTZBpbWSyjR0KJSUiFCfU+LjpchHzyk1AZ8MtWggUmmUICiup00J4GcNsn+IBtEbtNcHJa2l10ZjcZOnz6hCWk6k1ODEY8msbud0hnKC/+LX3wTc0dHjc7ZaVM0Bs8gWrEvPX2hfc4JzvbGvjRPnBxzr1EfzDVOyhKLN4JbuofZXOjesIuWyoaIYcCNdhPRSBALJ+fgddk0vSC+yInc1taqqH3hADN5+7hy6bIkGvHhIPYzady5/wiH6ZKkEj6PV7FElAKQosy1x5/pzkcPUCk0MDM1rklYs1kzBQunlD6yCYxbcWI4qMbP7m4BDhboNplA9LteHO7UUS00MTE+oknJzbffRrVWEbDAfD4FJrvdoovduXMHJ+aP4uKZc3Ka3trZRq5APXRLINdwchiFfMHKPGyKVs4J0PbOLhptkzdLNoTb5UMyPiyNnhplmwdHjpwQSChjCIEAPmSyeTx+8BSrz7aw9HBDdvrGKshURiYr0RihEADjvyeoJrd0657m2cdpGicYBGrIbiLSz33Hxp/nG+9cHjL8uWlzz/tvZnpSbCayR54+XUaxUENoKGpo34o68qoZK+aKqiNYLNJ8RecygdI2zXMOdc9xjQV9BEh8SKUOYXOT5k0aHD8TDZ245oOaVPPfEYTiHREOu1TsZtJZacNJg1aMAfXkITJTgsgUSpp6h6NR3VcEy/jLH2KMAE0GCco2FMNDhgqjuFiHthmCni2h17TDaeNEww1GhpH2LhMk8jWJcH6mIDAUWw42eL/IK0KNnwUMGx9oU0uxsOYd4CEVmx4ENBkZgjtAEzXqbcVnxOT4NAqFCkZGxhWv8GRxCXt7hyq4+V4ZSyBQ1OZEmgOAFo2CXAJuSS0O+YJYfr6p+oA1NunlNz93A0fmJ1Eu5402y+bE8ot1mRHubOzL7bRSqH32c6kJsffh9rsRjoUNzdHOnGvGDsR171BvTeDp9NkLKKSrWHz4FC6bWyZgPGsH7BfThFjMGzZFDht8zOltN+ELerUfeU6wj2HUGv9OEJJTbgK9oiKyTFbNamRfAlYtx23GTfH5y/WSh6HWbsfEQHAgYWX5Md5iciYOl9uGne1DVEv8ovQJMaZz4VAYuWxWVE/eYTxP+DxpGnewX0Axx2aHzTl1dMyqJsvJYoRZXiRSIw2IqoNBkMAWw7bx+V3wuP3IZLLm64dDavo4NRQAq/xINmLmf4P6/LMaX+7xv2mEjVsvIxd4DxDI64glYOoEw3RifWSyh/+eQSG/+mCYSt2l2JkGBJa7vtsYbJr2xDjbynSzzR7N5PcpjstqwjmN5n+33fzaP/ysgdXIkQ+D5iMarZosKSP25ALpoNOsye643yUKxoaPRbAZM3J0zq6hJ0MWoqxsAPkgaapBdJlFWQ3Nck0FMy9iguMMBB+KD2NsZlKlA/nkvETvfvIAzE73B5JweYLwuH2aINCEgs5W01MTKkYXFx/rRXf6DrSJZNrscDttuPn6dRydGRfKIJMSD61PzYM3zjvWGTx4+Aqc5MK0AkAHbZU5EXSgVColfPjhj1CqkK6wIWveT+4tYn3zEIFwUFOeXtOBSDCOvdS+xNMOu/szK26DpvAxGWoFX4jCxol0yhGRo1uTt2ZcDvnWzUbiM+MFwQNWI+sB5VPVKgXiRpdliuq+NA38IUldZfHDxk9IBFHcmXEVSGubq9hc30Wv65TmgsG6/CLcmCwKaZRD2pE0UdQsEp1yOkSv+tIXX8ef/fkf4N/823+HR4uraNa6aNW7sJNrDZs0aKVqyWSBsYBVXoqZ2BJp44UcCgelXeAv87mJDnZQzJXEuz59cU7U07t3HuHixTP41Qf3UCl1tAaoOWGocDDmQaNrXB4nx4fhdrONIvrdQf6whr2NMhol8s/tQpMWzkzC5QO291JwunzYTxVQLTUllKbhBeMR+HCJjvBi5GSOiBspgtmDPGolgiOGK618L0YyoIOJqRFNB0qlvMxTjC6FKGEdp04vIBGPK3KkXiENhiYdzBWiGyiR7CYuXjkjdLvVrgugCEcDQrJpc/3g/lM4uh743H7x4YeSEbxcWUWxWpUrnwq8OnMlzaQyEh7CzvYW/MEQrr9xDS+WXyrcnRerKF6NjnKcgiEvEuNDolNxSl7MVzUpIjhBETXfJIXz/P38FQ56ce7cNGqNMlbX6bRpAlu5RBndwAuOlzBBEx5kpKUSDCKlRWJvOgL63KIhc2KiRk2unCYO4MSxeaGMmxvrSMZHsLKyqjURi4Zx/OQY9tMHKJdb6HYcCASHVIQOLi7l9rWJ5BrtKw8/RRnQJINQCoXNbgfsbrsxAqEYm0W5w4GFhZPY3d0RbXKwreSE1WdeVgMtUnE7bA57OHN5Hl//xhekrWA48+LDNfz4h+/D1uXE0zjpqm7TAWOhj3IJZaHeRzBsw9RsBLGYz4SvytWTFB0Pll+kkE3X0Gb9Q3omQ1hIuXLzZO6qGb1w6RLu3LkrlJ1nTrPbEn1+aiKON2/ewPNny1h5sYXNtW0ZaNEwgZM3MhGIIPckSvfqbDHATBcXzp5Bms0FtRCK2DCOnmw8dVHImKQng5ye1w6SLZnhRHBoUMwRbOJEkvR0Bq5zDXHmfuLkDGZm42pKiRgvnDqNcDCEbCaDO3fv654gcPRy6TlWX67C1iNC6Ua5SA2UR1lZ/OyG+wa4/U7YXbQ1b8nwBW1OZW2ajrJxIm2ba9DE2ZBSZ4pJ5cY5ekLyOVmnaVKnVUPY70N0KIzr1y5hYjiB73/re+iwznCyyR7V2cnmf2pqFuvbKbT7LhzmijICY1HIPR6NJkQ7svc7omNyAsZCNp0rgQwdUux0CPaoZ5WCQa5wLPJ9voDo/jTmoEMmox64pnm30Dl4Znoah4cHMjPg137rrdcU9cHClnco7wU2QqurG9hY38H66g6KWZpiMQ+M+4BFFdkOPuVZsmASEEgtOCfrqtZMuDLPNH8kgFPnTiFXzGF2dlo6+FIhYzLl6m3sbG1ic3NdZwYLonDAL0bAlVdfkZ7w9r172EplUKPRRteGSDBsBbNDLs+kmR5sZ+RiSIbGyHgCM3MzkiV4GXuzuort3S25nEYiHgyPBaT5C0XcqDWrMtTp9Bt6pr02P1MXsXAYx+aP4cLFS/jk3n1srG0hQa2lw6X7kkXn0rMl5aCG/WEBQ+HIELK5rMxYaALBNdBsVI0lumX4RO0pG+pgzAVP1DSuMlhq9xT3w/eeSed0vl24eBnJ5CjKBU4JAqqbtrd38PzJMh7cfoHdtTzsNppnGCMy3fN9OrUOChFTLOvrizZmvRcaWnhI63OqoWURztrB0Pa7svX3eYJyE+eZQxlALBZCu1vB+HhUAB6jjkjRrdUYNWTC5rn337x+A5ViBfc+eaB9yKaSE04Cntw3moIo6sDE3shngL4JdCiUpo1sMcNCYCwX6a0EEtgoMUqEkyaujzu/vo3Dg4z2tFybqfdKxBAmYLx3oImlShp+Nq3VgKj0uj+avJu9uv831tex9nITNdK9W8ZEjlT/yFAQn//CW8rZffqEU05qmgP67ARajav3Z9w84zlgsa5Yz3R0dplGUY+dxnkECEmx53TF50BizKM8RDZh3D80hqI7KRuf06dPo9Xu4/aduwI5zDSJdY7R/dYrdXlPGJo+2V2k5iZlwvPwwZKmWEOxIL7+++9g/uQRmaaRhuxweWTasru9j8VPl/FicQMdmcwYl2oFEXFi5bIjEmNki4kE4R6nOR/vmLGxuKKkgkMxjA9PoFqsoVqo4WA/h2KxonNTdbsiroxnxGCSyPdL8hYBZJ4Pct0lKEizMcV+GKohayujNbN0+tSxej3SlbMm4PPmoIV/XqH1nBQSnKXUSc0rp6GsO50g1Y0MGdKuWR9wKNGom+aKESRa8+WKzkN+P55/wQjrDYckM5Ui37e5w0y8ATV5v1EimtgPgu1m4mcmwgM2kmm8SFnmWqT8ZSgaNkBekVRUsyf5Hvne+QwGTRWf3yDiznxNSytpUUs5mZXUS2cutdWU+VgqSct0xpgRsgY3Zb+ZUJrzghIBA0yb50gQiOQsTfStR28ot6wnyHIwunudL4MAeRkbOWH78h//E3mlqGkQL5eW6FwEeiz69JwAFnIZ1Ksl9NrsoEnntIP5WBIbO5y4cnEBp45P4hfvvYeqfYjzbI3dm8yC6vTUvZ85fRQ760vYWH4haij1++k6AAAgAElEQVTfMe37Q5EhzB5bwOXXP4dHjxaN6NnZRz63h1IhpwceiSYRTwzjyOxROWwxJ4kPnmYuVy5fwMnj89jbP8AHv7orMfA3/+ArmBxJGGRh8HKtrS8GoiUC/Yyoqzf12fPT5h8gc0owo+NnsylN4kcfvYu/+fb/jaE4w6YLWFlNYW8/i2/+t9/A3/zNd4Su1UotdfXm6xtqB10pebAPLOs5YTUd+sCVh9Q4lxaTKGsW1VOLywGEIkFNlEj91BSAQY5EHqzATy5iE7ptrP05nWDjR8MR9jLKTFPsg6GjuTyG1ssFTgMeTkzGx0aEVNO0wIRBmsXJw0EGGJZrkcvZx/WrC/ja19/SBvrh332AZ0+3kM9UANKThCA6EYqEUWuwmDZaRK4zGoETJKCYmEW3ik+LGupycb11NKUkKj42GcWNN85ib39HtNBH99dQyNRwcuE4PEEWAg24PB3Yeg2F57LhpSmEJ+CC3WNDuVIDOj6sLu6jUbJhZmoUPdSRyZQwPjEr1IWBxXQ/a3Wbyr4ZGx9DsVQwPOlOD41aC9HokD7n3jb1kuZZsnl3e4xtMCdDvIyJ6A2Fg+KDJ4eTGIqHsbK2pgKOz4QauXadm5JZK101QWxIaCP9pd95W2HV9XoZyWRcQfD7h/vY2krJgICOnWzAJqfHlcmVKxakz+FUjRQuGoEYdA04dfKkjIdY6Bymc0ImSW0UsCFtqFnezFhLjkVl8c+JXz5T1jrgOuMm4MSZ0ztRgWweuF0dvHbjOMrFIp482tGBLLdfOzA+OYa9/ZTeMTMFIwnmQhpnQjpYEfV1ufqYOzqGueNTqDWqKNBZrlhHOBTTpImfl4URLb4ZULu6sqZDdmIigbc//yp6fSeeS0zfwdb2vqiRck3UdNwglqyrWFyyoeyw0bWmjzxA2TSwoOSPz0NVTlrNFsZHR5HJkuLLYqcrYbiaHT6mbg/1akOh6cadDXjrC6/iC196Tc/1737wCywtrsmimYcpG2vDfKBgnpMoU9gZ4xgg4CVtlhSfHhKjEYERTi9DY3rY3Spg9WUa7YbJqBJ9hkczo068Lpw/f045ne+993Nlak5MTQg44MXV7zXwT//JPxLa/fLFJr711z9AancX09M0R6G9tA/7hwUUSw2BaIMLr9dpYzgRRa/egr1p0Ew5tJJiKr2lmdSq8UtE0bR3UFE4mVNIr5zELOqzLhUHzybS03uYPTqJa6+fxlDcgWajJHDiwoWzKrrprtnu2LC1tY/btx7g4e0XMr6hvTzBOa4jFtQspNj8GnMGQ1Nlbh/PJs5FTaPPM9MsagXayrrXUAOFpkrIyubZaN6iiQh6zg48zGwkHToaxZvXLqNbLKGRr6DttePl4QYaTobnBrC7sY/Z6aPScJcreZRLLZON5ARSB2mF0fMz50tpXSThIBu/OgqFKrowNCO+e04nSPsO+AmOeFXgvfOl38Ynd+5gZ3vHGAZQw0GAziqm+GynZydw5Mg4tnc31KQcOTonOYTfR2ZLTCDm46fPRAXPHBKcIlhjkG5qcnSPo6tigecYiyeT5UZdGqfjjKRxiurX7jQwPB5XkcvJ6ZmzZ9Uw7+7t6JnmMxmsvHyGkZEYTp86oakpNUTU6NEIY2f3EOl8FfHhuM4Pxlv89Cc/x/BoXPluuzsHSO8XdJ5x2hZJBhCIhHD8+AIcfSfef+9D1CpFOZeSLneYXpHW7/U3rmpitbb6EgfZHRkPOZxGe/e5mzdxsLODXLaEF89XMXfkuOKXUqkD5LJ5rK1tSEtIh+hCtopGo4eTJ09qfcQTSWxsbZg4JQeUpcYzg3q0makjuH37HgJRL6YXhhEf8yIS9ei+4FoWO8fuUBMTicUwnBxDu9FX3AOpt6Njo8r4uvvRMzy9t4YewSObmaQbyqc5gwYTA9YH5v7mvjPgNKmUvEtZONLoyxt0ia7Mc4GFLjp2VMsNU4T3OK2nFpdGTx5Uallpv0bHE4ZpUmauq/nerDu+9tWv4K3XXsen9x/gu9/+gRzDGVVUrTYVO8B7W9p5GWEZL4IuJ0HBgNYMwVFKOAhsXn31Kv7dv/1/dM6NjY3C5bXj5MmjuHL5nKQ6pB3zHvvhD36qZ9KhRpAAFB2fnQRPTVnGr0vZi0M5e7x/qgj4nVhYmEe5VNC+52ekIUuXE0J+PkcfZ88ew7H5Ofz0Jx+AWHI4FJXujqYhnGBSS096Ips8TsXEunKQ/kZgS92eMYaRooYaLmp36QZu8hYDEYa3x3S+cw3xvpqdndN5OTk5icTwCNbXNrC4+EzvQJovUvw8JrLpcD+jHFzlzPbNOTSciGt90ixpZmYCFy8fx9f/4KvY2Utpn7KWpdaRU+YnnxgtebPK87ltJlaaEHFaRCYZ9X5eMSGUH0dGXq+OUNiLsclxbO7s4uqVV3Qn7u/sY58mcK0+mvWWnuEgWsQwEYweUu7WXrcchdn48d2SMkoZAKsJAt1srAa6fWNyYjRoBPaTw8NyjyWDYUBHFNhhUUvVykjDbn4O/gNrIo+3j9mjI6IX0wyRtHG/N4h4bBjPni7D7eS5xci1uu5+Gu7Ja4G6dNYrcvY3mk8CGPz/Bw2aGa7YlFE7oHpKXmJlKUtOEbHSDejzMDaiJooMKZaqg/g7Huic2muqTBBGd765p4wrumE6GWDNZPgad3SyBAw7ibWu4ZmayR+fA9mKxjCG9T3XqqHhyv+A+4MyOQfftUfMNq4pgc1m7mNRUaF+RcYAnzU2ZrKqFviP/vyfSz3CLDQNLq1pmLp/8IGZl6G6nEGq6kiNLTjRcrqUeZkpE3PhtcvHMZoI47s//hB7+SaaCKBv95hQ0H4LnV4NhYNNHGyuw2U3xg8BZl2EIxibmUPDGeTRq4JCKEKviUjAjrWXixIis4A8On8Mr914A4n4sGgz16+9JsqA2+nSoXTv00eYmprC+GhS1BormdLwgy0eF4skvRRdrgMcyOIEmDbdNEemNLJcoszUj6Pj733nr/HRrZ/AH7FhkwYeKylMTM3id3/vq/g3f/F/Yn+fui4elBx1kzvP3s9Q20g9Mawpc9GyqaP5gtwuYWhYvJT7rR7+5I/+GO+9+3NkSyVjM+8EEsNxuHwOocHclFxYrXoHxXxZEz1OAYhWUvjPMT0RdiKarHTZoCi0GvzvpDrxcODnM9ELJk7AYaE+NJ9woKNN08fMFIOhAxLBZ3MloWxf+9obOHV6BPVmEffuL+H5UgoHqRL6XbOxeCaRhxyJhcXp5vehDqtaqkhXxeKGAloWRfyfssZIg+3b5ERKKpLLY8PxhTFcuHwcu/vb2N8rot924urVK0KmNzb3cP/2fbSLVYwmI8gWGwgngtjPZhCKBxAYcquAdNt9WHtxAA9zhuzG+pix1aQHMB+Qk7t6q6asRyJVPCc45VaEY5v0gqCoL9nDEhxwG4MXOzdSS4cutYucJg2PRpU9xvdOjdm11y7jMJPGsyW6NxL1cgm5YSQCTZU4RdRNY2/j1Wvn5BpJKjWLbU6fHj5aAn0LOI1r1NpC2C9dPYPgkBfbO3vSNqb3ssgeFtGoNnX5s2mjkcLCiWN4770P9TOga/aVnHkVC2Cybvh8aSTj8bulNypla1pTcj61wkKNCysNXmjbXcXERFhrdne9qMkbI1MdbjvGJ0eFyJNGyedKyoRoCXYbMpza9DgxdGJ+Po7oMN17jZmEyxHAuTPX0GzY8P3v/VjFIw0D+B6uXbmkM2dhYVZU7P/yNz/AxUuXZVbz8Z1PAJs59EhxYgPCCR+BBzYBLHQYRs+pEE1SOC1jwc9JDC81/nOjVVeRx2fEBpaXGqeF1G7yvDHBqmzCaIpR0oSCWCEL0c9/6XVlCP764/vK1xtQsPU52tSlGHqpMcQyEKBcZx2kOZMqRW1rD5G4F7FhP2KJgKGXpJt4/GANrQZ7b2NWoOxSl0u6C1Mc8hxxIMLcU5eZHEyMxqTHmps9glQqhx99/z3kMwXZcE9OEQSzoVCqIpOjA3JAe1hMhlYDQ6Eg+s02PMx70iXGv1gsUfNislx5B8RHYpr47WYycuTz+gJ6xrRgNxedySkjlZh6tskjcdz8wiXY7C2kD7LwclrYLuK1N17D8MgUsukS7t19hK31ND762SM1fiaaw0xoOZkjOMBHRX2EImucQLvXlmsrzQ44kWejbwwy2CwyY8o0zTTU4lowYnsz5WWRGE8OoVTLY2Q4JiYKqbJfvPkGwjY7vvHVP8QP3/0J/su734JtyIXkyLAoiSwijszPyeb+MFVEv+dAKB7BZiolyvbUxBjSJVK7OcEmoEAQymS0WupsmeSMJuMy4snk9tW4swn+xS/eF0rdt8LSaZbi9wVRK9dkTjY1NY7f/vJNbO1uGEMi/mztLlaWl6XjXDi1oDwMOiaGw6R6t5DP5KUHQteO5MgocnlqP1lEG101CyKZFLDY1RTIFDBcJ4zWoksoD8KLly/jzbffQLVZklEKs78OUtuYnR3H6TMnsbOzjfRBGvNHj6DZ6uEwXUG93cbxE7Oi+/7dj95VTFAsmcDY1AhGadq1u6kzhc619QrdfptolFvI7hcFeND067U3rmFyIoLV9Ue8sXD8xAncv7+oxjSRDMJGkKzNPNEw/G4/Ctkspsam4XUPwW4L4IMPb6m4VZMDO/yeAHKHJWXOce9wrYajEYxODCMuursNc/PH8PTJEp4+XgI6fZw6fVrxL1w/wagXZy7PIDhEWvwBJsdosNNANp1FJJJELBGTwRv3w5GZY5ieIVDQlnnMy8cb+OXPHqNS4CSc+87S7fKetBq/gSmJyesyzCDWCtzfbPqcHjIW7HB4+M/Qfd9gXmzHAQhINHFDsnan7tfrlnTBG2QAfNg4djLuqmOaVRL+R4cTeOvNa8okfnDvMZafb8i041cf35ELKH/uQekkOZDC0Pn9yW7oqJBlFu0Xv/h5RMIR/OVf/kftN7FnRiK4ev0ypqdG8fL5C6R20qIIMnKAkz+CfNSz0Eme+5q1yMBcgyAuXdilAe804XYyusCjaS+jQrz+gMxxODjg5F/NSo863TGkdg8VEj86MoWd3X2F3LPx41qW4R4YO0TnQxOkrexQB5tHylloTGOHP+QXw4Ku4zZwSssXUcfYtB+8snOZMqolPmu3wtf57IdHSP+tYJOOm5rUGCovGRDhcFisi93dlNFgmZJQfhdskHh2UZfr99tx8/M3cPMLbyGdPUC1VicjEpl0HqV0HT/53vv6vmoqjWuNaSyI5wqfY46qV9NzNgutFl2Hm4jEI3jz7Tfx+OFDxMNDWH2xrjrOOLyaBoUTOePwb85/ARCglsyndcjnIxpih8AU5ToMqy8LRGbzoQzqNkFPk1EtloVlLMJ7T+egGkOTCW7c5Q0F1zQ0pMhyIEQ5CBlujDbya69zIBKLDevdrq5swetmpqVL92unT9NHUqQdaNJ6XvFvXiQTI/DYPYpTGoSiU6NsKnsaXplf/Pb8nHIPZrSY3bDV+E7ZsFJzzSlnrcZGiiAe6amGEmsm4pYpnd4p967R7A6yo/U9+G5kFMfGlpElfcnZLPN0S7Y1mD5a09eBIaEooIb+Ocgj5jsm24NmS/z/5Y1gfV9JqfowE2bmd4s1JHGgudv5nP/kv/8Xan34OCxGnpXXx+5zwHo2hYb0adLVm4w+5judXjiqSV7+IIW99ZeYGR3CqflxpMtlPN04wO5+Fb2+R65EhXIOmb1NbL1cgtvehdPWhc9NCqYH/80/+nMsbexhd7+gEPVOx4ZyIY+zJ4+hWS0gnU0htbuNSCQiGh11fPzr5IkTOHbyNC5cvKImwjg7DrrngQbOmt5ZOj39VIZvaTV31rjWWqzGRdQ4VPJQMV4CRA7qqNcq+O63/zMev3iA0akINtfXsfJsG3/2D/4cDx4/xHsffIRqw9jUB3wBdeZcCJVqDcWS4Z/zuVLoToOaw/0sui3ywMmlJy88IkSJSN7czJymmI1uR255RKoSIwkhsdwYPHy5CAu5kuG7E/xS/JqZLnCk7AvQmaipRUx0gZ+F43tyo+nIxUaUl1WpVPysyeekT3a2Xq/ZoKBbHRsdu0wliK6HwgFNYM6fn8Sjh/cVtL6xQS4/qQKGziRhqhXMTuSCm4HIF9Eqr9uNiOiQJPcazRWfN4tFFum1WtVktPX6iMY8ePXGSUzOJZEt5DWVIjVwYnICL5a38eDjJfzzf/wP8ZUvvo3/4y/+Ai8297CROkSLRhsuIDbqx8UrF3Dv7mPRAFhM18sVs+l4KZB6QPoMSH00FB3RGkh/4IFMG/EuJ39N0b5IQyOFSFMNy0GVh47Twxy5II7MzuDJk0XRT0YmEgJUXjxfR6vZh71v9I0Sk+tmNxfA2GQCV149i26vgVq1ItoLaVulYgP1GrV7bJS5D20KRaf25dnzl0gf5g2KSceqNhAKhWRKwi4rHPIhn8ui37WjmKuJQif3PlmdspEzDrWBiB/BiB+1egOFNA9y0jFdotOxcechxYtPBi6k8Nk7aFbbsnWmfoH0hfhIVHbxbOCJyhOc4jSVX4vFAcPkq8UiEjEfRke9MhQieMHiHXCjWWf+WuOzyaRBuYHYkA9z0xO4+eY1ZLI5/OrWfdhcTly4fBG5YlEuqQQ5orGwqNxcL+Oj47rwOUkq0HCk1oGj11P+GS2Q7966r0zL4wvzcHr62Ento1KpK4mkz/fdaMtkyPDt+0I8aZpULnLdmRJebqicZoolwUB1I7w2lAuaX5lLhdpEo88z65uaBjqm+rw+0ZnYINKxzuNjsWFiRtyeIMrFLg72mGWkalwOi3Q3U9FC0IdOmwxWdznlQMdp+PTUCNCra9q6trqNna000CNK20co4lEUCKlca+spIeZEPtmk9LttxKIR9BstuDu8dMylpUku6V0sYBRy3EdyJA531I8tGXzkEApFlFXU7tBshhqvBLLpHEqZMkYSBD4WcOzUmKZCtVITJ8+eQd/ZwPjEGGrVLg5SBbx8voH0QRn3Pl6S3bxNJhhGFJ8ciQlQYdA5zwwWiDIqUXamR4hmo0o02QAa0kw5WKwa/YUCnIW+GxBPAzWak9loRW+XE2I+lxcI8Orl83j26SPYmnRk7gChHkbnE6JgDceH1bjKJbfdRyXfQi5XhD8SQo9OoY0GfB4XmtKqOCxTFZpRGNqv2UF05XNiJB7B2FhU63v6yBTWN7dEuaLemAg8i9JTJ0+osFlb3RClief15NSYQCKeqdSTyWTlIGPCnM+cQq1Zx3ZqByOjo3KwXnr0DC1GNbR6oivKYEu0a+5Zp/6ZJlsy3vAH1ASSQiXU2WsYIbr32m3MH5/DhStnMDyawM7mFl4uL8m9m1puUshpVkCdnMPlwu7ePs6dO4MTC3N48OABHj98jmq5Ix2/2+/A8HgY0RjNQKiJZYanHeVKRcZSlXwDB6m0NFOvXDkHj7eBfGEHM0cmNeFutVinODB7ZByLzx5iL5tCvdkUoBkJBJGMDiO1ncfK6oFAKbuDRm8lTaRddi+2VveBphP2vmHhMNCaDeTIZBLVVg0ev19nFl1eyaThFJONHdecP+TFzFwSyZEA0pldhAIenFg4gnwuB4fDjzNnzwgs57SSzU80NobIUBL5fB7rL9Zw+8On2F4vA31KYFisshAzmigdGxZVjOtFdDuFaLPJMmZTdCnk3d8g/ZFNl9OrGCCGdFNTOJgQmMmNmaJwqhwMuaQTZ6G4u5uWURF14MGgB3ZnFyMjCbx+/SqOTE3hw/d/jfRhCe+99ytTNDoNcD/QLg30W1bNrP02PTOB11+/ioODA/z83V8KwKAp2bUbV3Dk6KTu8iePFnGwl9U0VaASAREW0KwjvTzr3VpnouoTHPN4dD4yN7BPiVC/Jd0Va5lmpwO3l2wiPwI+LxzUuPG+cLiQ3t+XLIDAo88dwid3F9Fukc5Pp00PRkZjSCbiePjpY9VecqtXBBSZCoZSa/fYEYiYO5QArdxYaWDVqiKRiMBhNyaIqVQW9Qp1V4a2yrqUdNZa1cRR8NnQZ4F1AUHg48ePKucxnclgbGxcdydBgYPdtByqzZyhi9GxKN750k0Mj8c08aFW/vHDZ+g0gU/vLCKzXzLmNKabUGSEYoc0tGGGncm/JjVbxna9LlrdFiZnJjAxPorDnUPp9jnVJf2da2zwS3RKn08NHM165ALvIUhrnpP5frzzyOBooiHGB89aYx4iiZiM8KibN3rRwZoxBihmqmv+nZUBbsU3GXCUDaEVx6F6BwiQvcUcXY8XhTwHC6yf/cpojUZCiIaDYoXUOQHstuBWo+pAj67JGTovsyalIs2AcGIFWZMwnp1mAsjhl1WTAYgnoqjVKvIQCIVDRjZCE76e0S0OCIEmCst6dVZUhGkvDMhoflmUbQ5+3NQPesQsUgMt7xS7dNI8dwzoasw1B0Al6fjmTjNggqG3cjjRVz1O2YapQwxbk3U7/8z+fsZE3/Ust1YrL5T3uu3P/um/1qeSjGxgsS53m77MATT+thwjBz+QCGPKxKQ9qQuRiF8mAiGfB8NDQfQbBRw7OorpmaTE7cVqD58+folHT5+jmN3Fy8VHsPVb4KyAjR9Fw5euXoEvGkW95UIoPgmXl8VPGbmDQyHy3qBfB2w8GsXCyROYHBuVRX7A7xOVcGp6RgJjcWRlQkMxpTGYGbwWIWrGCNwsNdG8Gsq6ofbQxbrYzJ1FL+BCZrFKBKBRq2Bzc00X3c9/+SEq3TbmTk3jkzu3cLBbRDIxgVv3P5UL3tAwXe1ccHLTtfrSAWVyJR1Y/PLMj6IGhIgs6XVchNFoGMOxMMZHSMmoY2npJVo9OhMR5bahWq0bZMbWl8HC2OSIUNtCoYQiOedtU2zK7l38MO5RurV5jV6kaex7dYDLvc24N2k0LfqmybrjP3NDc+Fy6qGvJy6zse03cWs92el+9Xduwmav4eOPbmF/t4A6aWI9FpPGzIXIkdB3y6nIHAJm2sp3TidQFh9NXnJiYtngpvkHdY9+agdIknIhMeTD1GwQ9kBfjoJ0GD1M5TW1mJ05isd3n2N+fBJ/+idfxfsffYgfv/8xOg4fPN6gplGBqAvx0QheLq/A3nch6A2ZzdZlULUJV2YBnS/kjebCQqm4bpSfyFB2OjS2aVgRkZ7BuHhlTUGpW5baLbpN2VUIE9GdnZvG5vYWymVO0RyiS3IipaavxwOVF56JDTh15pjQ8UIhg8jQkC5J0gdp9MHQcx7GRLcYXUFUl8U/D1BSCVm8k47KzyEXNpcd7V4TgaAXQ0MRZA6yCpMnKjaYfBjON2m/bGxcorjy/dK8hsuHVFnSP3noyx6ZmLmsyElI7KngYIPushlUuNmpYWJqFA0W+HU6XxkePfVfU9MTMiNReLOPhwknRGaNUu/ZadtE3YyEo9hO7enS4iRramYchXwGnXoFY6PD2NpOo8rYhk4Ho+NjohtxikGajOniWQCw+Y5YRhYuFZyFXB35dBavvPoKotEYfvKjXyC3n5ee8/yVUzqjNjZ3VOjxZ+JlryGsJVIPhIwYX45ycthyIpXaN/RnnpGWRkeX7mdcfE7wzVrn/yjspvkAiz3jLmaT8QJ1lBU2+l2jTYvEfCr0SGnNMSiWA8xuR/be0gRQ20GEkpEYBGS8LJhMRhHtzlnYkAq8t3cgYxXqDk0DSuoOsw8TamoOD7N6pxSok7o/kkygW2/ARSoLJ32cKllOuNI68qywEQkNYmg8jq3coQJ1+XtpGhJNBBAdCSrjzucK4fHdRSwcm8Vbb59H216RA9+LpRXceOtNXL1+QYXE1sYeXj7fRbfllCV6rdjC7Y/vI32Q15nI6aaCetsNTWxIK9NdJXdToxtWgWWJ642pzm/clw3DxqKYf6alMGcQLeLpIEoMhA1cIBxCcjiK/d0U2lVO8Z2YmB1GcjIIt6+vQjl7UMTayi66TToURlBj4cOiFA7Um3WMjMXQEpLLbFFG3BiEddD0O+1uuBw2JBMhHDs2Lo3y8EgCtWZT5/2LpS20WyY7d25uRkYj2UweiWRSzQsBFRaXfN4EhzghYLFMR9DTp0+JrbC5u4l6s4bzFy5g6dFL0b9JkdreZrNPfa8JGmaxYEyY2ETwn6kBtct4RxpElx1un1MFFxkIYvu67JidnVUDXiym4fbZkSvkUS020aj3MT4xomJ1b38b16++qiLt44/vIRQcQon64hYnJCxabJidmZDzJYHcSHJIU6xGpyUDhdTmHhJDUZw+eQx2WwM2exPHThzBhQuntV4Zts1c1Y2dXbT6LVSbNe2hoC+IE8dOoF7t4N7dZ2i3mbkWxsFBygRet4DcYRXtWh/tOkXnJmy67+yj62gjHA/qZ+R6IiDFqRGdHyV76dHYgqyilmmm6N5M04d4CIViRiHT5y6clmaaE1j+rLupPcwfO6bpy9b6JjZW0rj762WUiw0xDOjcTdYHi87f5KdZE2JRQQ1IZwKbHYow4GegvMTUf4ZKzvxaMXVE7TC0JgKExsAOcLsMdZ9T+UKhJlCdQNbYVAw2Z1MTqSMz03j9xiuIRxN49OAJFp8sY2V1BweHBeNGamkPTR1rgocNgAgcPTqNy1fOiy5KfSndg6n/5H0we2QS6+sbyGULApsIrKnAtgozafrpQO71CuhlQyhKNMEJj0faTE5JqFnj9J5FrfBSF6m6c/D53NjZ3LTuQsaf1HD82AzefvsmvvNff4C1lX3ksnVp/rj2JiaSeOvmm/j+3/5A+i2CZPRCYAbkzs6OdJQME+/Y6GrL4YQ53gNhLzLpNCq5tor0iekECnSdPKCWFpiemlGe8+PHj1HIloxUh+ZvBPhDXswdm9bn2t5ZR7VWFhWXBfn6yq5cuYPBkDJpecaRhjp3bALvfOlNgVRseJ48XsLqyw04+n48vP/MyIdIx7TM0yj/0WBGozm+LpP1RoCRbKRmp4Fmt4bpySnUCnWk93ImUoiaMzqdWn92oIvmga0AACAASURBVLnjn2s2mZtndPE2y9zOyCOM0R1/b7PakHxlkIXLe3jgoM7vK48QNqaDBuizctw6p60poxolLV9+/QENeuB+z9qW02BKCnrwuL0aFpGpEvK78ealBRzs7aLS6yJVKqFtd0paMz48hu2dFHK5knExtjkE4rOOU+1hNbGDHGMNOdRgAcMjMVGEqXelBruhmoZ1Ldkj9D8w2lYTkWMomAMFnnmWZm/8fdMX7klKdHhnc5KrP2c5NQ8izuSKPog/s4ZxBPoETFhOqfxmpslmnEVTe4UNPP87+xP+nTF2lXJDTqQE1kwtS1mM+fy2/+5/+t9N221lWhg5vkFKWYBpc0sbaEa0Qhn40CgEZr5ItaajhpbYNFRhmcG/jyUjOHNqHGNj1AzUcev2E9x/sAyG1z99eE+hovzaDKhkcXjjzRt4ub6KUHQMl659HpEYUctxCYMZEt/p93Dv3j1Z61PTMDU+ilMnjytjLZ0+QNDn1TjYFyQNIChbYJoX0K6aSDnLA6Lr3UYN3XoFjXJJgfKteg2ZvS1NIOlQys/CBjKV2sPR48c1daxTaFtnmGtOrqGfLC5jN1/FF772eSwuPcLffuenyGbraHaZFxXCidNH0WJQe7mGIV8UL5+tYz+TR9ft0PSDn5nfJ7W7L5cgNtDTU2OYGk+iVS+rAH++vAbS15mhyAXz9yMhuJGSIwkVfKW8MchgyLLJQzIuiNy0XIrK7qBTmMSkNWviMzC3Mfl/REek2XQwW4WoKk0R6MjoMgu+CyEsLPAH+hC6Qf72V27iIL2OT24/Qrth12SKmh1ZKlsOdER9WODyIhCY4GYIsEd26Tyccpkimm0bevwcXLhaP8DrN19FoVjA5so2fuvmKxgd92JpdRk72QKcTi+21vZRrzLbLYkTR47h00/u4cSxSXiDXrzY2EHLzoxAD2yunoJ6z58/i4f376NarKsxvXjxokb4zDnL5gsolxp48WIVtVrDZMjJYtuM81lgUsuUiMVx8dJZIWTU42xv7SnbxzS5HYQiPgnKiXgxS47NCalXpWJVrmt8zpwukIobCYVNSK+tJyDg7PkFHKb3dDlTMP7i2SrKRRaPMNSsLvVQdP0jNQPS1FBDRT44Oe0G1CBNlk0GbYztsLmN1mKLGXY9ls6G7qboFisvT0ePcs4CupAp/ObndBNlc9tkwkIqDosg4T92TjmZL8dJS01h9Swo2ahTw8PYCNIs2KzyGbLZCYT82NvblW21yaw0mgI2fXQJpR5yZvqI9tbTpacGrQ16RbFr1GqYm0kiRxOGKk19Irp4mI947ORJvHj+Qpbm0vSJrsJJFi9LQ6lmYen3BlAsVRR2PBSN4WAni3qRBXAfwagf5y8z5HlX+VG8wKh5oG5swBygBmR0dEgXcjQWI5kQi4vLuoSIJKu9E6BhmcVIu9MVHfUzEwGnA25SNqhd63TVGPCwtjuYcchpOJFXai6dSI6FdakQTLH1XCrW+UwICLEZ4mXKxk9GSUSpaVkt6nAXI6NRDI8nkcnlNHXihJoILVF3Ipu8qPi52PTxAiUC2m23MDaSRKdah9Nq/AT0EL21Am0VcQE6M3vhDLvR9PRQrbVQr7S0b8cm4/DHXOg4W4rQaBZaCHodePNzF9HoVTWZPdhOw+P04n/5F/9MNMLVtU3cvrUIvz+q51Q8KGFvO4unj1eQz5bU4AbDAeVdatosYNKyu7YMxYxXAAtoamzFlbQKUgttFSXH0JNUYKuQNs1fbDgqeiAbft4ZpJUSXDR0UzumZ0cRjtvhDRNZLWNqeA6Ln7xEtcDcNDccHhdq9SbqpNvRUXQ6oUaQbrOcdnOfqQiw8jjZzPp8TswdHUEkymYxp2KWF2w+08Lq8j66LVrj07nRK7MOujIzQqNWrWodjI2OKusqk85Y55NBeQOMxximWUYIrW4DwyMjyGfLsounZnJra1eTbBY+BAJZ+PNuIJWJrBbl9docaDfpKE2w16Gfz83Bh4NaLqcx+aIDoYvU0bAC1rO5HGqlHmplslGGMHt0TBrd/5+q94ySND2vw27lHLuqOseZ6ZnuiTuzAbvYAGBBEImkQRKkoEPbskRZtmw5Hlv+Jf+xzvEv/dQxbctBNnkkigZkAiBy2IDF7k7uST2dc3V15ZyrfO59v9qFec6eJWanu6u/7w3Pc58bPA4vnjx8Lq3T7OwiDo4t+htR7X4PE6mUJmF0BfaGvRifGZODIu86Ar2MmYmG6c49UGMxOZHE8vI8Crk8/upf/TV8vhDcgRAqjRqavaZC4XkuJBIJzEzP4OQgD483IsfV9fXHaNZrsFN73neIll3M1tBvDREMhDThKTVKiKWimjwJ4CYoQuc9gqDyWeoh6A+qkKLel/c3zxjG+HBZxuJeLJ5PYOXyIubn50V9u/fwjszS5ufmcZbJY283I+OmZrWHg+2MpkWGMmaxqFijyBbfgEUGm+YdblHOaUoFkw9Mqh2fFf87axwV+/JlI6DkRjjiV5N0TB0cXV1JbbMioQTe2nkX2zA2ToYI6ZpuyWNuvXADk+MpmdDs75/ir7/7Y1HrKMHhvWjMPMz+IADI/00QeGlxFuvrz82dRVoleojGw2IY0L6fWizpXMke4c8nE8Tlki6cmZDck/SCkHcBTZoISMtZmS6wnOoZgGxpaQHJZAyVeh7Lywto1avIpDNy+RbVr91AKhnFl3/7S3hw7xl++uP34fGEcLh3YqilQ5s00mf5DFITcTV6fK/xyJiaK4J1XfFWyI5i88Smm3eYGz6vHYOWA4c7ecTHwhhLhsW4yZ3VNU1mhi4Bdr4bGrqxjuKTD0aCykCcnx9HcjyCYjGLXq+liV8x18Tzp0e6Mwe2riY5mty4Bnj1tRdx4+YqWs0acrkcDvZPkElXsbl+aPgDDpeaEk6l2q2mnqthIkmQqXXM58jmlo7j9U5VrvXOIX9u2axyr8fQW62JEddIrVbTf2NeIdkuzU5TsQij3OyR+ZvH68WwOxCdXOZ/lkhTmm/KwhQFYswhzf1ocAm1RFbO36d9oKF7GodLA3qMTI/ECbOMZxQtRKZKuyNjyVDAjbdvXUTIZ0ez08PmyRlOKk01f3QgZQOby5YUnaPYA4KuNJL7pBYyTqGfABFWLxSLhxQDQ3onzwKBVsbFxpggkmLK6I8RfVKRS7+5Z41Bi6HNmikda3+CLASX6g0aZJrBAl+cx833bvwBNGCxXMl5d7PeNAMU08CZaaIVB6WsReNCTuaVkW+wMXToDCbVncDNKOPYuAfbYfsP/7t/PpSjjVxW6awHxCJhURGvXT1vhKiDvgIsD/aPpUGga5TLaUdiLIZwMIhUMi5zAFJdWPXz8/EHk8q+v/0cxdwxkjE/cpkj7G+tY9Dt4KP7t5HO5SXS5AZ48+0vIDjmRy5fwbUX3sDLn/mikELRe2zMSWri8GALW5tPNeUbtlqIEK2JhHF2coxOrYJIyIeFc+cRjEbRataRO8voezCwl1xtBm7HwwGcHmyjVikKxSbSyVdETQX1a4nEGHyBEB7fe4C5hTnZyofCYeTzOSRSMRycHuOH791BoTHEV3//q0hOxPEX//o7uHN3HUM7M1ScmF+YVPNbypbhtvtxtHuCUq2GvpuIPidGIVTKJRTzZaF1fr9fzRAnXUQLuQhpIkD9kIp5ohA0MOBoWBuG1APD+WX2mXFcNKgfFxdf/mhczH/zUKWIX8WfMu6IyFHU7DSTIxUovNBJNTP0UdP4uUUzInrloV0y0UVLHMr3/+IrV9Eb1nC4f4JCljoN5re1TW6POd11OfHinpiJodYqiy/OaV/A60E+W8b25gl6PesCBeAjV9zex29/5Q1pedao2Rwn/bWJQrWGSzdWsXd4Im0Dp05EyWldffXGJTx6+pCyDAQiY3IJI212Zi4p45SJySlsbW9gd2sf2ZMKFmaXsLgwh+OTA2wzsoLPVIZEbBwsqio9Zrs9HVTRaAxXr1zG9PQk3nnvfeTyJVHSiMpzksrJGFFVFta1CjWQDNmNiEJIC30eHHJlldtSX25XvAz592dmphGJ0YiA9KGgprg0aCAiyPVpuPEGqeFa5MFe53riFMOaOpGaIYQJA7n3+YM+DFx9hOIhadOYXeV10UmLAZ+kLXRlYDTSvoaiQTkUUvfDiRP1kb4gs6JCuhg0cWhRMD1QjpblCKWMHAro6fZIRNqEvrO54aSKdL2eLjTSTNi48u9yYscfzOalXW9K6P+5t96SFvLp+jPDwJezgRPRsA9f/+rn8PNf/BKlUgu3XrqJaCyGX7z7K1lg0yqczoGaSssx1ugGXHaHimXRbXw+TE0lMbQPkCsWkT+twt73GjfRYRfnVs6J+cF4DGqjaNpAOrApvkh7hlzqvAEK3V2itR0d0gbeaBt0lMq4xWQkKs5maNw9+a54qfK5iPZM8KRrnHK5VxXezCZBxQ4F+gMEQ26MT05ga2NXE2/+N+MkaFwzWYAJreSf9U3WEvcqzXxIz2MDQ8qdP+CGL0Adz6RAipNDukaGUCwV9HOpkyAFnBcW4xbY+DnaZk19YhzFS8syx+K1Q0pwa9hGzw84vF5Rkgmyseg3mlofIuEwxoIhtOoV2bETDDvLF2ToUa9U8Q/+9O/g0uUFlOo13Lv7DE8fbZjIoA6LqgxOjwqaAHIKR+1tqVQU9VZmGFa8xScYstVcieUg1oolhLeKUgIkavpkkmMmsMr0C9M8wo5yiXRaE59B0Ib0phE1VPEPCQ8m5oPodGv40mtv492//iXOz5/Dg+c7OKNWGbTR72hCnpyKoEZQsUXzLQOu8SymjlWaLUDUwGjcgULlAO0u6YQ9+D1BpE9qaFTpABiRnofvhUUwgT9T3DvhYjHjZgxIG9FoGEdHBya0mmplNvU09Ap44PF7pPtgAcYgbwIfBwdHxqXR0omwIRlLxDUxFH2qC1Hl+LyEdZHe5nbA46elu6EK6dkT9vBxGhpHMOJFo9pF9rCG44NTTdAvXWGkiBe5TBGVXB2lYhXTs7PY2t1Xw0IQi+Y7nGww767d60pjzElZvV7Rfba6ekGUciencH6vdHa1ehUTqRguXVjBf/Nf//dwukNw+f2aRGWzOeUFulxeTMzEceulq7LYd9i8+r3v3bsrwzhKIXpkpfSo121Ip0xWC3XWjXZD4Fc0EVejzuKQzsjVSlFO3jyzSQVv1Ah2tFSDKIc26MfMHA2WGJ/URyBETZcXV69ekzzj6To12jz7/WjUW3A6PAIsnz7aR7lkzGHUbA8N/ZTNucn1Mne/TJ0YOm4xNNgomvqa9z21TIxTMM5WnOhTX0t6/vUb1wSU3P3onsAZRixxuqgJBS8B1ZA2TE1PoFzLy0SD8Ujzs5NirczOzGpKu76+g/29UxSL1JqR1RLS9JsRImzaub7JcNE0w+vBhQsXUSmX8fDhmnEP1ASnL7ocA8Vp5MX7geuQObxfePtNfPjRh6gUa7A5XcZQSjFbhpXEM5PgIc8z1hTMuTt3YQHZ3Alu3boipdb602caCNCYjpRPTqLGU2NYubSKH3z/p4gnU6jXOnjnp79G7rRo9Nekisa9mo53W3zWZFDwGRkglJej0WYbAInncoAxRkM3Tg8LAiw5BWSjxlqEzumjvDVOm7h3eSfzPbHWIvjpdA0xNTuBQMiBZrMkz4x6pYdstiZKLc3leIuwJuYzjETD+OJvvYFM5hiZs1MUcnWUy01pw8Ynx5Ean8Dh/rH8HdhIi0WjbDhSISy2CZt0JzNMA6JRsgbh+c7Pq3vYRoqm24DCFnjJz83/xiaSdbyNoD0BDgdBBZ+05gQ22fzw65TZ2zSMKDHEGM/UI0vAyqWzmKScXhpXezMEMJIx08RoiDzKs2TtaU24ONxgjTpibzBWRG7XcsOnOSBwdTGlGrFZr+Mo38B+njmzPTGC2AyVy22Uyw01UKqjO6b2MKYvBgTXFMzi57CDZYQDdaaVMoF9M8gw/SrPYmOmxvNWtThX4Sg/UhIao6kztbKZtPEX8PoZj+dXM02KJs8DQ+8cmrPdw7u+pymjnLWVg857nvmh5g7RHSb/CUoYTPYmjRoJ9BOg4HRfYLPNjmgkgpPDMzlj05hGIJMaRzts/+if/HNN/NRQWJq3SCigJvCb3/gyQkEP8rkzPXheElzIY2NxNXd+6sSczLtwyxlphFCxiOKr3d8/wY9+8q7Q+rCnjSvnE7jz3k+xu/EMl1ZX4Y8yJ6eO3YNDNLpDjM/NqIjm5ffVr/wxrt98FTYJRpkZUkcucyqtSr2URmF/C+1SEdubW3C6vUjFwkhEQ3rIbh+1B26cpE+4xvUgiG6HgmFtin6/rUlLMBxUDhQPf062qJl480u/jcPdPRwfHmrx09CDyDmpUXQkKzYqOGm2cJDJA247brx0Axtb+3jnvTuaLBIJnJxKKDvr5OgM+Swvd/KH+xg6bZrUBUM0cMipWOX0iuuDDZYogELTHKL2cdRMdyZjCGNX88CiUovMpDSaAPCuNX5mADrH8kJ+nLIj5gZkILoKUpcpItjd8/nwYNYhaI2mZejDiYAc+vh3PHpeRIW1NnjZaNGbQ+LK9YsYn4yI177+dFcmM7RPVzaZDpW+mqvVK+fRRw3FehHt9gCtGqkuJri8USftyiEEkoeCh1ECmpa0NCXkBIfUqKnpKYwlx5CcSuDXtz/WobS3c4p4OKmi4cLqIh4+eUD2M5wOPzaebyljanYuhT/45tfwP/0v/7toVVykdF3NHBfRaw1NQTAExlJx6QZYOBMdNYcCzXxMDiFpxV98+/Nqmr/zne+iXCHCJr9drX8W9rRU58Zl805AhO+Az7ze5KVpnJiIXvKQ5nOVEHpgaGT8GqI+LOD3dg+M1oEFncfkJZna20LBrFBPNqo0yhGdQh0cdSAuBCIBUQuHriF8UZ+mwdSAdkjPpAumqKFs0DkhMxAcG0U6RHFdzcxNYGZ+QtO705OMKNcGpfs0l4cggwyV2n3ZTo8lolpT9WpNFxEvEzp9caJx6eoFaVIvrl7Cg7WHaFsHOQ/fzHGa0mOkEpzqsXHxWmgaAY0GZqen0G/38PjBcx12K9eX4Qt5kT7NolSta+/oXDVe4HoXLHiJ6HFvGBoHzVS8mF2cFD1tfzeNUrYtUwROHwb2PsLMXALQqNYwoBnISPNMmpvQT4/iG2jGUik3RB8laMMAdVJaDO3JUK1EbbYufqGu1PZZUSsmK3AUns3vbDR1RvtrUHsWHIzDYCaidLlEQExX/0lGIKd8ygwjit/riao1PTeHZ8/WFQvAfZwcDyE1E1CzmoxP4uHdbeSzdescobGSoa8SgaTJlq3dlcbPRjdUC82k+6B+B40ThgjHQvTTQc3RQb3bVJMRH4sK8JpZnEKUDbJ7gEG7h83Hu9h8fiijjkDYLwozf9+I34U//nd/FwM3sL+bwc9/+q5yOlfPr+KnP3wPrSrPIZsQ29hYDJnMqXE9G7DRphX2yPbePPuRmYuml6LJmH+zkeMzo/6DE9ERokydoIrXSknuilynLDXJcDH230Z7xUKZ2YsLywnYXG2szC5gMTIh+ux3fvgO0qU6hk4Xmi3jBswQZWq5+S1o/qRG1DKNEH3a5cLLL11Du5dFqZZBlvS3Jv+czW0DUxPzohFvPN/UO+I0WQ26dZ8RlKCZQq/bUtbf7t6ODJ+4hwlW8Y6g2ynXGM+BEAPu602dKW3mcw4+1QH5gh68+PINFQsf/fpjFLMVeJ1+TbO01AZ0i7PBRbDDbxgEnOTFUz6MTcS0Zzg94Rk6mzyHn/7gXdHV2NAvLE1gZmIGP/ruL2UQUm/VtE8IYE5OTmJ6egr37t0zxhRcw3RE7naRPknLOfKtN19Fp1NEr1vVJNMXjEjrPj81hb/77/0d/OVffg+37z9WKAJpdZmTAnptGsiRWmfHytV53HjxsqbGm5t7ojY3rNiYPnNwCaJx+urxKPKDTSBnAAypXliew9zcFFKpcUTDlGw4cfvjXyMaieo8efrouVhON29dE2jEAGXeS5mzNPr9hnSjNAticUdHT94tpBL3B7T2J9Xbrgna9k4aTnfARGgMbKiV6ijl6ug0TOSSGk0WcNJbGpYH6y+Zc5FGr0mgIWup3nfYEAz7pME9zZzIXIVmIunjjNgedHY1Zkcmh8xQ0ZgLGES9WVM9RyZ1IhlAMMwi1IFWh6Ani1GHzNByuaJANxoz/epXH6guEV3NKt4pXVhZuSD34LWHj5WpxzqQIDG/X5VTV7tT1MAOASYb8Pqbr+p+ufPxfQSCEdAGSTomXWfGYESAmIsTHK/2NO8q0m1ps89VebC/I5kOnT85dQuGImLOvP6ZzwrESZ+lEU+k8Of/57/F0c6pOVO9Drj8pLpTxmI07zLFYVNh0f20D0g71OlggLnZqVk8W9uArc9z20h3qK9m8c+fpemODHtGBh/m7uYkmZ+blF1/iBOjIf7oD39HX3fv7mM8WFtXTikPHmpmK6W6HOSZ1aZGnWuiz3dE7aMXb7z5WWRzWdy9fV+NPesFUyeY30MRhtKQUrNAZpfZbhxwMF7CaOzMvUSgqqvhAbXgPrmRHx+n0WwwUB2KP3L7XXINlTu7RRfkxJasI971PGO6NFMjuCTHYKOT5xrRM+SZZLRU+sfo/YzhjowArRrUKIF4ntEMhq6mJlqOuvgrK8tw9Hu6o1m/cM1zGn5+JoqJqAFyDzNV7Oeq4Cnm8rkEZvd6dvlr0P/AYXcJWGOcGJlCesdiLhs2jmH5MJ/ShmTS6Kilg7emmazhtAet9SCQgsAc7xD+LpLImXcvXbfiFcxaZ7yVGG+BgPYygTB+DtbvoxqFwxgyqAiKkcVkQF8yEwJGh6j7yaxTsjf4swlQkrVA4yc+Y4J0rIPCoZCh9DatCDjW9/q8dtj+8T/9F+IqKBdOGix9Wx2OX/ncG4hE3JidTiISCho3T20CwyMePTR+yJPjjIwZKLT2evwYiwVwfJrBB3efgJN/Z7+GWytTWL/zLn78/e9SUy2a07lzU/jbf/IH+PE7P0M631M232Q0iuWFZVx55S0EUxPInezj8OkasumsDreJcT9K6W3UcnllF03MzsPncqCczwsdG09N6qFSYByZjsPu9eBs71CbnIdhMBzWuJ/Th1K+IHoPG63T9Km0gjwQjw8PFJuQOcuhkK/i+CSPncM0ktOTiM7OYP8si3ytqEysQoHZNE5RH0hDZQNB58DjozM0GkTpTffPBcFcKKIodDHjS2Ushf5/TvckBzHUWhZ21AGyGSD33LgicYLG0OyuzkWjvzOLUgJljxHtm0KN6B8Pe9JzjHMnGw26S7GYqJH2aVEB5FrIRSqtEsM5yyrQiDJwAkgUnJceaUcsZAxCwwZhHDdvreDOnbtqcMlaYpFKjYu5uHgocPOzJO4aahvNVDil71I0G1BR0yHCqZgLJ4RfDvqi5fFrifRS0zg1O45qvYDXP/8KQmFaoXuwv3coimYgGJIj52kmj17bheeP99GudeTK9spnb+GFV67iX/3lXynjjuGo49NJvRtqQbyegAJORY23Q3S6QDBsQmw5gaW2r0+ajxfLF5Zw8eIl/PLdD7CxtasLmM0PGzzSaHkR8PuQXlktV1R0SRTep2bIYaIwxA83E1m5P3a62qB8xhfOXcD60+faX5wCUxdHqtToMNfUQoc56cF2Y5/OIO+RppXNWNAjHrlMAdw2uIJuUWroosbpHLWKYsT1+LsaGgM/Dw8lvltOx2hw0+2TmsNJOY1miM76rMvCUCBp5DA1OSmq8XH6WIdPOBjF+uMt6bNIVeP75qFPGRz1j//wP/kHeLa1gTv3H5gpfqeDSqEi2gbRd8Y90NGP2UVTswkEg3aEAiF89P6asotYBE0vpnDpykXFxbz7/gfWFMg0dyx+DYjTNAcqL2IidTx/7E5Nvy6sMvvTocb/YC+LTpvTaQaW2mXwQdqsVD6ji5NxJ7Itd2B8ekwam3y+JNOYkfiZn0vhq5wUCDwxRiN8T6ZhMoHoAqWsANXRXjNnqHVB82+Kem32Kve3bK+FII5oHgZB/ESba+N7bKhwi8UJbDiQOc3KzCIY9WDhfAzw0FHXjYuLL+C9X96TkQifP12R+TKJehOw8sEJDydIXaMFUEysLjCr8RtSXxwUoOCIepCYSqBnI4jWw+LiHIKxEEo16i0baJa62Hl6gn7LgfRJzqK0UUvmVsDzP/mn/zmcEf7sId752a/x+OE6zs1dxA+++zOgaxxL+Uw5vWQxwfdoUFeiwQ4VJ3TQM7TKtsmjY91EBFXACIsUA6LRxIqmJTwH+fW8XDmhp024Zgs2K6eQ2i7ywPm3LP0Fm53pxRjGpr2IBbyYj03j9gdryFe6qNOIpU83vi5S0wk4vHQL5GVPNoXJXCVdaGShzeam164hFvMgGPLhLFfD0E4NDqcNdsTjca0FnvcEA4KBqM57Rdz0ejKCMNKKnoAd3icsvEeoMX+m8sPsNoQiIZ2RPJd4P0sz2YMMUjQNHHYQjHhwaeUCDg8OcbhzopgaAjkqFmmSwEmL1wmn3y19dXIyiOm5MCrVkox5OFEjqDE/tYBf/uQjNfZXrp7H6uVF7G3u4vggj8mpWZTqReRzBTXZcwvzAsCePH4Cb8AvV12eVSyeySqYHE/g3OIMDnY35B8wIG2u2UWVhZvPjX/nd74m6vzdB2uo1EiPPUSt1MOga6jPCrV3DzA5G1XIPc/eXLEO1nhsOrzUKtm6CHhcSI2N4WAnjY31E9icHvjDHly9dUHNm9/LsPI0FuZnlL/K90ItZalQQK1agt3BPUIglvRpm+jhjEih6+DR8QlSE1GMT0blZk3zp2KxLqDz4vJFFApVnJxkcXSSU/0gE4yBDaVcTdpDTufUpPEMoBacIC1NnEi/5rlixddw4ke9ZzAYwWkmo/t/+dJ5VGsV7O/vm4mL3ThasuEkY0gmSBadbkQRVYmqCRHPlS6Ceg28bwAAIABJREFUYY/Cv+UcSkaABYqw1uC+eeUzr+HO/TWxszh9UpA1J0cuTog4VRnIPIsMKjoqczoSiwcRjhMM6cPr9qKYbyJ9nBfI98XPv40ffv8nuk99IZ/0svqclh8DGzGB35bBhYd3VDCoOqbf68DnsSMZ96Pbr4iSzWc3kRzH0uwS2s2mGCexVAL3bm/i0d1NaRC7QzpRGwlLjwCexdggEP5JbinvVTZ3BBRdHlH96GVxcnSMmclZnaO5XMFqGOxqdHin83kIpHXw832q8yYAx3xqNrBkENy6dQmvv/4ZrK9vYn8/g0dPniufupAl3dy49o7OfrIGWMsZZg8jb0hrpR5Xp7OpyTUptoxRrHvF4LWWMQiDZRgrYE3aWPDwHGHWp8XolwN0LBYTgFWr1FTTcmLoD/tVH7ER45CCZ5vy5qxYEL8vIIdV1hQd1rNdTuV43ngFGulZ8Ky03N0VDaZ607rXqFd3u1Cp0LzF8l60dPsEg+JRL37361/Go/sPVbuxybY57YjF/JiIupAKeeG2e7CXrmE7U4Td71H9w8iGL/zW29Je7u4eS+/WpxEe44oIAo1inXjrC8CwnJ/tfczPzymHkw336F6Xtq5r7l85wVpZmzJNFAD8aVj6p82tOZM1AWT9J1aeS2wq3m2FfEGNLid+Y2NR3b1GE9tRzc81QPMt1RDK9zaRZ/zfrMVkjuSjzo9eFaTC8nsZmmu1WEcxy+muJVtSVN8Atv/xn/1fw8npKZQqzG4jbatjEKQB8KU3X8bqpSk1MTNTE5rA8INQy9VodrG+vSMr61yhhLacKTkydsDvcmBmikL3DjZ3DrQYEyEbfv9rr+Pnf/1X+LM/+xdCCthfRnwu/NE33sTvfutz+LP/9S9QKbSwNDGFL7z5WQkUGQJ7kknD66BJQ0nIi9fH4jqBx4/X0e7YcPnmdTh6PZydniIUCqtwp5lAMOBDPB6WOQDzNnb3DuSARX3W4sIivCE6GTYQi8dUMDK3hhcktW2kNXK6Va3XsbN3iMOTDFpDO05yBVQ7PbijUcydX8TT9XU8f76LUDiKWqOmEFNOfs5y1AZ2VQjwEOMBSgcq2ndzjM8/I6LSpD6JL3NogudH42ZDObSLNsUxLRs6FijNelu5LiOrWHXwyuFjoWSszlmIqvjUgU76GR0wZ9TIHRzsG8taoXBeQ32i1srt0sXNpm5/+0DFMosWLiYuWE5MhZBIJmZgG+pVbty8JDoNaZukpXEhUzTMBaqxOD+LZXvLZlT/mwJuunVGA8ps6ZB+YnHAaXfucdnxxluvSfC/s7uFcxfmtCHufPyRtEE0/ag1qnp3hWIFY8kkfAFan/fw4Pa69Bt0nJ2ZnMKXv/Zb+H9+8P9qOlQ5Kwl1n5xNIjWZkFFKrdxUtlCvZfJfuKES42OYmEiqaeHEim6uLKSJuF+/8QIWz13At//6e8YZ0c53wukPD88upmem9C6Oj9KmUFXgtEdNEA8NrgM2dZzm8B8+cNpg8+/SBZZREKRD8d3RCdcc7GZtmGwyq+G3mgpr0GeacQq6fS5pZhQOzWaOVBm3S4cE9T7thnEc4zo3+T0spOmaZSa8mhTTRbbd1BRcBk4BnzR8dGSlppCFNxElHljULFKDRfvjVHIce7tcX6SbekSz4KenELtSKeAbv/8VnL+0jA9v30Pm7ExfS3RL1AZOIlt99I3btlwiv/L119XQP3m6ozBqUkL5cz73+bdEy3zw8JGZ4ohebk3arKZL+YPNrlBAM2Ez2Un+kFM28wE/AZUsDg4IFliZfmrSCL4Yrj7PLYPgKlsG45MJ/V7ZXAHtprGQFhLIsFq/RzTxs2zWXM4WoiktjIotA5SZwOxP/8/8qE9DYPm9Ro5+cueVs5lpHs1e/VQ0zu9FwIq0Kxrn8BLWxWVlNLJpSYz7MXsxqt+dU7/U2ByePl7H1NQMNjZ2UKt1BHARlQcpi3RC7JmgZtG1bWZ6b6bKA+lVaq0qHEEvps9NoN4r49Ll85rs022Q2ZLp42McbqUx7DiUZ5fNVJR7R5Mkp6y2bfjTf/RNXLw5r6ias9MSPnzvLhKhGXz32z+SARNPL2kWBGQZN1y5UHZpee7F8vJF7NMNs2RRnrmO3S6dTyN6lowCLC2HcSrlBIOULZ8J/9We0Vjuk6ZRWhI21ow+UYFtQyjuxuylGAaDOsZD43jycBeDoRfdPnNCGXTdxuzSDGx0xiFpzEEHZJrumKZPdGdG9fRbiEejCAQ9xgwmOY1UakLsCVGHAZmr8B6S9s0XsIzKzB6h0ySLKkolWHAos9UCfXj+sOjgnuezo4Y5l08bU49eRxMrNn1kH1Bbx8KAkx4W53JabgH1SkuNH9cd7ypKPqqtChJTYSRmgvD4+2Lc0HCqUmYGH9e/A/aBA0eHh4jHYvjtr7yNeq2I2x/cVu7nF7/8FaSzJzKp2dzdxczcHPz+ALY2tmSGcXh8iHK1JHCUNLSAj1R/UUbUqJUbLTjdxqWvTLlFnIY8DkU4MMPz8dqmzDWoPeS0lv+N+yUUdmJyJoDZhTG4/W4BDGy4SH+aSI2hWsrhwsISIsEJ/LN/9j9jYnYW8VQYLncHvBYlg2gyToiIPN1HgYDPcsPmMxYoSNSdtL0+Jiam0es68NOfvKuimcY9zGTjxLjdasi8hHEUPD8//OCOjGfGxmb0tWtrj/Q1HocfxWwJA25lriM3p8kt3eEsoOWsa1HK2AQQOP/iF1nUPsZpJqv7Oh7n9N0tIxIzIafZF12HqV3m2jE0UdMAGrqeGa4ZgIw/l0Cf0zVAajKKsWRArsls+njmOx02TM1Mw+UL4ulz7gPmbZoYHO6bL3/5S+j3O3h4/x4K2aK0bs1aXQZ8BBqSyQh8AtjIUuJ7oSYvhXq5hdOjLDz+AAbMiuuTKkjmDc0ruK+NOyXPSo+P2ag0NyGgZ5N8p9+rwekyZlAEQ6l5m5uZQiQSkK7q0qUV5XGu3VtHJJJCtdbGnXt3LdohgXa30XFpqGFTNEehkNP0Nh6PyMW5WathesJkQ1fKXTxe2xGl2+/1iznEZ2Byci06HU8bsicUvSC3MFH9aBa2eG4ejx/fRzhMF3EyafpyT+bZ7bS5NHkP+kO6SwiYcL/ybGCTRkMV1h26OayfpXvLigUZgYmju4IgKJ8b36tkXbpTnPq+JsfZAPYy3mNjyPWt89JqFhxDPQ82iR1leHMCS7aJyWVuUDtJsNdHWrlPYDaZSCaWzzDMjHOoOYNHTprmbiNt1Pws6ltZY4muq2dGymJf7tBfePMWxscn8N3v/BgHh2mdNYlkVNrH1aVxLE7FJWnZT1dxkK+j1G5qwDNwDjCWCmP18irWHq7jcD8Nn9srkz3e4YpjsGKIRsHuavKGHJKELAda46Bq4jloHmnV6nbT/BpA38qZpemajY7m1Hob993RuExNnOKhnIiEGdsFlIpkNpg/Z+GTSMYQj8Wl7+Y9QJorSxCe0QIjrT3KjD4+ZzPxc8MbcOqcYw9AtqFqhqFNOr/0cVbno1VKGhp1uzOgjlvC2myuhLVHG9jfz4oecPHcJN54/RqKpYqEnrS8f/J0Ax98sIY+M1GYG2O5RBJ9ZMPndzpw7coyZucnRCHZ3diE397H7IQbN2/M4cN3foHv//iXKNdbGLYHmIzG8PpLy/jc77yMjadPcbxXwKWVKwj5mRE4RKvegXssgU6DUxlOyprwul0IxyOwubhBmmo26tU6Wp0uKsUycmdZaXaioRCu0xabTjqxGBq9Hk72DjBstVHMFzQp4pQmVyzIXndmbgG501Npr4LhpCZrzEkKBILgkbC2vom941M0BgPEp2cRScbVmNCgZHxqDvfW1nQhsTBU5oemDkQ5jGCTh742sDVts3SdJuSdPYLcE0nBpuibhg/GYIdoKJFVFmPMapM1rWy9LOdANqscqwlA+dSUgo2Aun+KdzllbNLwxbhxcXRs6KQ0OzETQVL9uIA59ufiVVQBx/TSbZl8QdGXLJ0h3d5oq000cmeLzSIvFF7Ahu6gw4ifUfQUTj+M1omXCLVrAeZy2XmYdEX15GXKCafPa8Pv/eFvwR1k2ConMMCH791H7iSHt3/rVdTaVRTKFdEoL62soFgu4t79h6ZwaQ0QDoaF1M7NzGB9cxvbRwew0/q62EEyloQv6MLJ6ZFoC8y/qxY7CkWVbo2zW7rOLc1p3M9LjJoa0V4tHdnU3By293ZNADWnEdJomdBquk/yADk6OtE7JYLpD9MhwTTjRCD5LnkYMKfP5fYoloQTqWyGujG+M9OIKd1QKAwPGk4RXAb1pTsrD0s6h1mhn3rYdkjTR72RxLpiTRjzD2olCBow2FkHjaV5Mk5QhlKmnKNG0wR/WkjhKICMAIAshIfUdFH3adYMD0FFHLnsCglukNZFUbyPhXFPlyEBHjr4Xl45j+svXJXOjlRcGt/wHOF65nROoAth2P4QjXoZ/8V/9ffx03d/gmyBQcJu1CoNdOptxONjckolSGUOQ07yWWybydrIOKBZY0NuGkmuQdLNiGC6PXZMTlCjFFKuVbnQUuYfP4PV81mRDGZ6xLXPX5MUG9J1GtRmKqrCNJ1Gd8eJIafxJiOLn4UN0+jyZUE62mecAhsHSqsbtC7t0eVt6Iqfal2M8N5YvosyYtlfy7XN50OtWtGFyfOG9EgW+sYN1GSxzi2PYXI2IhrdtSs3sL11iGKurggFbtULKxfkjNcp1+GmEzcbP+YZWpk/oq/IzRTKt6q366j12vAn3Lh4bRGLS7Nal9TxVOtV7G0eCFmPRcZ0eZbKFTDpnI1+v8mHOcRLn72EP/yTr6DrIH3Nho21Hdx/fwsP7j4RK4CAEAskTvN0OTNPk3bdjSb8Xg8SqYS0sDxnGYfD58J1PCpwRrqKkV5U+bQCS2yIRyMC35jjKsda0eg7Oqe1ayzg0+w7BzwBB+ZWEhg6G0hFk9jZOIXDztzIgQE+el1MTCVhc/Z1V9jtRL67aHe7Yn8EIm60uzXML04qmyxzlhH9ngj18sJFUd929tN6f02GD7eNJpiCfX4Y3iFE0nnXcc8zTNiAAFZ0hXJnTZHFs5gxP5wEUed/7dolFdvhELP7+tg7YLNcQa3alnyhVK6JVkuAp9fsqeCULIBa/1hQzo/j0yFMzsY0pWDmKc0yXC6PgGJ+n0K+LIpdOBxFfCyCZqOqPfz0ySa++a2/jb7duMjuszkcG8PSwhKePXmKc4tLYhs8WX8ud958Pi8L9WatKo0K76KOqGRGG8NintM45tHyziedtlRkGDsbYTpxEgF3ig0xOZlEPB5ArUbn5RYi0ZAMOwhyz8/Oaw1FgjHc/ugxsoUSEpOccNngdbH5LqA/oGlPUzRLvp9B1w7XkBpIY95DvVut0sLJSVG2+JPTs2Ko0BmajsRzs1NyInU4esgX08jm0zJPi0SiOEsXUSq0MBafwuqVa8hk8/j49gOj/6u1cXrIKAozXeO9o3vXOiOkmVOf1tO9zs93mj6z9HtCwcwUwG3clgkg07CNZxeBMwLfnHjx7OLd9sk0jVMh634TaKWQJeoBe9IyMqvPYSMg1NHU6vL1q3i+tSPPB046eNbRRGRxcQFvfPZl5cfdv3sfm8+2pDNdf7ajIp9gLYEfalQVKeWnqcyEDHeerG2gTcfcSFCTi/GJSWTPsqhRjqFGwGhd+d/42YjXcGrrGNpwfLhvQB3mkbIpdveRGA8gOR5DIjaBkC+GarEsHeLU7IzAzL/5wY/lzEtwnRp+1i7UXLIuY7i6MRWh2RvZF7Qqd8DGArrvxP5+AcdHRZmY8V7kQ6d8h5RH0dFHRiea0BIAMk0D6bB0+bx48bymUDzXeWYTOKTuliA/WWmk8U1PzqBYrOL0NKM6QTVZx1BBqaNTzI/2yadskNHEb3S3GLqw1SQalNS6d6z7ZFSljQwedWCOzIUMu4sHgpkm0QOCul+Cui5zt9M4rNkUM4qHkM/l0YCBd6n08qRpinlhGFVsoNnYmWmfASCMpprnmdPMLlUOs6mCBkhvvXoT46koDnaP8aPvv4PpyQmxko5PT1Cu1vDqzUtYmKQPRAvbBwUc5Bs45YR9MEQ4HoTDy7VMqQ330gA3rl3H82cbODrIW34URvvGhvSTwHVLn8eGiwCrzGpcDlGNOe2noQ7fM3cjz2yuHcV+2Gxa43I2lXfKyJiFngMts4Yp+fF6TKNr6QxNrIhZd1xPkn/0KQXiBJnv0GmaPgK7zO7u0o+hrXtZOlif00RwOUyE1Gj/M0+X+lnKUzSFsH5P28DYyujiIBJUq7ewvXUEvz+EVJx0ETfOsnlNcSYmU3j05BmarQFOcyUcHh1ptB9wOxH02jE3lUA85Bd1y+t14HBvE61KFu5hDfNTIdQqpzg+OsbOIdEpG1zUC4ZC8DkpJk5gYjqJFqcoPr/cmdyWiNHu8Wni1HfY1LxQiJ+YTKHXq4nb3ai24fSG4AqEcLp3ABsbs1RK9uTxcEhuUOycXeGILtD8wYHQG45PPX4vvJEwmq0eimd5BCMBRTfUa7RQNzobIm/FegPvfHgH+VpdeSFzy8sIRkM4PT4WJWf3KIPTYkG0FGqVeDEQCTAjZU6SjDh85CBEWhlRG71g2qzSSl4Is3INDMpNYbdMcji9MfoqgyaZPDaj++uhXqmbiaF4ysZkQi/UQSoDpzjUSRqnTpPHaNemJBVRnHYrAoNfwoB1LnRdLjxcGZbMr2WFyEm1aBcUXDM7hAfCUJEBpN/wQuSC53T1N927RtRQ5pfwAukMWrhyeRknB6fKbuIitoAy+Nw0FHHiq7/3FpyBPnpDRkvYsfH4EJ1aBxcuTGDp0gJ+/PN3cPnKDRV777z7PrL5sgpAv9sHn9cNP0XAjI0IRxWQyMZ7fzuNVs0YZFCXSDCDE2Ietmze9X64sewmxy41nlRUAFE7HqDcUDyAKZ7nQV6t1UXl4OTHoGOko40uaaMV1KTMa4LTOQkmpc7v9Qph5YEZi9LRkLEiPWTPcpo0iD/OZ+y16GI8YFnOWNxxibglUuaEwTQFbKhZGE/NT8EddKHarJpJK+283W4ZDhAcYTPEtcbPRpqq0DfGlmgC2dS0S9NFFfoj9xcz/TLaAWM/PrLQ5/pgKDqL3uu3VlFvlGXS0ueFZHeK6mNcMgcYT8SUm0bNDwEHGnjoV5Muwa5JDKehAZ9fE8I//bvfwp//m3+NM7oT8sKllnVgw8ryKu7ee2gN4swUmc+Ua090Pi59u1OFMteh9oY1DWI0gQJMWRxRb8H8xj4dSok2GndQY4wkIa0ZtI3cGUlHlhOn0UOLZmdNiFSYOawJoY2HN1FpKxSb03MLERewYF18xmHLMtgx0K22Pv901PwZ7YN5x4pfsY8iaoyAm80BJ7PUVzBMghMedkmjxpQAks0zwOWrMwgEbFrvqxev44P3H+LJo10Vlq+89hLu370NN+NjeqwuTJgyaYxGq2BRPW02Nb7tfhvNYRvL15cwe2FSBi6iTHW6SKYS+NkPPsDOZlrOtQxKZ0HNdZphTl3dNLWJVBC/9wdfwtzFSdg9A2w93se3/+XPZHVPxzo2fr4Q7dlb+p1ZTJSpleoZJgQbXn4uYzRkXM24Jvn3DXXWMA4ISGo9kIbDZ93r4srqiihFJ2dZhZ7z+8jQQIi/VPlmKm5lPPFSDaV8iKW4b1sIB1Io5etaWwQieW7SzIlNdiQ0hgsXzqPRqeLo5BCJiRgiY37kSxm0uw3U6BJH7e/Qhmahi1Z5iNOjnBw0UxMT8IdCYnTw92L3JSOgVl/TJ61L6hg7JmTYmhVbqLPJPmOzwGKdDVUk7MXERAzRqLHEZ3wCq+WzsxwO985UCNFNkHe7dE9DmwoR7gWHbSBDI8WYDJtwe/isGwJUuWbY5MsdkRRDh1PZmdRWceo7OzuJWqmMvb0jfOXrX0VyakwNCKUVNBgL+vzIpE+xvr6h2Amub+rBqCHL5Ys4y2T1Dum43BYTg7ETPenRQmGfTDUYz0CaOqUC+WIejTbzFftwOXwCPZKJJF579UVNEN9/511FOlxYXUAo5sfq6irGE0k8f7Ilvd25i0u4sHpOz+j5kwdIn+7pvm21uigWycrp43S/iNxRVXooZgNSz8gznY7EBHrC0TDGp6KYm5/E+ERSNP2APyjEn01koXKGVrcm4OL0uAD7kNrYcVx/4SYcLi/OcgWMj5tG5/kzGuKVZF4m/ZOMXUg3NA7fchTl1MtuaN3UmH4S02MVdgQ4BLjaaDhDl8+gGnWyYgZdY17GrGKZrHh9OktlHvUb+Z1GjWxKCZ5tajodjP9xIDQWFNOdAIDcYDsdGY+xKX/rjc8IWLt//zZODo4Q8Aaxu30Cnz+G9eebqhlJ+eZ5RtbVyuolRIMR/Pq9j1CtNKTnM3egC+FwRFMdnmOizlugKC3/ebzOT8/i6OBYDRd/P0OH68EbdCI+7kMw4pPTaD3XRYtAIKcq4xEsX55Wc6gze9AFqYo8M50OsqDcePzkuYzZ4nE/EuNhgQuZ4wpKmRpadQKE1KyygRlNmEPInBIQYiFOcy9DF/8kE1XTNpOLyZqAuX6kajaor3TajHYx4NNZRU003zl1fgQ2CMzoDOa0yOEy8iC5rRuAXfYi1rRvVCP8Jqgo5hXrA034jKTIVP3mn9ElZGK+TPQQzw8xy0TjpZadZygbV/ogOOHwkF5m7i7emfw8iuKw6MQ0EyQ9lpNMTjx5JrEupapIDCNLT0larDwqVMeQ4myMW3j20Zn21RcvY34iLvnR3dsPpFVljnKVMRK9Dnro4c2blzA/HkCn3VDjd1ho46zSQrXWgpNmZxGvzHlI/WQR++KtmwLBf/XeAzEzqPMdAexqjGgqZFE2zaSPn5EApdHaUfdL51PeSfw6gtBq/JR1TNq+da/bDcWTtT5ZKqSrmwGQSyyoeq1uGfIYMzs+XzXHlvRDmkBKdhxuge3UGnJ6awY+rCl4ThuWB4cUyqB00BDJ1B9c08y45aGdo3s+EwQsVqGtPxjy/0Q5PDnJ6B++0CtXVuWaqYlapyUUIBwK4v7DB0iNp6QL2Nl4CsegjYifYZl0N6trYftIC+pyVE1HOR+a9TMEvLSszmJn5wh3Hm0LKfK7XIiH4tI4LUyPYTIVQa3LyAGHgoErlZKQhXyprJyU5Myk0A5aNPujMQTGIsrtapbLyv8hV7uYzSp7pZzLSZxJPcnJ0Yk2DKMTyuWyMVFwOuQYSnSpywnNYUaL8fUvfQ7F9CHSx6dauBTes9Bv0+q+P1BUwIf3nmDAAtBtQ6PCpqGBk3wZnkgApxmG8BLlMMUIlwDRW1oq0zRCmjxmdnk9+r15UNFenZcML11tYxpGaHP8BoWNzj4BL0IRavRIczDjcVJDyrnyJ3lW3ODmuDYTIPKG5UBkFXH8Q42JWyYcfUSF0oLQ9MYgEnILsg8VGEtL/IO9fR3w/LncCBT08ncY2k2REYuN6eAlSjoqvFhI8/BjI+jzO+WwmZqOo29vCU0+2s4je1xHh5MRNq02O7yyqh9gdmEckUQQ/qgP0WRIERgeCXIbKki39w/UhB0dnOAsU5DFPpsMOruGQwGtVzb7tFWndoaTuGq1iV+9exdczgTwOGnwEpH3e3Wws+BRA05dGvP4QkFD42TjZ6GoLDhFYbQPjDGM+jyahBhdlxB5HQLmoOYhygac2i257rHhl508p1NtLC0uoZQvKWiURQEbeYNsUt8U1MVh8q+s8T2bAmWvMRbBasZHGTwy9Ehg9twM0vk02pz89Fn8GktngiaNWsPoNRXqSXMfy41LlGBjp66mztIFGPcUQ20QGGH9W4MRajlCHlmxX1iZwa0Xr2Jvfx/37q2h1aWhCjnsHeTOmCPYFc2NLoEMKuf+5pSYZj8sHubmZmTTTXSahh4eJylSNXz48X00elz7AekmK8U6IuE4To8zmlKwQO+1GIhOh0nTqJiLjrbtZv3xM9PMYv7cPHKlInK5vNFeWMY2yinVIMr6fszS4VTFyqIc3ZK8jwgC0VmR72/U+Cm8Xf2CaWq4ljn9Y/POppr7TReLYU6aH2vpaY0JgMUm1ba1HP0s9NFMdK28TQfXJDU9QZkBVSpVFc1sdtoN7jszDeG+7bUMisqCiWddMAQsnU+afK3JWZyelPDw/qa0JNF4DL1uE36HG26CH5xgk8rG5yAhO+9ho09V4zfoYOgZ4O2vvwm7b4DTTFoXjBxV7Q68+7M1TRZYjNH4JRxlMU6AqmMKGWkugfHxOG5+dgULyxO486uH+Pidpxj0mBnmQChKu343qtWK9hbddI8Pji2hPQPHmW/qkFEQzyUWE1zLcsqVfbb1zORqYJpm0sL4XiM0XrLbUOR9RYc6UXMMK4MfzmkzgB2fgdBTNlPOIRYujKNWO8GrL7+B44MzNbrZfE7ZkMVSHo16Bd22DZdWl3B+ZRr5cgatXgvNbgOtTkPMhgG14D3eWV00i0C7ChUOnASEwgx7JrjkFVhlHCvPYOtzXRqNOAs3/lxjQmBYEiwUaR4hfSjjPfSZnQiH2CiwWDaAY7FA3bQPx0cZko7VYBP4JLtARgpdBpbHUSpU0KpWBeCyQSADIjUTRCjOCROnzEGEwzHFFJyenCCfOZOx1/jEtCYpb7z5GWxvPsfh/gFef+s1TM6QPdNAqZzH0cG+paOkPX9DjVu/1VTt0GqTNsb1zmmvH+1uU/d6Ll1FpUi9MfWAQ6xeWcJg0JZpVSTOOAYyQwbY2jpQQ5XPlUSNnJpM4cWb1xEL+7G7tynnTroTvvrqLU381p9sIhqO4eKlJbkqH+zv4+OPfoneoKHJfaXaQTpdFwh8dtRAsziUOQ0zdKlNZAPNuolaGhapbCA4EYtEwsZd2evRJJQh3q1eDZUaHUJryGfoBD004HpqAr0+4zGm9C4XF+dlKPHk0VMZ1/CdsCHhIRGPRUS1pJM51zRrtVKxpomJcvyGlvYfryggAAAgAElEQVTIyuRlY8eCN8Z7NOjWxKFRg+6/btuYlnCvELShFpDGQdwHI3MQ3gfShykg3FAJWVM4PIA3yMmPE14vJ99Q80kWD5/F4sIMVleW8OjRXeRzOZRzzPEk4OFGpUrDFxtmZqe05iuNBi6tXMJkMolCNisgZWtrD4UiY60M6CR9o0z5qKk04DbpbONj/Bqe5wXL/ZyaRiOXYfPo9DGv0IkW9f5do78ja4q1cyDsQCTuQTzhgy/oQIRTRnoRkFXQGqBW6eP4qIBavSm3ajpckxpYOWugVTWO52xORg0Wj3NTY1lFPPev1bDz36Jos6nR3W4TsMy7jnTdXq+pUG+5spNZZBtiPJVA+ihjfAS8PmUH05I/ny/rvGCtQDCeYLfkDJrcmLLvNymfBvQy95DuR6tZVMPGaA1DdPyEQcBXTODiwoUlOfln0lnrexIoNSC2naZ7bAQV6s5mjTEEPdVfLBfIguJncdnd+hp26IbBxik1zyYzQePvo/Wt5tK4UUqapIktY89CmBwLIElt/sIcHj3awfPtNIr1tuoBToxpR/zGzXOYS/jlSLxzWMBWuoJ8vYOGomv6cHo9CITdGBunC3AX0VgUC/NL+PCDh/C4Qjg9yct92Djl2sWy4zSdU2zeCQKTLU2j6gt5ohh6pqjR0lkbcEb6UL0Kk99KHSLrRe5ZTpPJ9mNTzAFMrVr9FFvX0MVM7AzVlAAxPTsccDu8ktUo8F2UXDMcIsOANadAQGqbXaZu5PpSpEs4gjod5h1uGRoWijXjVs7pc6PTGrIY3NzYlTslu1KSzF64dhkz4zE8e7SGpflp9Dp1BPw0NiBSyE/XQeZwR/l3w14bR0fHmJyewdT8Iuy9FnY2dhRGToGzbdhCpcjA4AHuPlzHd370IbpDF+zUeYWjcAyHuHppBl968yXUmiX4gwGraLEhEI3B6Q9Ii1HOHMPjdKHR6MIXSWHtyaYKgl63AueAIvCeLh43KaK1Ks4tX0A2c4xnT9f1sCKRmOy70ycZLC9fQijox6Wbq1jf3sLjh88wNz2HF199Ac1GHtVyGUM6N/XZTdOq36NqZfc4je/94mNkymWUalXRPDKZIpLjM7JopcZlaEUmEHXr26wCrGXDgAW3FVo97HbxR7//DWRO0/j4/l1Um13ZArPA4kY1ExeTx6KmjC/V49Ql4g8G1RBzQnOyd6JpkQmRZKHisXR1Vr6HNHamIBVlihMPHqiGzm00SiMaiXicFmWI+hGnXZbwC4vzqJYqyJxmZN4j0wSHcRol5YR/j80VDUDKlYrck3jQ5M/OZIoRS4QRSXoRGfPAFzI5fv2uDZuPTnByUFbDTvobf0+P+Aw91Jp1iYLPLc9j+fIikhNRjcELxSKODk/g9LixvbMrRJi/O1FnUnuTCdI2wtjbO8Px6alMFHiY0KhgPDUuTUipyOmWGdVTE0D7ajYR/TaRHdb7Q5SVC2UaY47T+by57k3Qrgmh5aHHg0HUWzYJzF5RToyZELIAp1aEYl6TZ24MSvgdeMDQ1Mc0/110Gsb8g3/GYouFCze9EZebFFlOPjTFs6ybNUW2DEDkjmXlt6zeWEUHbeTLBR3Caqj9Xn1/TrDZELFQ09RqlCOliAAzeRNNznA8zL81TTYHmik4DXWfh5Q36sbYRBgvvXwVMzMpNTjlSgPbu/syeypmy8ieFCSoJlp25YXzWLiQlMvne+9+JJOUoC+Cz7z6MoJBr8TlRD6np8bx8N4DvPvOHeQLZcQTZvrg9pDm1ddlfprOo1Fra4pJBE3CZhrnWFMhk0nGQtitRj01mcTswhw2trZFxzbTUlL9qItjIWRpY6WjpIEOXdC8KOSKQjLlnki03cu8TPPsFKkiV11zYBtHMOZWjsxFjFGLafrM+mErxabCmPZYj9qSQxhBuNEUmObaIMW8jEhzSo4nZR9/ljmTTlImNtRd12oyFTCXCh1NjTFEf9jTxLfXbyI25sPM7Jgc9ui+u7t1glKOE1KnCqmg2wM/J868jEnTpXbHcthTcD01KgEfWr0mzl87h5WbyzgrnCKTzSgLMBJkM3+Eg+28nguLSRqJ0Njh/NKc6LR3Pl6jek8NFtcPi9JrL6xgc2MTJwclTWukq4sGpfEldZQFfio1hny2YGh3/aEAFL6HVodmDHzHxljA7B+yGEyjKrBC0zFzqZs9aiYdLC4CBFcYUdKmZs2AHHKjI+LNrpg6IlJ6bANMz8bh9nSwcmkF55aW8fFHH+mu4ln3+MlTgSrd9hBjiRAmZ2IIjXnQ6NcUnkydOfcN03palSEq2Q7aVdITSenpaNJt1owBfkKxCNwBD07Sx0CHpxMn9DRLMqZI/PttZkFpyksDBbex9Fd8hEO5bHZ0UK1WFWZMqqx0x+qJXdJRcqrIZ8QzkvblpWoZL9y6Kd1J6ayAfKYgrWE06cXsxRgcvrZYIMOeB6nYFK5fvg5qso8PDuXky7OYeY2/+3tfEy2UTperV1bklFypVnByfIT9/T0Bqi/cesHkktqHeP54DWfZghyZJRcaOk0elY13n8PkbtaZTctN1MPFi9MIhl0o0hiq38P0bEq03c2NUwF9tMEnzZbvbm5mGpcuLsDvHwhIpknGyuVlxS1pzXv96DVb2N8/xsbuNvLFE3QHTRmb8ACgGyeb0b31AipnwM1bN/Tz9g52RV+emJrWZ+Dk7enaM1RKDUTHoppY22w9BHycjjKuiTTzjnSVZMcM+nRF9gqFb7b7CEdi2u+pVAKLCwuacm1ubKHbMecvC2ZGFJDeRaAhnkjigw9uI58tKRpmpDXiuiUrQc3+sAsOnxg1QT0+769atY96la7ORjLAApdnE7OLeTfQBElu4xY4ybvP0N1NaDvvMH/QhZmFCcUztdoEDAzlnWspEAipQb1+bQU7W+vY29lHIc9prHmepAryHn711RdRKhfwYO0ZXE6vqMiMBaPXwrNnW8hkcvKB4BlmTDPMfMrcQQNEIiFEAhFsPNtS0a0YITmcmnqJ4Amnecop1vSNe88AcIZp0VecS2yM+Z0eucF6/XYZgDF/kNMBxk+cnVWQzXJYQBdkL9C1o14ZoMX7UzeE9Zl4juu8Nc2fScMmYMps5IA0ZXy2o3w7TpRp2kSNXyDoRU9O87zrDU3v1s3r0jDn8nl5UKxcuSg3yEKxjsePtpVNRx+LAT0V6mxwLHKK3oOhUZpabigQUtIDa+jA9cR7xejbPhn5qd6kLGRuYRaTkyk8f7aDfLZoAb5Qs0pqLt8F1wEHEcZlknIiLyolA9LJEI+u5ASXZXxmwG+uSU6++GftFp1dLbYGndxpTOfxwEOn+U5LFFG/14G5iSguzk2gmK/h/to2suUOupJdeBAM+GVC9ebNJUyPeZX/uXOYx/ODInKMmSJF2k4ZBkFYG8Zngogk6bfg0PCoXm7D7w0hk64gfWSZ9FgOnV4371XT+Jk4IKOz5DpT7q5lhqh3bfrmT7TlI3aOZFdqkO3m3qTxTburdAGuHYJAuo/YkA+GiJCW6rKhXmuoHqUHh3wm2nTlpEGX9W6NRYNYXKpfZP3Adcdm1KwrMn/CoQh6nbYxgmkPkc1WLBBpANtJ+nT49NEjPFp7hK3NLXRbhIOa+Pwbr2AyEcLB7i5i5HcPm4hFiKpzLB5Eq0tXpkMFsXKzdrpt2RqHIkGcHO3D7zNZgEToyNnnBqhVSvh4bRPf+dHHaPYZTNxFMhZHt1HH3/v3v4kbl0j1bOoAYTDu1MI5RHxB5PI5nBVz4ltHGJRjc2N9fRcbG/t46wtvIRj348mdJ2i0Brjx0kso5TI42NlWBt/y+QVzaNj5QFvKS2FhHguHcXpyjFuvv4o8NQkAJqemsPXwrrIwiEozLJrh3muPnyCZGkcskcTG3i4eHRzhJFdEq0e0Oy/BbSyS0KSPZhRDJ7eQdRBRqE7xbnOIofjhBmlz9gZ4cWVFYuH3Pv416j07SuWWmg6JRcnp5VcODP2IVCCH26HnzHaE3Twbhkq+bDkImomCGj8HFy11DybAk/tfVuea7xseszjVlg5vZAM8chrkf2PsAFFjcaPtQywtLOI0ncHZWUHIMptTfS8WUNaIWla31obgORyJ+rBydVFTHlqC85EUCgWUaLdb7cq2nehjjweEyyiX3DaHrOBrjSZmFmawcG4agYgL1UYJdEhvtFoq+q5du4aPP76DbLYk1zVOGxqVKuZmJ0QFeO/dNZy/cB7p7L4MIcKhsIoJNn0ut0/GPwxVhZNueUWheY0ytRwutNs2aU6I9LcaHSGi3IA0ZOAElWgKNyIpMvHomPR8eqYM/ybf2xLKsxGhuyUb4h55pMrbMjpHPnNOn4mUqeFlHpz1XnjB0mBoFA1BNF/BrJZecuQaKWcrS8DPBs84hrowNjGGgaOPFl1LLC3ZqJEkUijdadMgdPw5pCxw+qjDa2SzbAWYmwbQNJ087M2aYcPCg9+NxHQU4YQfiXgQV66sqDBNpiawubWLx4/WsbdxjGKmIvMWrq+p+QReefMiglG3zBZo9z8Wm8TEeEraD37fuYVpTE4nsflsG+/9/D4eP9wwxT2nIR6izB4VTdlMUXb2RA6VZecxlwebOE50eNlpkiOra0ZV9DC7OAd/MIStnT2ZR5jJuJmQj7LxNHcbcqrkR61URZFFqaKvzNSV64JrXihm34pisCyqRdcwzEbLBMkUBHpXFi1XSKECkD/V+Y20gDaZgZjRIJ+8tImi43J645AWhOH2pMbx+1IbStpZPpsT4kn6Lhs9Uq9IszGTZzZ6fXh9DkzPJYRy0/2Q2qzj3aqm3zzwQm4/vLyhrcaPK5Y6bh2f7NIcvMC8Yjq89tuvwRVy4u7Du4aCPhgg5A9iY/0QjZLJIqKmme+N035msy1fOIfvfe9HODtlPIgpTuXoGPDJ7a3fZcPK35cUbb+oOWz8eFFyitWotvQuWaCyOCL7gT9npFM1Ez9mTRpUVqWiFWSsy3hkzG416/xCasc8fuYqsTilyQ3NBlhYUF/YMRII6/tEIl5MTEYVTv2f/sP/DN/+9rd1NzHLbXt7W8WPgrWdNmW/Tc3FEIi7tA/L1aKmbfvbeXSqdE4l3SeIVoPnkdFg8znyjOIeZXD9wvIissUMCpmC7g4WUspBjfjVXJ6dHqNe78LuoE28iXChftXvZ5TKEOViAdVaAx63X2c1zyYuzHqzLT2fbOdFIYeak6Gzjxsv3kC5UtBZRgkB46x9YSdsvjYaXRZ2dP50YGHqHF659RKioQCajZoMSnKnJexuH+P6jauwO/vSnSycW5ArM9cPQeUnT9aVvfniizdFQd3afIZnj5+hyvxXUNviVlFGGlwoFMD584vY2dpFJJxAnYYXAS+6vTJu3byMSCiqyCayUuqtLh48oK2/W+8+Eo8hV8jqviQr6PNvvqizOBYNY5aNYq+HfDaD/e09rN19hnSmhmq7DRsnZGN+TE4H4Y/0NXV0OEJolIBmmTRLP6KRmNw5w6Ex7cuHj9bw/nt3kT3Oq3APRMNw+pwY9hnJwTsZcDsJPJO9Eka+WECtUmcrj3KpLtYDabc8u8hAiYSDmJ+f0XN6+nhLa4oTITpKkh7G/f2Z115Vk/3syZYAFQGUbJYdNvhCfvM+0YPfT2OULiolUlKJ9jsR8CZwdlrQ2fjaa5/BxvMNUf25t2qUbFDeIj2+obWP6gJT0A71Xv/Wn/whqs0KfvXBh2o++fdl2U/wyO/F0tIcztIn2N85RLtlgGICEpxwXb68ipdeuo6dnW08WttSuDYnMzzDvR6f9jB1fWS/EFTjeWuo88aBmefG1OQEjvePZQrDY46Oq7wXCARp8maB2QIQFP5tXIFHzCcV7nwnMepVDTjOJqnbbyvyx+t3IJGMqJ6l78DeLg2KSmoU/N4oWo0hMqc5y7fAMKRoPMbGj1pV4+RL52SjYTw6TCsaapTTqHPZaYp3t4t3mw0Bq77mWX3x4jmtETpdcw+HY2HMzE2KXvrk6S4atZ7Yb4N23zA0ND0zTtAjFpeZ9hnavEBENr0EqAVQmrtHkVQWwEjAMRwOYnnlAtrtJnY3D0SxNnKDoaZ9vHt4RXBfEWChDwQd2OdnF2SIuLu9qzOG4DJ6xhuC9NqBnU2libPisIC13ngyJSd9Y1LCdebCZCqFTqOCoI8AAZ9zQzr89FkFjSb9jJ1iZHnIyAr44HT08ebNC5iIuhX7tL2fweZRGdlqW42f2Ft2E1C/tDyO6LgH7QGzlfsyJKRMq12HGj+yh0Qh5lp1ssGzKKAjxYtqIulIPpnumWdoNX4jMxzRRemSbvSSinAI8mZ1SF8dj8YF0tIUh3U59yFBP+aIev1umdQQ2GbzZ4xnVHF9ku2p4Q3BTdVEzGxlKLyRBbALlU7Q50TQH9SgrJjn3eNBqVSXMaecQf/Lv/8fDfvdprRyDlsP44kwTg+28M1vfB1nZ8e4snJZ/PBup4Jus4DHa49kiZocH5c2IBqLI5FKaROxy6T9fjadRjpNvRIvIY8Q0c3nG5iemRT39v/4Nz9BtWOQ8LFIHPZeG//x3/sWXrwxJRcruni1iJ62WmiW63IVDcT9mJ6fwZO1x9qA8dgEvIEwrn/2ZdTKWRxtn8Jm9yOcTGoC+et3f4l3f/ELfPXtLyKeDKjQIXXjxs3XlCv4i1/8GOcWFjG0uxFKJvDCq7ew+fQRth8/RdgTQjAWESLMcGJ2ULfvP8D+8SmCYwmU+h1sHZ2g1RmiWqjB7aTpBalRDDonfzuEg9M0Onz5BMqHdon9Zbggmt4A7sEQ/8M//m9xaX4WWwc7+Pbf/ATv336ANpszZdeQEjSQ2JX0DoqW6fJI6pxx7PwUaeA0QDxkufMRqjSIDlG7URFLIS4bvxG1TI2ftUD/f2iFFhidszwSRperebTbdbnoba7vycVNolVSAomOcHVbNAfFDLhJo/Bg6dy0LPntzqHQS2YactERRG9Wu3A7PAbRIE1AwVdE5G1wcxTdHaDCwpZntm2AeDIki+7puXGkJhIqCMhvzp5mEfCHMD09rYvjh9//Ma5dWUW/Y8fHt59hbn5O2grmm/AzG6t3bsIQS1oEwjZRPsi5p/10OV/D0wdHaDdcEv6zuSMFwO5widagAG6iV6S+sODvdhEL8+81jclEz1js8h1zOsMLi82IkzkrvEj5Pew2FHI5aZRI0SIKyKgFBw0tFIxKEbFL04OxeFz6STaIDeq4un043OZdE7mkJoMib74HNnP8GZwEcDLc6NYRGQtr+sXLjocPiwfSAllcM3Ilk87IgnlEkzNia0ujOKKNWHo+Q/kxl4opIPrKZrtwdQnxVAhOB2lQSVRrVRkWMGfv6eMNPH+8i/TumRonrtPUVBjzFxNYvbGIpXPL+O6//QnGU9OySc/nc1hcWsDqlWXtoZPDDH78vQ+w+ZTGQYbeYKawFjVkwN+b65oxCZzSmMaPBTsvBdIhqR8lLZkIJP+cIQV8N7y9NM+VpfUoc8kyRuLzJVDSIx3aGLKZSagRawtBddiFShIJVIFkTZfYHHOSwXc5at54gLOYN42fiX6QQZL0uKMRqjncR26go6aPTaCxiuYEZIjJ6QmtV1IaFbxNB0a/ocE2atSQOlU8GeqicdoztG3SiEi9DGB8KoJun5TLPs7Prkr4fXyQRjGdh3fghJ1rm/lJQ6DLRlQxMrzIjDbn4tWLGDufxNrGI03gCVIxM476y+ODDNpVxpTwcjY5oAwujkUCeOHmZRwcHGBrM41GzaxXahiEUOnMYnAuXUqrSCbjKl7Tp2kkx1NCt8tFFohWiK2aFZpzGcdVUZnIapCDsjFFMq9khGqPhPvGwZBZVo6hiTChToTnDN+nKKEOTp0D6A+NuJ4/g3dbNEaaLYPHy/jWH38Ln3n5Ffzff/Hn+PDjD6Rt43vlXlq+cMHoaN0t9O11lGssYpuw27042iqjnO/DaeOZYHi/pE1yKiiXRZdbehnq28anUjIdOTs7Vc7esEsAwC1n2rc+/yImp+O4fWcNRwekNkaktw4ECKAxULquok1ugTz7FWvC39cl5z0W9zIZ4/PkxMTJuJI4phbGBbIJQyY9t17RtHxgox6KBkXmTiJLhzmpL1y7roJu8/lzTefcrpDMMvLFM61XTjrnluYUcePzBlXUP33yTJqmeCyI3d0dhb83G32Uyoy98aqZardrmlZTI8pnNzc7g+WLF5DLZTA7PYaxWBDz0zPY2T3EWHIC3aED3/nOz3F8mNbXnztPgMcvB9Mh3ZanI3jh5oq038WzDDaf7eDsOI1wMICPbm+g1Q+gzTw3smuGnMDZMLPgQWzcJbMdtzuIWqUDlyOIi+cu4sqlK/C7Qvjg/dv4yc+YVdxAo9KCx+tX9rCTGjyN8wXXKW+OE0B/2AWH15wzcm0UEk/9DalaLhnyELHnHTc9NYvtzSNk0jlj1S8qu4l6uvnidURiMXz04V2ZmnXafNeGxkjzlVgiJhMO1j2cpO0z87HFNejERHIah3tHmmDQhXzl8qoimdhA8i5qN1oqxgmE8Vmy0RzpjElhY5Ny+doqrr1wFX/zgx8qZoR3oTSmXlOIhkM+1MplUcAZIcVJIF1BeRZJ7uA01fLRYR6nmYLOM+4Hk03K+5VTeNPIcIpJMw9zTAwwPp5CsZhXFFC3NUS/yzBvZuO5jFU9jfC6BJ/a1jswLuICLy0XR90lBKdjYYFIcl4ny4EAnSJBCGz3EI55MD2bFCDD4nlsLIGJ1Axuf/gED+8//aQBoPU/KauFUg7PN9dF8SY1dWF+Xm7ddz66rzuebCvly9LwZUCaLeNc2LQDsRSlLYwFaymuYXX5MjJHRTy6/1wu+lPz47h4+QLOCnmcnZXQqHbRbpCiZLLjmKHLZtnQ+axcZIKkXpcxrqKuU6Be/5O4otG9xvuCNR33JeUipVJRZmo6b8ViMfEFTi9dvj0mroYGQ366F1Nb2cPUxCyK+bLWGe+CZsVQxQVgDzpqsNmU8PuweR9PJvS5CdhzWkj6s2PQx/J8Cn/rD76Gje1t/PLDRzgtddEiWE2pFE8fNmc2NvuU6djx9ksrSIacYjftHLLxq+Ks3ESd3hQyXDEmdASbpxYSoinTiZwxN3RlDvnHkDlirBTved7ndGM1NHo+K8VdDe2GXstLkTUADVis6CCBDGIJWbFM1p2jGtnBWtoyK+PENl9Q7ctagGtNBjmEvIJuASoEP5qVNiqFmnFY1ojbcvaWN4FhDKkGVGa5B94gGRseNetss6lVZj1EOUSHyQKtrt4XPTjqVUZt2GD7D7746pDc226vjYvLS1hcmEaYGVw2oFjK4dLqJTUdLjfFxTZl5aUP03qQ7KibzN9qNnUJEwFncCg7TYows9msDm05AbbbQv4K1Sa+87OPUWwSBe8gERuDvdfDN778Jl68Oi576YVzF0RdOjk5VnDo/Ox5eufARpMMmwdP7z+VRu3mCy/CHXYjfXKIaq2LPtx47Qufx7/83/4M0xNj7CWwMDWDQb8On98Fjy8KDN2IJpPY2XouVzUW9/FkAsfZLO7euY+Q24uZiQk4vOTSR1Wg86A5TJ/AFQziwbNNvH/nIfI0pyjVUC3U8fu/83u4v3YPp9kMUpEozi3N4v27t1GkyQkd/thmNM3kgbRM/tveG2BldpYZ8Dg4OUKJsQ4SeLqlP+CGINLBrkq5Hx6i0uTBmAKRTZyhQZiYAHPYcaGPssPoW2C4yCyEuMA0u7EoUCO6nuHzjyhuhmMtWprThum5KUTjPkxMxxAOhvDd7/wEGHpMIKgVRM2JAwseUuFIp1y4NI3JhTE0WsZp8NmjbVRLRE05mQjL4atcJHI8FHrNJof6EjY0HLyQoGQb9BCM+pGYTKDWaiASC8o4oVQpCmVaWlrAsyePEAtHdDEx4Hlychrpoxyc9iFCoRju3H4qCqnLS6qmWw6APPj9zKP0EOFj6GBH049InLSctnj71f+Pq/cOsjS/rsPOyzm/zjlMTruYndkILIBdJFLgkhQgUyYtkwItSjQtyi5nV9nloD/E0h82ZRZVtixSFimSZiYBYpE2YPPO7k7O3T2d43vdL+fgOud+bwB7WKsVZme6+33fL9x77gkFN5bv5JBJjKJ4ZDl60jp1+zIz8BJZpCawWjPL4i7pgCGb6nbpyGfxHPy5SAukJoZNtBwlqR+o04Wu7oi5qS1sih7UqrVVKJMayndG2gIPMnLDaVSQPzrS15b9NotxCY5pzWaW3YpEUGNvE6y+u4vJmQlNMpTF42b8RsB0j62uLqPCYVFTALN7toZf4mongoCnts33TOsh905SN1TG9ORW+syLT2Hh5CxqlaIOcxo4HD95Cju7+7jywTU8vLWKw92S+P4EMBLZMMZmEzh/6aToOK//4F1RqsvFIwU7P335MsYnxxTXQUeqP/i3f43tR/tOgU+yJHO4rHniGmJhywt0IP4nsswfNRoN6+K1goURIgwvtjBYGgQ81hSIOjtodp3G6/EBbgPBgZZKRaEaA3Pq6joRJHz+0no4dE/Rn53vy+9JM4zWILaF6Kmjc+AeVvM5aAAH+j5Ho2vGMY6Ok+/B7cLTz1ySVvHDDz6UUZYa0QCNbfpyKub3JQNDlCaCAywGSTeXXX5Yl/rM3CQ2NlaF3h+bXZBr89KDFXg7boRgFHwTs7vQoijfyRJSzmMkgLNPnUO+V8Dq9hqTobSvErEYhjND2N7YxtrSlqZ3dF1U0SvkGRgbTclYYWf7EI+Wd+ViqDBZJ3SYB49yw1w9TE2NY2xsBA+XHuqMIJVQRgDO5JiPSAZZPitA5ExLAKRjBd/AdEe1ogxx7LLkayLY8eyzz2Lz0RoOj/Io1yoKPGekDKmNbOrpUGmOxn2dv5wMKkyZTWKniUwyhV/+xt/Xz/fqd18V3ZVfe2goi1/91X+EB0v3cO3226i1j1AjjZvRBx0X8juMZTBKOQ9zAqfUMpHCKEpqHygXikoRJDAAACAASURBVJrGE8iYmhtHKO4XZTq3cwi/LyRq+hd/8kVMz4/ijTfexdLDbfgDnPL45Yh8dJBH8aih3+PDZ1Nqz9gyDfk8ben2pFGnoyLbxZHxNOZPjCNXOpBxFQstmxqbdkwxLj434gkfxseyiISiaNW7khxwbxsaSW1OVlMPWvVzzZhRQ0w0R74HasGMTuhBJpnGD197G4VDgmc8Qy2OiAUip5fZ0Qz6vRZisRDOP3EGPj/v0gI6rRoW5hZw4+pDbK7n0OwAhyVmtvE8DuDsmQU1jaXiIRr1CmZnRzHFAt7r1p10//YqfD1mqIbwEY3DEAP9dGT0U+vKKTeedCkH0x/ldL4lY7KAL4SAJ4SAK4ix7DRi0RQ4SN3YzOH+nQfY2twVEEhjEgKGmjARPCD93A/4wj01fjTxigZjMq4hS4fUVN7Tpg/ievZJf0jXVNZApIjpDpd+vIPRyQyeePJJXL92U/dep+lMcrjf5PLn0+QvnU1gKJNCvVbFzu626gPmrVIjzaKeQFk6ndKaZ1NOV1EaXxAg7LXpKm6TNDZfYiUMQF9PFyNjQ7pPNKGrVBWpRAt9Ts26nSaa1RqGsxl84eXPYnVlRXRYNa7ULvncKBbL2D8ool633FCeVYPz1gA36uLtXJWZjbRL1MaFsb/Ln5/kNHOFJA2a97IiABSmbZRovlA1lY7zgUXjmIMHgR3uadLwLCqmI4CQz0RkTS9PL9ZPBGWM3kcdFmmxzA8mWEGwQ1m4jN6oVxFPRXHm7Ck1fmvrqzLi4aT+YDeve47PnGth4FLKCbUmah4aEsaQHA4gMxxBIh5GtVBH4aCN29ceodHoIZqKIJ4JIZYKalJXp0Nri1o6MzIrFSqaKsqYyon+4bMiYDcAAQVYU4PnePsPzt+BtpOGdwS5qlXm9xrATSaXqLSkftA8JODB6FhGdX8o4kff5dS2rb4moodHh4gEojjKkU1i06lOj7RjuoKy8XNkIvw6mTSev/Q0DvcP8PH7H+CZJ87g8y88g++9/gaWtnPYLXeQKxKIGDCpbO/wR+EaIvv2y8+fx3DcY43f+i7ubxSx70z87GbnEcQICiA9nJDej3ciWWixWBCJeAr3bq2jkLPpMdeCZWNb5p6kEq229gWbMclcWNvx92mI5FChzSDJvqMAW7K7fJyCe/VMA4zxoeEcg80JWjsAJYHnYNRcXVnfU9pQLTcUhUJ6srGsWXU5bjw0xlHN04Uv6Bf9lppoBd2LNULAhs79QTXfjLUaxHtRE9xpuuD6rf/03+uzOSEPmd1mt00XNTd2trdwbGFewdvRZBSVIvmhbZw6cwbVw0Ppr67dug9PICqElNO8Y6eO43CXAnyGmQaVLcU8IL7pSCyG7b0tbGwf4l/94bdQoN6205HGz9Vs45UvvohPP3cc7l4DIa8PBwd5BCJhxLNj8LhC2N96iNhwGt/79muYHJ7CuVMXcP/OHURiPqTTMUwsnMJRqY5gLIYOWqjV6PLYgl9Bvh30GAra6SIcSWDz0Qai8YScvXL7u+rC17Z2kM6OaqriJ7IdNS5yo1FFLBLE0NgooTT889/8l1jfL4kWkssX4O/78fVXfgYba8vY2VnXITUxOYJbK4+wS0dDpbebDoi5Qz1tVtMLaR/5XAhRGE5UxeVDyOPHWCqJsZE0Pr52HWXa5Pr8aj7YJPCQGbh8mQ6QDR6LXR4qRK1N+E+0kTQCFqRENcx10hwcefhpXEzkx8kFe6xvUnyAUdVI9ZxZGEUq68MzTz2N3/m//gitlrkUcXOIGqXMKkPh+TVJcXH7qTVknohHMQk0VeFlxCaaSCInmfw71McMdILS+FHI7HJjciKDX/jG13BUyeOTG1d1kbDp4uFEw5B8Lo9gwI8Ti3N4tLqG+w8fKAtobHQCN2/cRu6ATRILdjO2yR2U4e770WZz5OohnqWub1AwujE8lFDuUt/NcBI/Vh/mEAum5EZJHQwvNz4PNk502uTO5yGTJ823xsLaXJRIz5KDbKtj1DyF15NPTtG/UXa5IXnZkLJIu15OcInA0HKXOkV+HW5gooIWQM6vRaoPtUjkjJuAl+9TFv50NPSYSYsoBw7DkAUqNW2hRFD6Gj5nbn4VwJ0e4rEkDnOH4pNb4///pR1yr8gWW7ROa3gsTNyCaskp9wU9OH5uAdML4yqgiFKTMjQzPy8N3dWPb2Dp9hqO9ngBGIVvZCqD808dRyjGrB4Xbly/Y5RTnwufevI8FhcWNZHjc+TU4tt/9ToKB7Sc57TWHMzkdOvjZzZtqwUT0zmM8zw7HRPJqE1mefNLtO1VU8oLV5ERjp6PB6U5cjnRDOLzG6XD8bRzUDbTnjnbRWuBh79m7860zx6+kf7lVOs0jbTnFvVSegjosGbANhkTNoU3faastvmMyQ8jPZQggmIuHNE7XBifGBOYcHCQ09oRsuvl+R011JQHPxtbR3PAppZFi+le6A7MjDO61Nk0VC2/og6AQM+DsJuNn+NiRrfTHi9BK9KJYBK9TI6nUXLXUGXUAoAYcyfbfYyPjGJ2egqvff8t5PaZ6+lk8BHd7LQRCLhw7MS0QI9rV++i3WLAMQEHThRt0sagsUwqLg0HRfmkbvH97mzv62eUi67jYMe9FQwxi7WuZp9mGvzF58y9wH/bz+04JVMDRL1DoyVNKO3/5aRK92SaYHnt5+QvZuixWCH1JpNNa9JKmi33LJtm0vg+9+ILWoc3b912spYCWH74AKfPnMDodAxbB0uotiqaGDWrXnQqnPxw2tZTQc+m7PLTl5E/zGGPlvw9i6sgTYpmPTwjJ6bH4Am3RTsu5EqoVzoqfKiB7FLJyyw5ThHYxMRDiuzI7x4p95JoMONkCJpR58rGj/cMmQg0FCM9Du0+muW2JsZ9tHDmiRPSBxMMoF6OdPVg0IVw2CvdbSIZhs/bl9Zsb4cB3eZSd+zYrEzAaPC19PCRGlQ2fMzpox6tWKlo+sfPRA34/OyC7tmAx4vbV+/gwd11VMqcylvzz2Ipm01hanoc9+89wPDoEObmp+Hzc7rfxYljM5hfnMXbb36E73z7HURiabqAoNWtqck8cXwCC4sT+vO8f29fv4NMdgjPPPs0bt9+oDiTVrmIw8N9nL7wPF774XUBrbF4VAHa1XJZbCV42vCGgVDYjVQ2ANJ9fYzrqPSk9eJ7nJlbxNj4DNDziKZFbd7udk5mKooIYBNFNlDIjVDSg/HxIYSCMdy/syIWDAu+VCaOYJiUXDZgDZ23NErhxILTc7mt1hvat6QGsuCem58R2+jDdz8Wk0aMhIFumAMrD6dzbiSTMd2XvHNYz4X8AezvUC/b1rrl2rd/gjJqIb2QZwv3CUFBTTxEYTeNs8yA+tSZBnHu/BlN5be2dkXnbHaaRrn3uXF8fg7T42MoFuiZQOMYo8XTUZfGaF4fHTS9qNRowmaUQjaZ0izX+cysqeP3Y1PHn5+gG4tw3skCTLp0xDaZA2mE/FmNNsjJIe8wy0ozRgZrJXYdBnTLDdH52gQOa2ywHd0r72GuQcnr1fi4cPLUItbXNqU34+SdX1MMHyfvk4AVn/fU9KTe5dbmtppBg0o9eodqDDQRYu6oX5N4gq+BAO34PYgqfzIJX4Cgrg/bq0c42KmJ0h2IBJWFSJMlUvkIJhP0m5uZVRYxo3DocM8ai7Ugz3vKUXjOsNnUucj7krFFDiV0UP8NqJ+sDfmOByCZcv8UDWXGf/AQWOgjnojo9+jwmkiSZcN4lbBAcL7b4mEVpSMa0FA5YI2uGhJKejwExo0N2Gs1kYrEMJRM4uTMBPrtFl5/80P4Y3F4ozHs5Mxgp934MQOavhs+gsiJKGEavPT0GYwkvMo3XNrYxfJORY1fm8aCMpWxO0MAHk2jWqSwd+QpsLA4juFsFq2mGzdvPESp3ECNJn/KK3Sr7uTdyXXIHGSa6RB45+MgQMA/M2iqCYBy3zg8Y2scqbeV94Ab4XhYuj7eleoVNT007Tn3Er8mB1GKNQuEtQdqZUo6rBaRzNWpKcx0jQ67nBT6EYyy1ue93RLYQBZGOORDr+lGbi+v2ptnG+NB6CXi+pf/xc/1iYjSnYmbNegdDBOBE6cWRedaXeUBRWdPP4aTKdRKRYzPzKAdDGNnYwuz8zPY39xAo1oXVSIQIOrMjWEUIQaZc8pWrpVw4+ZD/ME330Stb4VbOBCBr9vHP/qln8dnPv8EOtU9FHb3cZQvw+XjBdWXxffJUzPSSayvbmJ4aAw+lxfF/BHSqTCyw2nsH5Zx//4KpufmkR4bwlF+HzubW6I5MFohFo04hZUbd67fUQN19lMXTLTc6YhiRLSqWG/i2pVrWFvbxIUnLyjD5u6dazh97jz++rW38dYnd+AKReUMxJdYP6riq1/4MmayKaw+vItIOo47j5bw0e37qHv8aHKayk6cNE+6c9FAhNMxxgIE6RbKxjqmF9autZD0hfBr3/gPcfbsIv7F//5buPHwEbp05WFOYYNmFRx1G1WMB6TMPZRF5XC15SpoExqiDFzwpMqylOXClEmDFo8zTTAcwSmmBoiFg1Z4vZhfHEUyDbzy1a/it37zdyj/QTASRY4ulGWz1NZh/Jg3zgLMh5HhtFAsjegVQsoNQ4E+KQfWpEai1KXwgOZkhvQhN4Jur/Kuvvr1L+Ddj9/WIRFPMfQ0gmw2q2bg3t17mBgbw+lTx1GqFLGyuoahoREcW1zEt775KvYPcnC7ma3DSVhDrqv1CvV3TU3NKEpm88qL5XD/UHQJbsyhsQQyIxnUSm0EA6STMsuMrnlBZGlQQz2A36tMqo3VLRzlSqKHyvXS45I2jegiC1E2KXzGCoQemKG43Zpk8CA4Kh2KTsfLldTpZpXuhIznaAp44f/x+7NhsGkNKSE0e6HmwXRIXA/y/3F6dZ4cmiGJHdDXZPPcxbN4tP5IX5sF2sCEhFRPum3yQBugT+aIOTAVcSh+bPQkxjKjDH4/osBcY7x85k9O4fS5Y3p+bCwZPMqsLjY1K8vruHdzBfsOf56OksfPLmLh5ARKtQJ2dyxYtFgsYHF+BhcunNG0SpSKfg9LD9bw/lvX1BiL2up4ULPxJWVWU1a53hmqOPAo47+jsbDeCQvUwX6RrkOadwIfNslzTmlr7iTktn9szimFpGgZNgl37D9dNO2xxn5QGKjTcnLV1HxwYiYaqKHB/Ptci8rwCbGgo+usOW6qSHEcSWXiQ2BGzRdzIpvKRGMDziJMYeD8/kRW2AhxIuhlfltAk1A5iJJqzOZIE0OH5kQrcJ9bboVE70Ul7/aky5AcmVmIbi9CRFOlh+Fz6KMmAWAfPrERbILtTQXRCJC+Y85m6UQSO2v7QLun0ORHq1tqACSb4Zrs8Yi1xjweD8r1MndwiIN9GoIo48b2v9uLbCSAV/7WF3DrwR082ttFKBLH9uauUeUd57RBkSJU3uPT2SILbl54zhrnO+D9onfkROOQVcDzktEImmzT4oHvyMviJSZEm8wXng2ZoSG5pjJCYOHYPHKHORzkD9BsNTR1ILWZQeATkxMyCzt75ow07Xfv3VX0QcdzhGq7hBKZAeU29rbq8HSCWm4sjvrwYmJiCqlMEptbq2hUuzKTKTBygZEiiv/oYngkg3DCJjhsCIv5OrpNZmfRJZSTsJgMzTS9CAeQ388rsgY9Mg280o1Qm0NaOUGZdqeBTDYlsIDPIBGOIxVN6kwlvWt4fBgdF8GQrkyAhkfiyGQiolUxgoU6ebp6snFZfrihSQ9panNzE4jHaIJGqmob2cyIdJIffXJNTqaHpYpADVHiuz1MTYwjkwgTfkG72sH9O6tyUZR/AH0GSH+iVrXeVNYgG3FmSLrc1K15MTmWxtf/zlfkhv17v//H8AWiSKTJ0OG0NopQyIVSpaAJNSct7799DaMT4/ilb/wCPvzwQzXR7QYnVRXMzJ/Ghx/cQbloLqPUsvPcoGsgi9yhkYQiaAjaJVKkxnvR73j0HiNROni6xTLh9C6bGtGk7N7d+4qDokkJDU5YbPNrTc0P4ys/+QV8869eRW6vICOyZCqCcDSgKAvqHOkwzaOJ5kjc11zjXMtsHGiKwVqBsyiaJpENcuOTuzojRWekmYkjKyBFl4W6JBRO4xeKcCIbUi3QrLmwtrKrCRHvtVCExbwb1Rpdvxn2Tgdyh92jyEsnk0zGF/QQ6DuxBC2tDX4NMDA7G0M04kc8ElByWKvO5qsqV1Y21wTXzUeAbqhJgUdcmzwHOXHiZi4VypqOkL7OGpJFK5kzZNoow9HJOuNnFaDraAH5NdmoGQOqremrQrSd4HuBd45xjU3/+NkNHCoVaWxjOB6HINRNKU/T69Of+dznPo1PPrkmF0ieaboDeI46kT4EhSR3kSle1GH41EyyIzdGY5TwPjVneSc7t85moWdnq49rLIh4MoCZqQnVLdc+foCjw5oaa8aNJbMRULbL6TcBRNKo93dLuHtrWecIv1+zVdc9wwm/JlGcqEq64FBNmeUrEdr/z5TEoRUOXIMtVsO0wNI7e3oCbemYu7Gxi16vjQufWjQH+HDCKPKdPj65ch2VAnPqOM21XGqy2AJBGuV5RT9lg0INX6/dQTaZwVAkgodLS+i43RgZH1Pdw+EKwRFSonl/iCbqdmFmYgRzMxN4+OA+nv/USQzHLdP73soGNvIt5KptNDtdtPRO7H5h05cZzlhagNeDbCaLSMSHtUcrYiqwT2hLKsCpH2mTLu2JgVOpnPDl8G4guQGPIWdyZyCj4kQc4JjrSxEcjBpyA8F4UDWoar6O6dAJHLIGCAUIRvN8rKle9ofotsxM7RYqzOAb6AsdbaYBzkb79nEgETaZEIdz6nXQ01nsc/mls2U9SVNIc/VvwfW//cc/1R+bmMZBLi+0NZ0ISV/BCykcIzc1hFrFLIOHJ2dQzR1JRBlOxhEbG0OzUZPxSCm3D7R60kSFAm5p49pNW3xHRzVMzM8jkU3g+6/9EP/uL36AGu33my2EfWEEe268/OmncebEMOKhjh5Ore5GoVSWpT5H5Sx4RkfM9YlWvSyKjnJ5HFucRaFcRiiRxvbqhjjTo/MzyO3tYGttTUGqR8WSzDqIJmXTaWmbqDcIxJKIptLotupoVAsYGsrgk4+vYz93hFKpgXA8gXPnLwgxZwj4//PqD1BscwN41FA26jXk9w/wmaeeRtbnw7mFWfQCwB/9zav46PYSbZD0v7n4qLvstchhJl2ABg2WeyVnLYUwl/WSx5JZ/ON/8Eu4ePE0fu0/+XWs7R/BH6FLGfUWvBDpOmeLpcpNQy2JQ5Xiv7nIZRYg4SdDv6lJqWqDa1zsUKsGrk4DjrcFV5oA2Kg9PKg8OHlyCi996Ukcm5/D7/7rP0SB2ssusLt7iFaNaKqjn5NgV0oGHWKxODWCaf1vIlOkA5WrDLZktUq0o6tMMWqSNKWk+yDxcLcf0/NTOHZhDu9dfU8Oah5/V8YuJ06ewOjwGK5+cg1BXwAnji+I/nkopDahYv/2rXtYW9uB2xUQp5koHCd/vY5NkUhvZMFNVJgISuWwikqBMSQehX3S74MTESIpbHBIRzx+Yh7jE1l9LRpLbG7uYGN1BytLWwqA5zOQ01iKWkTb/BYGbw31QDfHA0AZX80KCpWCUEsWc3TY4+VL4IS/x8kHtT48sTmB4EEuyq+c7uwCFl5BfjipIwPE0WlVBkYWLOBGprJo94he2eHCppLNL4Ec0kLUTHSghkGIrgpnx+2TRbHAAqN5qlFS7IM1tTRVGJ8dkiaPWiDy3klFpfV0o9XG3t4hrrx7HYX9ihoLrscTZxcxMTeEtY0VNX2W/djGZz7znPQ2bDh4MNGM5/vfeVN5cOiSlkPkTuo+NbU8yJVdRLMJmbfY+pUpbK8rqicvdWqlSO3knpBGxNG5DuAtTlDNQdOmiUahNW3c4Bd/n++GGgkWy5ZrZe9DgAuXvIxXzVWRzYdoF3JZ/ZH+zzRdPQENcnLlFCBIEyVSNU2PJWMX6So5wKAo3f6+CfMJohDJbKlhMwt3yzxiY0UKEt8RLw+XmmTTKfCzDn5W/jmhlMzFIu2VEz5eSgE/Il4fAtSBsZEWTbSHOnWM/BzSQjI/zAdfKoiqr4mO1osHPniNjttgg0hrfTNh0CJ1NCK2B/i8ekgmyS4JolSqCSjhmopG4vpZs34PvvELX8PV+zfw0YMH6HuDyNOIgiHtasB/1LDz7FImI6eF0uDYRGLQOCtP1LGilXkUm0u+Y342amLpe8n95nPLoj8Q8iCWYOFIjURQuqRCkRmSpiPlNPUgT7aBS9MyGpFxwWVSSRxfmMYw9WidJnJHO6g2c3J9rlV7aDfc2NksKj+NzJrZmVl99mAoKnC4WuNEuy96FfWNA+dnFjhsPqhJYXZdlTlllS46pMaxiEPXqP6DKAdXX1Nf5r+xX+d+y4ymVVDy5+eeIFI/vzit+3lv70AFc0uNFmRk1iczIMjmIIKRkRhCYU5UeF70RMesVNoYn5jCzMwcNja2cPfuXTSaNRw/PodMhjrIsMxIwuEEFhcXcP3mbWztHKJS7yCeTGryuLKygk6zoRioWDSopqZS7mBzbR8zM7MyKWD0DN9RtVCB3xdmaSGtpFGfe0gnwvi5n/sSLlw4hrfffgtVhqrTUdHVwc7WgZx4CUYyEoeNzP5eEaOTo/gH//AX8dYPXseNTxhLNYZWp4fc/pF04XRKJEjNwpX33/jUMGLJABaOTeLRozW9M07ayJLghiez5+SZk7onmUfL2oGU3vNnz2F7Z1e1D0HIlYdroiQSsJo9PoaFxUm889bbCAcjGB0dwdj4sOIsbt9ZBll4ZtPHpovNAZsBRifxbOR7p2aHz4cGR5C8ggYnLPgF3NEt0m+hznL405SfWnYCGzzny8gM8z3RsC+Euzc2UD5q6r2E41EZYZC6yWaKIAkBiMGUYXC+DjLd2BDwH67dTCort1SXt4mj4rYYP5FQCLndElYe7KJa4RTXgGiFXjNqBxDNUmHgAqGoi+bX5PnZF0BzeJBzoiyScivl/S1qJ/OGnakcQTZO7/l1pfWT+yKzey3ehWetpmwOq8UcGT2qPXSPeO0fAo5s0KiN4vciSMZnQcMWNZ/RmEUQkBYq8yzm0tHszcLVWbAb84QsCmsMBzEp0teSeeLY8Ms0h9+XZzsn9gQbCdayyWINEgsqQ3BuZgoP769j+SFNULgu3Ziam0Df04IvZDmE/BrhcBprj/aUMSimUJc0VjoO+9W88+eyuoTaXTOEUb3mZMYNWCfGSmIW3eCXrSkZ+ZFyG/YiO5rU51hf3dXnPnF6QjRsXpmMMimWynjtuz+E1xWWARsBW+XJuqBkAEYvERTiPS8Wm2qQLtzUkitfl54Kft0jpXJNgxJNMVmXuumG68HTF88h6HHj1rVbeOnFJ5GJeaRbvru8gY1cE4e1NhqUODmu6HwfzBtOZ+PK2GQfwXqNz+7hnWV43dTD8jm1pINmoy8XVN79lGnRyVPO3jYBHtQHATZoBB+okaSLv2jdlqNtNNrHZgkIxkP6s5ri6Yzhncq96hWNnPuNmdKc5kknTLmQ22vSKDq4/9j6NW8Agp1uxR5JqsDzj2demGdFWwy0SDCM5QdWa5Gnyz0op/Df/LWf7s/Ozltguk95tjowRsdHsLW9hrnZBXH9C6WiXkZ+lxSjDr7w1S9hf28HoVhESDanb/zhdrZ3kEmn9CL5opSBQftunw8XLp7H9l4Bv/Ev/jXW8yV9QDrBedt9fPH5p/HyZy+i3ThQRuDW1qGmQzwYyuUqhobHsbW5oTw2Fg+8EFnMXLx8CT988x1EUxlMj4+jUjjExNwsttZWjAs/Pq7ifXNjUxqsufl5BMJRuWhxNLyzs49Sga5pdVkEx7OjOuAZQP3qG2+jUGhgeGQUDzbX8HBvD/W2vcxsOoJGo6YMvZef/wyOjw+jW86j0KjiT77zOnYOq+h7ggimfEJjOzVrVqOcLEqoTJOPQ9E7lWnSMZ0FEc65qQksLszizR++iSbtxYMhHWa0Tlad51D7SJkg1WGwtgaUs8dFrvQUNuq392B5VvxzKmBFQ+WmtEJPBgtE350ISv6ZoeE4Pvu5pxSTsLS0jPXNHWv8SPOp8u8b7U9OTZyIUE+l0XpXUQnpbErF1WBCxRBxoSV0Jo1E1eAQPZSxAbwIev0YmcwiMupD18cGIIxOrwGvl81kFOn0kFw5md+TVIiwT8XZfv5QhTJzIotHbVmO56V5opNSTcXIYNLJQpFIOg/vQq4gMCAU8Opg4EYMhSNGTRNvn+5yMWmUmu2mkE2Kgo/yJdHZKkVeAoZEheh46CG6xgPKKCfKTCRqyEZBFzJpxCEdpnJlJZrtC2rip9zDx7ltdiAoUFdonbk4kWZpwexODh2LbCdG4HHnI1aGRYlkRlJy4+SUQpQdl0taUU6fCbDw0OVFoUkQDWlEv+HO7eu/s+A3p0NOkg1NlmVzq6UiOzuexNzilND1TColNzo/A+o9Hqyt7uDKe9dROarzoahxIMd+cnYY+UJOLAMWunOz0/jUp55EjuAREVG3D4+W1/DBe9c13bCfhxejxS9wPUto7nPMi5wQWBZsRgklqBDV+maDK3dJulcN8vpkTORoy6RBGkQveOySdExRhHPSfKjRkhEGGz+Fe/PEdTLThBqr2eloCscgeYtOIfJrUzLT+1lGojL3KoYKShRODbCTz2a0TNW1Rv0UtYpFNJtYKGfLjH0st4usAYHIfNc6b02cr+aZgbr6eqTredVgDrI63W7TuokxoEw9FogeRakEOoC7w7VpVtYkc4o2RPoo6ZSRAMJDURTdDZg3Ww+1oyoquTq8DDUm0q6mmQ6wRmkxFis/D90bOL0mSk4qK9FYNqA95ZmVykUE+j3MToyg6+mi3LXsL9KXLKqBlC6jqUsXEaIRCGdGNICwAFxNp2lK0yJN28T9XP92Y1tUg7JFqvWvigAAIABJREFUmx2tbTnwuvoCqs6cnUUiFcLWzp6KjstPP48PP/pYxUcmM4zdvT2UqwUkYmGtAeqmSEGcnhxDNOSWhjFXyOGocIB8/gDFI4a8+xAOxGThL7qtL4AzZ87D7QvqLK1UGir0OWnc39/XO2MBzMKKZ7a5xHZ0tsgJlkVQwxx5qWXjumNGJaUXfPc056AbZyKZeLxHOPWIJVKiqnGSkMvtYmt9G7mDorRKdFDlxImFqzTFQ9SGRWQ0sru5i73tIqLRLFotlcw4e/ac6Gy7u5u4du2q6HLpdBzpLB037fNEIimcPX1eZ/LVazextVtUIUODFjJESsUyrnzwHhYXpuUFwP6C9xuNirjRmOtWr1YxPj4sSUA+X8Fr37+C4qGxHCIhD77w8kU8/9wZGc7dvL2MvXwBwZhP0w9qiqkhT2SSYtwQYCLa/8WXP49v/8U3sbq8IWSf57TH3cP5C2d099GpkY0jNVWMZcgMx3Dm/AndjWurm9hc35AJCvccTS5OnT6G6elp3L5xF3duL2nCkWUsQdCvwpbW78zj4xSWzcb0/BhOnZ7H6qMlaXg0MaITHx2kW33UCISRDcDJPTMqiUQyhzQclmMm9z+BS+7vHmldzIfVWU7mgzlekqFi5xMbGreYNcNjozKl2t7ilDaP2bmsAtDzOw1srtKp24d4hpp5mzia1IDANIFHTuW5iQns9jUJo5kE100w6NMd/8ylS5pAbmw8xNXrHwugcvU9KB1xSm30ORnFBAOIJcM6U9hoEyBl/I3pkniW8t5jMe3Rnq+Xy2hUqgj4aKhFUPVHGjYWu9T8c8+QLqnzjM2Th9otNmmkQjccpogllvPsHGi2eR9yui8tn4ssLJ+xAKilZKOj8ojmc2TjWN0lGYAYS9Cdya9FzTA/A4Fh5eKyliIrI8TPwkaGkUBlRs7pzNEZJZ0YJRvm9u24fNk5JmCXE90gJiYykmVc/fgucns8/43iGM0G0PM0ZboSDVGXF8f2Vh6NckfvT3pcUd8JGtr5S8DXmnlzAR1MkYz58qNfg8bPnFF/LBeQk9CIX3uMdE42ovzvU1MZfO7zL1gTQ7p1s4UffO8NuFxBrHMqyHvIcVrNJENIxwl4uVEoV0TP5hndY45oo45nLlyQE+UP3/9QkW/qoRwKo4YXLo/qjC+9/DmsrSzj3q07+NLnLiIb72uSdufBFlb3yjhsdNHQuza9He+30ckhBIIesZL4/tj49dp9bDzaVsQMQ9AHDTNNa1iT1+sdsRxokiIHdRoe+Wg+ZXe4mE7MeXWABQFTWmdOfW0v1owQg5xoh9X4DejB0gs6YBvPNd5Zg5pCLCNnIitT+B6lEQQhGXhvJi9cOpQjkF49+N4ymen05EjL2nZjY9uAFjnA2/3p+qt//o/7h/mCnMAmp4YldueHYn5IMpHE2TNPwMNxsduD7333exgbGUEyHsLx8yewu72JeqOuhU/KFbnsRD85FaGAm5uO+UwHuSISmYyExnRU/IsfvIeNw7I2ZDKSgKvZwmeffgovf+4S0qNR3Lt2FfVqC/t7BxgfH8fKyjpe/vJP4s//5E/w9OVLonEODWcwvjCPB7dvCymnAU0o6FVI9N3bD5DNDCORiqDeLKi5Gx6dwPTMjA4PXprUb3XqNeQOS3jnzXf0IHnxjE5NIhSNYT1/iI3DEpZXt4U0V5pN1Pp9VOotRKMhjAzRUa6N3Y1dRLxB/Mov/jzuX70CTyiMV99+H3t5du4e+GJu+IIu9JrM8AISsYQWDKlQtGvmYuKEgEgVCxJuqEgorENI/HHy9nUoEmFuqtjhQa5mu1CUGFu5LY7vuE0dbGrDA4ubkUWwOPFO6OSg8RuEjhvqYwe7iYJ/hAS5PV1cvnQOe/tb+Mynn8N7772PnsuFvd0CykUKC1jEEX3+kY2wGcfw0unL0IfIg3QB1MXljh6jJelYXLktRNKpJ/O7vQj6/MiOxzF1dhS58pbC1TmV4mZlUOu5C+cxOzerqRhH9u12WWs1SpF9s4/9vRIePtxGuUDKG5BJpaXt2trYtPBL0mI9wMzMuPSbhcMCLj55HsEQjQVoVNSW6JxNNa2YpZtskTphiBM1RyHmTHJaVaXgl+iaNVqy0+bhT/qkCt+Bds4J1qXgNsawZV4SDGZv6fL3uXx6jzwczTnSDFrUwPNdyKDH9GymiTTO+uMplw73x4GMTvNoOs3saFo/E53W5F5JHVGdCG9AtDIigpr2OVQ7XRR2pAj1Zf6eFAqkfIqyYGtDNFP0kRmJ48JTZ5E/PBBn/sQxmipkUW02cP/+I1y9cgflfFVNAH/R1jiWDoMtxcTkpAK6P/3Cp6UHpiicxWuvDXzv22+gkK/CTZtYJwxVU2hZv1lUigWjxmSXvf5ow0JkmQFEChz3SKMlVznuHT5zarj4i+55AkEUuj7Q6DmRBTy0abKgQgdmfsGIAFEDrXHgfjTqqzVoRNFkeiB3VU7zms70zyczIDmisgFzcuTq1YbpyvwB7e9BSKxMZlRc2f6xvCnLqBpM9QcRFXwH3OcDh1++bJsWe0wbxAKRjQ8bCWq9GNLsYdQAP6c1/Xw+PNfDdBMMesEnHSI4rvVuTpBNZYDyZzc6VCQaQGw4gUaEJipdVNj0HdUUD2ItsVE2jeZsjbIJLw10kjkri1VSSR1HM/5XviNeutRPyVUxHUVqKKF9x7DpeoOZdFwPRq3iPqDOknpZ6opZAClqha6YtSZyBzkV1NTXSaPCpo8TWuf9sqikiQ1/g2dJKh7CpctzKNf3EEsNwxvIIn9UxcbWtgooNmikzBN0pLEJ9wgNTGjhzkZwcjyDV37qy6KD8p48OiyiWqwjFklo0qaz2BUQLdQXCCE7MorFEydx9/6yzkSePQQCuS9ZaFMbxPvT1qkBAETC2ejyfpAmz1K1kUiH4fF1MTScllvp3bsPcP7CWSTTYU0vlpfXMJTldKuJ3d11bG2TOksakUsOnNPzwxgajSAWozyD8XQEgthUhLG/YREN01MT0gzTfXfx2ALGx8dwkNvVvcAXzFkq2T88S9i8zC0cx8VLl0WvYgzO++9d1zNZXJzH1NQ0VpZWsbT0UJE/1MTxcxMV4PNBt4ennjiP4ZE0IvE+6q0Sul0Xrl5ZwdLdPUUAEZR78sI8fvqVF/Haa2/htTc+Qno4i/SoSTAi4SjmF+bh8rmxtLKCUrEkQIXRP/VSA4f7BO4KCqlnE8O84Wg8hDOnz8hu/caN+yjXG1g8sYhRGsxQGtHt49a12/joylV4GCeSilsGYtCP/d2Dx3cBpzyMPeHnJ2B05/pd7G7mdR+wSKNOi01JOBzFsePHRctb21gz1gEdpB0Ag9RPTpg4jeNZEI3FdH8RrODZTNdzak2lQeKUno6rtM0P/BgFvcczN4RLly6J0US20zvvvIN+r6b8OgJrZepGvX7EM0k59MoMrkXHyAZajbrOPwON+A/BHzbVBmLSPTCbTePkyeNm8NPrSJNZb5DxkUel3EAmOYzpyUm88857al5DUR+ywynJeYpFGgPxfOb9wklLQHplFd10Qu66rfkT24lnEIEdc6bk/UbqIxt80vwI5rDx4t5ULqbXi1bLzn+l79I639Hw6SzUVNQCrztUP3bYnHpVp/BrkVoZTzCigYwSwlxGpyXwYtpyc+fkJE9aq6DR7XTu8iT0slGyXFo/99JWTlNs3qW2dW1v8xcbbH4f3iGcIJoxXB+TU2kkE3FRZcl+KfN5+d2YPjGEnr+FeqOJgJtxFwR9GujWXWpWyLKyBs5kEmwKpImn1o+mTXwODij3403fQO4x8IEYNC1mXkbWjgfBqF+1qMWCdZHNxPCZF58RIFEssqkh8FjH6uqWjI9adTqJN7mtMTWaxq/88i9JxsQ4NJffwsxZRBHoOLswj8XZOfzhn/8l2rR1pyyDy0qUTZMwpVMp/J2vfw0ba6t4643X8ZXPXsRo0qQvt+5uYW2vglyjjQadTK1bVN1BiiobYvYqZKAxH7FRbeIoV3QYMdQ/e5WTyRxPTvw4iVb9V7daQrIeF7M9SQWllpT1tq3LQT0myqVAVaOEDt5z391XbjMHWkYJtQZO/6fcTTMFNIMiGsO4xVjgwKiQp2aeE2ROFJ0pvKO7VMg797xj7CgQhPmf7p5FkfUZL1QzwNRxE3f9yT/9Rp9Bfwf7OWmyMpkYao0mYpG0qENvv/sxnnruOdTadXz31e/guUuX0ayVMDEzhlQ6LYroa6+9gYmxCdTqFRzs7+Ds6bMYHR0Tgn/82OJjdzCXr4/1jS380XffQqVHzUIb8UBYDpef//Sz+MY//AUs3/oQBwc74vffv3cXz1x+HndvL2Ph2BwerTySKD+TScnmPhBL4A9///fx7PPP4dTZMzg82MbR4SFuXr+HSDiFc0/SXfAu1ta2MTwyhamZRdy8eg1JOk9R4B8MyNEzkcoiMzyBZHYIjXYL7175AP/q//4jVFttaT9YwGzvF7F7VBJ6yIU3MzuCerOCfeqUGh0szkwj6vFgeW0DmweHavp4iMZ5KYeo52FjY8Hl1IZxYdghZGHdLMxZgKhpDobl/Dhw/OPCkfW2C2ociFzyIOIGo2aC1BMiEsYlt2bB7NeNwqe8Ggnvq1rgHNmrYKRtMjcv/+1kulhuGBEip7Dtd3Hs+Ay63RrOnT2F137wGpKZNKqVFg5zFJ46CAJDPdV82mFmkysTBmeG07pcST+jrowZKmxmpmiYQ6tfOvnRLISuc4wkSAcwciyLrqehLCpqNOiMF4nGcO7CaRmWsLg9Nj+DWr2Ie7fvodWkSDaGt9+5JlqPjXeoP3RhdnYa9+7dpTszXKRyREMYHRtSrAcbJqKmpCDwsikUayrCuClJoyEtgSJ9Im0uB51lA0QqIhv3apXNr3athei6PUa1czRkA3dHm7RaaDWRZKI2LK54CPNQYXg8D2WdU6SBaPJuInV+rUGQqOyqHSIGUUZNmxyxNjVeXCSiCqhjALJjaV0UpMGxoCAaR2CHBwynlwO7YJs6OQ6WnCoRDOAFwUtOyJ7R+uRcOTjQ3Cw6Q3jq6ScU6p3P7amwm5ubhdvnw8cfXceta/dRKVIvYhRDfqZA2INjZ2YVlEvxORs2Ah6cho+MjCib6sYnd+QMKeoJaXqSRxjizKZZbp2SaPDrekQL0oUZsDy0ZCImYITUNzqYEoAwgZ+hxrpMNOF2snnsGBfIwO9J2gjp18wfNDG3S+uBobEyyHHQNlKxHmdDKQbCJrSOBNGmNI4LKz8NTTpMH2mc/nA4jvxhwTFTsCxFTccUXWFxD/b/WoM52Fu6JBwDA14Mg+myCB1ah9ag8+/FkiwYaYxAhJsNhFcZpwxD99HumwYOvNBdHoQoPG+xCGKxQEmyFVnUDLIYicRCiA/H4UrxTGphdzUvmht/hi4pwPr+lu/J88BAJUM1VUzwnDBCuBpC+3M/hjhzn1HcHvFhbHJY27hcKmv/87Ll17RIEZs+E/EPJ0J679Q0cNJ3wDNZU2A6rrEAM0oNG2Uh9n2XLnEWgsyX9fRdeP7yaVx+ZhLFWg6NVhgfXF9BrcWInq6E93SbTiZTeOEzz2FiYgibW5u4c+euAIHpiTH8xFdextqjh/jOq99HqVQV6NTi3ulZgHKv30a13BKtixRUOrueOncWsVgCD+4/1LuhLf7jyYXDAlEEiPPsLNKDxkwhJBOWn8e1xaKTzXwmm5Dmai+3p/0rjV42g0x2GJl0Bhubq1hZXsXuzhEaTT9OHj+OE8dn4PHRDbOqdUbdTu6ghFa3h3QqC3fXg+eevYSpyRTOnz+BP/3Tv1QEA7Utcvn1uFGpNrGxto90cliygrW1DZw5dx5f+PLLGJ8Zpi+iJmFkCnHSwOaOxk8XnngC1659jHv3HiizLB5OYXfzQM0Yiytqxafn0piaHcaZcydFjbxx9QFWHm7g8KCA+bkp/P1vfA1vv/8h3nrvE4yMTiJfKCIc82BoNI0TJ0/pfqRen7RU3o88I+iSOTI0jmNzJ3D9kxvY2d5GtVoW5TYcCuDf//mvy1Tn9j1Or27jqYufQr1WVm7a+qMtbGzsyPV0amYSCwtzai62tndQoYaSkzIZqXXxE1/5ogyH3n7tXSzd2xBIKqDBx3OQ8TNeOWe//NJnsbe3hevXrqFcKYmlkx0Zwtb2vozK/H7Sj5mpZ8Zqcqnt052xLpou6wfmxJIxwt3Bs47rolKqoEtTDO4/B7ybnJxAqXwoZ9i5hWmMjY+gVK7g9t0luLxBrRtS5Umfb9TqaFcbAsqFvTGTkC7ZpJgyoogNkwy2yHgBTp86hstPPSlTN56tV6/exbVP7mhNf+1nf0Zr/w/+4I/tbPOwkTBHTFJZXR4zHSLbZmpqSrTno3wBAV9Qub5b65va+8oPdiQp/FlDsYDOAJ4NbMjIIuAUjeuS+5YyEgNN/I9z7KRzolaSzaPLtIbco4wqoAs2zzrpqlRDcNoalAkfp5UsnggscbqkiBTH+RIec/yU+Rus7iL1mH9Ptgp9aPJfLhAElW7iscmeZSxbEzCIzdCziLgwOc186IrYMZyebq7uabp/4olpeCJ95R2Wj6ok8cHdo/aU67ul90h2BNkzpKqSwUSgTbRY0Ra7zuTyR6ZugybvxxvSwX2juoM6avqAxJnnbU203MLDPrzwwjNqLG/evCPa4HAijt2NbVqA6izh/mad5EYbxxZmpeXjQEnx77x/PPQFCcDfB4JeL9bJugAZSlZz8P4n+4p3HmUOZN3RyIp5pa984WmMJIw+fPveFraPGthmnA0drXnRe3oYnx6Rq7CirTjl97gxOTmFOzfvCWiWRCPARiuCVDKJvYMDAcuk/A6AWNaPrJ+Yf8vsboISyrdlVNiAqSWjNGMeDe7gQcSI6fktCoITfT4/gT0033HAXt1rYiQZsM1ImliULrZ5ub9bjrKxhcys0QB5f9BkKgR4+azJShgMCAaDGP57sL5cf/I//Qd9uubEYkk1bhTea+J3UMb29gZGRqYwsziLqflJrKysYm1lE/fu3MaFs6elIRgeH1cgLAslcrrpBkrU7NatW0hn4sikk1rQDLptdRo4yFfwnY9uY6/cRqvSQNjlQ8QfwAvPX8ZLLzyF3Z1lC6oEnYfa+OjKNaQT49IRzC8sYHtrS+G4c3Nz2N7ZwxMXL+HOjZuagu3sbGJza0M89Xg6iTMXTuLWrWughWkmPY5Tp88h4HJjenYGP/jmX+nQMrfDIIqVOjrUzUTieO39D+AKhPHTX3kJZ08u4KPrN/B//v6fYjPHhsKFbDqFhflx7OZ2kM8Xlf9B9HgindQk8p0rV+nhgsnJcURjQXR6TbmaHeyVUK+RQmWmB5wAsNmQFbljLtFX8W7FG4t9Un4o2ieKySKZ6BSbTwr0jVtOjnhPi56FXK1aHQiO9DUGqD/F/TyYOI2QI6JDIWTzZ8wsC4nmIubSUoYOiyQGtgZceP6Fi9jZ2sL+Tg4Z6htbbWyu76PTcqYRbjaQDrLvTKMU+cCLzu9RJAPRDhbidIwjaj0xlEWzTs0gD76O+N0sLpPZGLxJP27de4ipiTGk0yEcFvK48OQ5DI9nEM/EMTExiWQ8ivt37+CTKzdw/ZN7iupo1GkdT8qlV9Rd0v5IKyLKQxoREbxCsYCDgz1RAHlRc6PygtblwE1LrrQMJ4BEPCHkkRchhfZ8XzykSTPlQUf9CIsLPke+Q7pskb44cGLU5necBjWNCQeVs0RUkge+6Cy0e6eIxXEds6bGcoZkEMJJpSJBHCqoTkI2D0GLNXB0aeTta5M70yzeL8lMDP4IJwUsGvzap5xocnKiKTKnCs73G0wTjfZrdIFOvSvtltiNpKC4LGDcsuF4UAYxPj2KeDquCQDRTWp7iFxS73v1o1sSZ5MfP5j6TM+O48nLp9HqNqTzfXB/SSHkjHbhmr565SYO9unEZtRUvgcBE44mYdAccx0TJeQ7Y/PLvZceSivUmXk8pBRyXQf9QU1m9vb2ZbbAgiOgvcSvb00l18egKTD0mMHg1njyXRGNtukzp42m8+M/LPIGmkgLz+V/ZpaOGS6xudfEzHFK4zOWtX2tqkuFE03RF3sMrTZtDfcR/64m+c5ckZXXoHnib1lmnYMYih7KCIYO+prcmtZ24ECayCRULPI3iE4yg4TnCQuYQDiMoPS8ffoyIMLGT5mHdEhlnIMZSKnxVxi7H0NTWYRGAhiZGMK1T+6hlK+hVaUrnmNk5Yjff9Sk2jR10PgNEGbSsNX4OZSWgQufIaB92fHzHz6XarGiIqxYoh7O2FFC59nkZxNyuWTzykkY3XZJWZNJj4xv2PCGHMoQ0W7TwQgw7QNj6QT+9k89j8kpDw5J16948Kd/8z4i8QxazPxj7p0ii0I4fW4BjXoV+VwOlbIZTYT81AO7kIrH8PHHt+EPhCyLTP27T4U590q305C7oeJeqLeV03FYRQAn3XwnlQrzHkmZNfMVNd2cHGi9koFADWwZX/rii3j55Rfw0UcfYmNzC09cOI9UKoG333kHD1bWUKw0dH8wEJw0zFOnFjA/PyGt2Kuv/hBk/k+OjqFUyKFUOVLTwzN9e6OM4XRaTTQfTjaTwFd/8rMYHwtgciKroPJ795c09aZXWSo9gX4/BI8vpHOFIN3De0uaAl28fAGzixMqvAhSsdChXubunSUc5ksoFyt4ROO4eku5VT74FOEiN0zth4bWAdFsagEnJ4fx5PnTmBqfQCIaUaZkdiiJ9z9+D3u5It5+7yYO82U88/xFZMZjmJ6aUrPBKBDqGUdGRrGxuS3t8cz0LFw9D/L7BVx57xMz8XCxMOvj8rMX8eJLz6CNFnb3juTy2WzUte4qxboYSAf7hwJjaaxBp9BylSZjy6axJWW/1xUNdGJsFO+/dQVrD/ek8SSgaHRETqnNZZBN/MkTizIOuvLRR6IPk+1xkLcoEDrfcv1ITytTKRaj8o4XwMFpRjDCJpw6zLIm8aTsBjxBHO4doUFwkh67XiCTjWB8PIMTJ06IbbK5uWWRQnzm1MWRVqe4gT5aNOJptCSJoc8BmUvDY2mcPH0cd+7eVfQQ99XM7Kz2xMrKQzx18SzOnj6tv3/9xgN8cuUO2vWOzs7f+7f/Bv/k1/9zXL9xX+cB7ye5WIM09Y4ipMhomhgbF0jDCXGPP3rHhc21DZ2jOgPJoKDEgfvXxxiSYdU99YpJGOwZQ40fIToW3IPzV/R1mTsNtMJWa7E2CsYC6LnM8bKh526UPRbXzEQka4T7kGwfggDSQQpAp/8Wp6Z0jrTQe7E4+Bx5VvO/UWOWSqrp4BoSHY+yAlED7azg5+KRP7D5D4TdMrqjIRbp0CzmA94oiuWi8jarzYK5EgsM489KA7ew9hj3EJFfDyNznFgvsjzoEs3m2EVHVAGVzt3qgISDxmDw78FdM5AXsOn0hcyghUUB60veHcMjpIIbK4Mg//RQGpPZIVy79xCVdhdVOrc2yALpqC7jfuLtJVhTXYwZqoX9fvjJ5ipX0dZ0jUw5kwlYzIIxb+Rey8FCv41XXn4Gw3GX1vO9pV1s5WvYLtQoDrHGytvGsZNzaLSaODgoqHaJx5gjmsHdmw8cox6vpEmsE/h39vfIGOmKlqyGV262Buzz+bKB5z+k7/IdsLnmmqMJ2mDSN5j28acQtOnQOkXl5P76semz4zpnUhevAf/seRkjFI+H0eu48Gh5U4ZLmhKrxrafSzq/kDWVnPAdMQCea/wxoOpEdTnkJg2FXv/tX+9T/0YtBWmV5GkTwbpy5TpGxkc1ueMO8wQCKNca2N8/sG/W6UroP7s4I3qLkNi+R8UwNzl/OFIL1lYfYfnhCi5+6iLyh/s4qtTx1u1HuLu2qwOFZgIRvxfnT5/A4kQWx45NYW5xGkf5PWyuLiMSjmN1eQetXh+ffvFFrCw/1ELggXGQPxSlgAgBURs6eNXqVWxu7eLByjIm56YUnRoJxRAJRnH+zFlsra4go64+jHg6pguoxUBDUk0CIfzuH/0Zbj1cxxNPfAr/0d/7Om5fv4rf++M/x1quCKbBsPh88tRxTE2O4L1PrqBSa4Ma/1qxhP/6138Ni/Oj+O//h/8ZW0dlzJ84BsqQ2hQNu9345OYS2N7wMBAXPxREjTQK6hF8lp2ig0UXPgvvrop1FlsDEazsnKUHoMbDrwkCA3lZQLNI4HPIH9EMgVktboevbhMb/jc2WLw8eODQfVKZbHTdUxNsSAj/jKZ3WrFdZIdS+Jmf/TL+/M/+Av22G9mRlKgE66s7amR5qdjB41Rkj9ELawr7rq6QItKO6LhGSt/xY/NoVuqoV6r62YlQEmljHk84EUbd00SxWsH4yIgy9ji1evb5y0hkwkhmU3LspP5v+cEyfvjaB+i1vXJpIlVEhiF96p2ieLT6SEg29V/J+BCWWRQVzViFmkHSWbgRqZdhU0bqIQtNXkAUAHOdlYpHQi15kGqz+RiSbaG2mewIDg+LOMofaWMvLMwrHmRvd/9xUzHIUhR90E3qTVi0EHNqow7B6DrSOyjQ2hAumXD8GMWTCKOOeId8Tx66umWHLkAaCSceRkcwsxFmvJAyR7cwFpoKwmbjHY1qjbGR1ZdTqCqnRKSG0JgE1gCw8atbrINMZYi0qfEzkbO0dgE3xifHUW/VJTLmuhbq24MOK7lhPaY8ACNjGZx94jjavTZ29vZUMHLKzT2aPzCNTa/rHO6PGx95ODpaEzqtRq1RYqQACwLQqr6D7HDWgozdPQQ5xW0ZIPLs88/jzp3bONg7FHXQLL/tH2UAcu2yv1V4sNE27d6g2J6NIs80A0X42RWiOtBa6p3YdM3cNy0wlvuYNGP+JxYy1FDxsOflwkuIe5C0JjNSslgDFhx85yz8dcAPDu/HQl6jCOlC7vA0Mc2ICglH8a2fROxGi3BgfITkt9IFki7SQq3KRsrAHhKhWFR2GLZM5LjDiAAr/hpWJEkUAAAgAElEQVS8kAU+2JQtEgkgEA9i9HhW7qzzM3OiVV/54DY+/OC2DJS0KAmGOw3dQJesxo9t9IBy8th51AnhkD7TZpzSzDJKYSgp1kWrVEMsEsfdBw+tYHBiL4yi3kN6KCHtLF3iePEpooPFlJfZnRHTpUqvZNRV1c0Mo3a5MDOawuJMHEMZD6K0Jnd78cH1Tezl6hifntEz3NnbVmEdS5C1YawIUuCqpbrF0Dj6zv0DmorYnuQnIfgXi0ewe3CAermCapl3Ac0LfKIs811rmurj9DImOrvs+8kQoSaXzXbQbyYvpOwGqXkviSIfDvsxMcEIogYSCQKfW1hf30W7F0SzQ+1YS6HuwRAZHzQ2o0SghaMjukOH5PhGunehVNDe4bl6sHuAgMuPVDKhiXyrVUM41MfYaBTREHXqdOgzVQCRfH8ogfGJBdQaHQSZZ9p1o3BYQu5gH+eePC1TmnA8hGTajBQO9gu4cf0eTp04jevXbmBpaQkNZqXWmprijQ6N6OwpyUTMHPm4mFkwBkkrTMXQqlUwnElhbCSDYycWNKl57a13sLKSQygQwAsvPq3CmKySw4M8tjd2LB4hGsKtO/fgcgdw8sQpRejcuv5AOu1mlQZjhuaw7vnZv/sT8ITaqNZrMsuhBuj6tetiD5G1wzxJ6sxpUjQ8MqRpASdozE/d2t7E6NgopmcmxSx6540Psbt+iC4NejkNZD6kqM9mu26ukmTzxHBULCKRSmBkdFgMHTaYfN5qIOiMyFy9UFDul6SLMrRbhjr+upweeZewwLb6wY14JC2wgeAzc1ezQ3FkCdLt0kE1Jcc/LlQCQCQz0siIzAruF92NOlO6CEU9SI9E4KKpCCnHPrpOc5pmDsmSJDByqtZAJp1FPJ6CxxuCF2Fsrm5j/dEK/tk/+x+xtraO3/iN30a/7xegJs1wNAB4yeQwBhTXPac//Ayk5FYLTcWGyK2Yp4tpIeys8Pb1rEQxrjA+YGC339cdJ26GE+ujgpy1TtPOADufHI8EgryZGDJDKcUfkUXFOBNzN+7IKEUT10BQTDHe3SYZosuqtRjegFHpDZftG3hGUxcnp48RQ6R905m8xum/tPlGHRzkJ/PvsnYToOjhPeeXtMiYRzTDosSCwenU0rXlCM7JON8tzxNfkNRJc7Om0RAn7b0+Ka+kebLp415roE29NN+bzLdMq61+wtGjDzTwKgEH1FqeU2QPMWicxjo0FqoxGqGvKRlptnwP0ZAPF48tIL+3i1y1iUPWODSvaxBws1gH1hrGXjJnVfmRO1NQr3wHulqL7LoUYzAwnGMdoTKKwCbv/Ra++vIljEQ9KJcbuHVvE7vFBvbKdem0dc/72lg8Ma33sb9ndVomk9A9v7Oxq2co13g60buZP55HhdM1jwuxZEjNn5ghvD+DAckOGMnGKVyzaowj1q/mGm7UzUHzp7WgZ2pALP8sAUujHRsjhDUIQSBbD+alQKCeHzyZousv/Qq8WLq/pkgJ3f6qAYyFw71I0JP3FA8K6rw1jda7G0wHf1Sb83O4/uZ//dU+tQpT09NCGoZHh7G5/khf10sNSgeolrso11t47qUX8fEH7+CjDz9C0B3CN77xi8rMW166h4UTJ8XZXbp7D0cHOVlDk55RKRdxlCsgHo8rPyOaTOHP3vgQG0dETLoIeTygncRTZ09iNB3BqTPziEdDsjEvHeWk2+DYvevyY/HECawtL2FkJKuLlloFLp3drW1RT9LpBG7dvo31rX0Mj08hV8hr00+Oj+GZS0/BQ0v1akWXR7/fRplUN3dYX5vjaW8khFe//3388J0ruPTk03jxhad02L759vtY395Hx+tDrc2w+c/jwfIS3r16A0Ui3ZUO2vUGnj13Cr/2y1/Hv/nd38Fb1+4jMjSuxsbbauMzz1/Gt37wNhp9D7p60TR9oKCd7lkWSs1pnMbdfr/Rmro0NImJVsH/zYaGBw6fJTUgong59AAdzxQEZ1NqTJj5QwSMxYleNEXFXo9oHFwdLIYkUFWuC53MLN9Mgbs2eDYb4F4bJ08uqlH79re+o3zGoTGjbuZzRbk2qUgn0qGG1aHFyT3I0AlZc7AYhwtzCxMYGiMCfRyffHAdxRxz7+zA50SB2U6RVAT9iAtddxexCPVJPjXoly4/hfRQVOibSn03ZGTwg1ffQtAfw+dfelHozNFRETdv3hVamkzFMDqWVdh1fr+GtVUGLdsmZFRHt9dSMUwTIU7U2BTxQiG9hq5+PKTqtaKeVb/P52oFe1CFPDOLaOZhujAiRF/5iS/KUOSN199UgDV/KRbC4ddbKKjpC/jneSDzWVOTIodCTpE6DFm37DU1I48pmDZV1J+j45+y5FjRW5PEX6SgUKMwQAFdflojU9TMRrOJQzaofR58GWXB6UwlmkXKgEOjscBV2mW60Gl00alZBIc18XYR6H1RQ6AGh+6UfuV9BmlcI8MBa3Io6uchyc9quCQPtC5SvGSzKdToqEvqqcenacH+zr4Kl4H7rJopNgyiTzkCfT1ry/sSZUaHqekrhIwzvyhM2g11u3WZ74xPTKBcqsqUp0v+u34Wp8FjYeBERUgM7lBudb6SmhEOiS5IFN+yOX50oA7QPIVvO42OmiRHvyFqiVMckZYjajFpPNGQ9NHUJjtf0Bz7SNn+MedRB32xCaATDPtY7+foP3UG8LJ0uP+6JKkp9DvaYXXpqpikfeE5Q6dmaupIvaPru5pErgtfGG6eCZzC90n1NEq5NH4uy17qenuooYGx4Rj+1pdfxurqNt7/6C529ovOz2B0lwHiqMJQwfcWdG/97I/y+AaXJF1GFWchkwCeicwp8sphutegfqQk4xjZbuuzumQ8FKB2j4YTvDdo4V6tm0se7biDAdGeWCTLdMmJsxGjoksykQtPnJnGV75wCh53QdOTRxt72C978cFH9zE0PqHJ5ubWuooxFp0sntT6d7u6wwgk+L1BgdalCl1AObJlMd/Dpcvn5KBI9+Er795Gj2e9O6BlpCgJsjKaDVn6z8xOCdk/ODhEq02n07CKPlLTg2GCjgay0VShUqohEbM8RiLodHlcJx2uRzpuCh11/m34w8xG8wuAdPWZf9ZGtUZaPQHDsHTvh8VDLC0vafmymKQr3MzUGGamR9DtNVCrlxGPhLC1sa7mSM+SGtMgQaUUYokkGHXKSUYknJRD6/rmOj770otyFOYdOj4xIofdpYer0iudPHlSd8K777yPQqEop+edrV01UjQyqTUbcr3lHaLMr0gQccYN8L12uzg6KKBcKOOJJ0/i5NlFvP7m26hUoEaYU0Du2+31XSzfW5PZRTITwuKpSaQyCewdHOm8oCPzxuoBOnVSxY0WRh0Nz+avvPIyPvXsadxfvqV3nE5msLe3hw+vXJM2jbS6Womfl9bpNtUZGUtj/vgUOv0mFo4tKHtyc20L2+t7qB610KjQnI1nj7k085cZsLCgtsw4kTIdmiLXGnWlbTFvjGJP0JfGPSdPHdcZk9vbRa1aRDDsQqNTVWajqGMEbeptpp5q4kNn7EiCU2ZjQLh7PkyMTmN/Jy993FGhgpoo2wQ0ePd40W6SDt0GY08T2QBSw2F4/AQF7Sx2Cax13MJpcELTOXkgxDE2PoWTp84iGkriYDuPv/7zb+L5557G5UuX8N/8t/9U7rA8eOgDQKdIhmvzXjHGUV/6JoaPc1ro6gTkDkpQTDlzHuqmzUGx02shnUlr34t+p4mgAZ883+sE2Ggc52ezajIYToHNJMYphtkEkiES8mN0fBjFUsHMp/j7pFzXjZLHs4ZfhxnPrN9oIHOwlxOLiWcW72O5Vz6WfTiuqpRjsP5RF80zhNED1twR7JWBj8PY4M8sd2enFlAzpgByY5/YvU/zJB9KR1Vjm3GClY7CFeQ0zqQUiVgUxcMKqhVKaTyidypLmt4WDdI97e7ksxDTxaHOW/03mIYaY4vPfGAURndkryMX4O/T4Io/4PDwsFN/1BEPePG//Hf/Ff7mr7+F77/9IVreAPr8swNdufTpRtk12qv+P7o/5cLMaW6bNQhrSbe0iHxXRoBxHDOtEoLHw4nf08gE+9KT3l3aVYbfTol3gAGgLq/5l3C9kP3H+prnxPbWthzd2fjx3ZGtRDopGV4W0eVGNEYzIpoxWlPGz8w7SMBIo4viUc3kTg4AqXxY59x6PHFT2WNNmvS6zt83+Y658pvvAE0WCfqauytrsnQmoexU3hsrDza1B8yHw+oxcwalHpATPzb8Vm9poq2IK9sHA7rqoGF0vf5//Jc6ikg12d7eRiQSR7/XQqWSk2FGOp3GyqMdHBaqeP6l51E83MPDO4/w8P4Gvva1n5EpwO7OlpksLM5ic3UV5f089nMHGJ8YRatJXvymKFxDw5Yf9O++/UNsFOqoNzoI+wKIuFz49MUn8OKLT8HjId2pjkalgeFsCuGwD+ViEXlSGLRZO0JAyVd2e/yKCOCEkmGeXFgPHy6D9/KZCxeQL+ZQK9cwMpzC5YtPIJNIIr+/LwrA5uYmtnc4+ekqd2xkdBRttwu3H9zDxzeuY3RoHE8/cQaxqNEAiqUmNnMVXL9/D5955in84K13cH15A7uHzIbrwdXt4Llzp/BTL57F1uZDfHBzFbfXC6JdPH32OE4dm8JffudNVHpetFx+0RpYZyuwUVFWhvjzVywalfkC1zjfC61vWbBToMkDSXb5jaouaa/H77xcp0R0kZZmhTD3EpsQbngukkF0Ag+hgQ2t5bsY3UAxEdJhDTa6AQs6SN0uIU58FkNjSWl9mJ/GiU6rQU2TaXiE5rOZDwbNPtgJijdnSw+GxxM4e3FWa+Hq+7fRKLHY4IQGavp87j4Sw1H40wH06N7q92Byahz3bq3g2LHjGJ/OyCygrSBnJpB08fEH1+H3hPCFL78kGsS1qzewu5OTJmrx+DwOj/aldzh94gm89+41ZRBys7Ch9MkNL6xCMU+0naJuN3WASQT9YW3APhrSb7jdYRWVPOzoJagTyUM02i5a6nieeeaSKFvLy6tqiNVA8wBjUVXn9Mccv4iacookFycVuhTLm7U+p3akkhD1khaEiJKTyTagjpr5CydFRN/tdtAlwYldq6vnwsqdWU6kP5IWQXSO2oZEPKn3XSwW7UAK+A2IcKgMdAoUlZDhq9RNVFr6ukYFZmNqeUVsBoxr3pO9PYNEI6moJqdqYFtt0S9EOyBEQ/RTmiWooE+mEwKO1MjSXKneVr4WnWpFJdXkhw0HKctEMC3k1xoFp3mwZe8YHBmCysOeDl3JdMTiB7x+OTOaFXcftbLZ18vQhq6JzsROVtdOhh2//4ATz/Bg0orY+BnVZGDAYj2budj+KLfRIv0cJaab1v+0F6dBUVGXPdf16NiwHBlrNNYRhdUmeKztTXfrmCU5jZKKNy4Op+ARXYTNb6ttTpV9To/atg6c5kl0HK0NKyZpghBPJmRKwmaDz5OxKOXDIz2/sNeHpCdoOX60pVbjZzEGLOpYbNFQBQEPiq0WRobSGBlO6Mzl+Sj8lSg06bGOxkF71InaMADKeWEDNFLvcdDU0zrcQAhlHAkp59Sak64gCjI0MXotqZqPjRWoxSV9mnb1Cnw3+rb2jpNhpRDjxwWZw0QgGNHtY2osjp995SLi0bpyQa9eX0FkaAb1Th+HlSOEYn6U6ezWpKaJ+7iFgN+N+fkZ0WWXHqwrSN0FM7piPUlkuNmsIJ0KYWwio8nvyjKNSziFNn0Tp9Pj46NYWVrSZO3YsTmdC9ev3xLwlM4kNfVk0UF0m++2yw/Z9yIejUmftbW5qSkrj5WaDKIY7h2RfqzTacqohQ1X6bAMH89on1drjpRKrsup2SmEwxFpc1goEnhIp1MYH8sgnQxhYoLrtI17d6jDYyQS9T1mbMGHS3rU5My4dGn9HgvjsCY1pUoJp8+cwtDwkM5D3jdr69QX5hSZEI9H8OST57G1tSMTNxrbbG9soVqpIhgKo1iqij7GJU+KIRtM3mM0Jzm2MI9aqYZPPryF8fEs5hYmsUnDmgZNiPymXy010ai0xFAhhdMbBEIJDy4/94QYKGywqFG/dX0J7ZrppHU+qVLsYWxyFH/7774Cd6CNm7duIBYhQAPs7OVx786SjHs4JSQNfwByeAMuTM8NY3Qqo3d7mK8oG5BF96P7W6gU6s60nsCW5WjSFZPPsUljEZ81T2wcZPbRI83XJsOKJdJ5SLO2CI4dn8XExBgCPheWH9zXXXXt5k3lrNE8hkYWLIxZUlDWwTotlmRIdFfTSwK+0VAUrYZLDROL192dAo4OyppG8XNpf/H5+wmqeBGJ+xCIEIRuSCfJkzNI2l+Ijr9szkNIJ+LyXxgdG0d2eFTTPzZO3/vW69ja2MELn/40Xn/jHWxv7VkNgZYKa/5dnjPMV+Oa5/RPLIRmB9XDNrbWcspO5IIwfS8lMJTRsBC2jGSegbpfxIYg0NiTuVatUXeo99z3PEc9psVkzqcTndSkXpIuqX7WLqQ5u+D203CvJwOQRqUJL6mT1LhF/QhE/UilkyrEWTcMcpnJOJMbNg1Xgh7E4qTmiieiWvOwcCT2B0FlbiHSxbkWFKskcJNnr01rstmMcgvpTs6pF+8q7j0CLrGoX/c7JT58brFEHJ4AhwoNjEwkEI2EcHRQwmGeucBhTeo5BODZxWmfJqOS+Rj7QcCxGhADLQnsyECnb7EUUmbzz/IVBFhfOhE6Hg4s6JfB+JuwgICYz4Nf+vmfw1/9xbdx9fYD9Pwh/cwk9AogZ8PeYe3KiKmwzmVOCsOUInW6AmgJNButiNxXkzGQRaP6ycmGpa7Z7+vglZcuIRUESsUGHqwQtGtiu8gYJ7+A1aNS3gGD+nJRp2klp+Y8b4Qd63I30+kBMEDPCQ43uEa5Z2QkxyzJAF3o22LL0S+iVu0IyCLgTgYePxNlAZJ/yC/DaNrWyFPvbWxIRbNIH2tMIUq8Hk9ByQigh52PspAokskwajXbAxaPNACPTBMq4IjSEpdLa08kHWn0bZBgxY7z2VRPuOH67m//Z32ihqQMsmJiaG2xcIhGvYxEMoVMNiM72v1cThQl/rOxRpSpK1RrbJI5I/cxlE2I5rC+sY6Z0VEsP1pRoxAOBGSAkh0ZRiQRQ7vXVID7QQ2oNdsqNsIuF55+8rzQ0dm5UdRKeVEnx0aHtGE21tcxMjainBxeeNlUAoXDHHx0Mqo1FK7NEfjGOl2EOkgNjaBPE4lQACv3V5BJxjExNoShVFITRHbVoWgUDx6uKHyYk6bs6Dg2t3Zw58E9jX05yg65+qLQMNjd4wvjD//s2yh3+6JL3Li3jPsb+ziqkadN/UYbM0NpfGphDHOzI3j/k7u4cX9bIvJ/8it/D/8vV+8ZY2l6Xomdm3O+dSvn6uowncOEnuEkDqNIKpGWrJVEwfZaP9YwDO8ahmwYlvaPDWOBhbyADWPNpbQrSCtRlCiRHFKkSE6enp7OqUJ35XCrblXdnKNxzvvdnlkTGHCmQ9Wt73vD85znhEjYhT/+t/8Bj1Z30LQxGJbaQrvQhSb1XRQq0waf+WgM5LU2JikHDDkl8kfhPN85tRw0f2GD4PHyomU4NK2fTVFNwwlubJcVLsrpnwwVLCqn9GsseGXhZugnNF6R7lD2umYjshmRXsgKgdZCtkPurESoOVnc3kxr4SunRiNqOky54XZx9F4yu6nHgqkhytPAaBijs3G5f20t7wEND2pN2WzAY2d0gA3BQR8m5oa1EaLxmIwb7t16IOrqZ7/0Kir1EvYzh9rY5UIZmysbiASjePnlz2DhyWPcunVXOk/aTXMzbK5v6j0ztkT6DLk40VDHjXiMB3AD++kD0UF5rpAXH4+ldDjUm2U4XV0ZoVAOR0SIxQEvKFqXc+pHBKkv8uXhR8SOBSipIgbVYnyFQ2AFizBuQln0y2DE0ippEmsaiH62D5t2vgu+ByGsQh2Z32booEQyzRCtP8EySKeowjRkIaJHV0evGwqXJULrsGNgIIX9vT3pQ/jORAdkdo7iB+wSpcsBrNVFk1oHOnv2OBE0WkN+HSNM7k9uDG2ZSDBcNl1CjCxhYKt0S0UK5U0zRMdH6QfRRXIogXavKUoDkcf8YRk1NpmqcXkYUtvkVQPCtc7GS2Y3WlMGy+rTHtW7sVkRXZCXJDA8mpSLXihEE6qcaG18x+a5Gn68GiiLRkK9ICdgMk7RMzc/K2lV3D/aJ9b31HuyDFSEhlqj2T718GnDL2qooXdwispnbPfYZcDAd8J1pftUP5e6SDXtapblZW2oTdxr/XwuZTta9tH9JpM5PbqoLZtwrt2nugGLpslIGGp9OTlTsD2RVzvP/KKc49xdO3xsLHQ58zna0GS+oIUI8+Ox2PKHAziqlfDSq6/oXr579z52ttNm/zyNwzBItGmITXPcpx+bdWMBVRY9lcUALzoChCpG2LgRnSdgYEU3sCDSP59ypuOfIxjFaR9BRT4bFs36npo6tpWdR0R6d3fPojWTytZSQaPgZ1cPg0kvIn5moDqwvX+A8eOziA6GUW4RHGwhe1hHrWRDtWwKzZHhuKIGSPdZebKjAppnoItNKx1GfW6US3SNrOLs2VPYTdOcwiNqPB0Yo7GkND9srO7cuoVsNoeZmTHMHZvGwweP4GaEj5dTIEND5pTT4fTAbmMuK6OXHPjMS88jXzjCweGBCllmaNEciU1nLJ7AO2+9i8OjA9GGuQcpF+B9zvfPKQ/dnnmfc7/y2ZB9YTIA2Rw44XbakUrF0WhWZb4UiQbgcLDpMw5/fC9c26++/qJcRZmlx6w+Ft+bG1vKPXvhpRexnd6R9mdtbV1xPAwdr5SLmJwa017jvuTdvbm+btg7bh/W1/elU2ODM3NiGLVWBWvrm/B6fDh5fA7VQhlLD1dRKNbUNLD4OaTpgjAd6rn9OEgXNGVTfpqTGx56vuMzw/AF/PI1eO+tj7C3dYRmhbQ540CrtY8OLj1/Aa99/irWt1fEYEoOkFLYxPLyKtYeb+prN6oMpnZI70XUnU1XYjCIkfEBAXo0zqNBy5PFTRSPeNebuA7qxPjNTj1zHPGBGK59fN1Qwulu2zZh0DqDNeVjXIeJjSFDRGd4itE5o1q7zGT0OPx4//0bonOzkWQqTzRBGiVNWLrSqmo67nZjemJGzQfB+UxmX8AnG5eD3TI2lo9QKxhqPu8h3QkO0hgJKJBF4UCxVJI0QtAWv53bKYM2ngWM2xpMpWT8xxiO1EAKyVgcH31wA7/42Tt47tmrWofvf3BNdvOTMyOYmh1Ts0VHWtYdxXJW/1CbSX14u04aqQv76axM1pjpTGCPmttQyI9yqYwm91WTxTTvUZrG8O4wURPZ/KFASVJrCS4aTryJU+K1y/OVgA0vHJ4lho7eRTTOvDrmrlWRPSgA1GiqmbQhFPMaG33GXzSaaoR9voCaGtZqbJKcNBUZT8Dp5ISRQJpNLA/+jMwK9viCKORL1rlJyiknOOau59qYmpzUVIqZlGpouecIvgX4fQikG3BR6y4cRKGYU+zayTMTck4lrZxxHZ2OYdPQQI7UYEkJRJ/uKxT6ZzObfGZAOzTtVPQFTe7cHovpYxmrcd87TS4v1xP1lQR7SIEl1drP84/RWivbHGlzgagm7bOK5GCvOqKFocFB7ekdTvslQ+ggkzlSPWDydU0TzwklQRHlWypqg3c04HH18JVXLyLqpZeDNfErNnBYqiMciwsMpD9EMmlq/0I+r2gesgWopzY13//PfVOIb1cUS965rJ95tzKmjnuFw7lmtylAxdZ1KbaHjDSCX32mXj+SgfeVfAqo//NYOZV24ywqQzTL3MwYOVomdtZQQVEdQb/iOzgIyGXLMshh3cb7S80hY8PISnK7jWEga30rt7EvtXhaIxkOsqmhPviTP+qVywVxdA+yOYUvVjlZajMA0giJ+YGph5qbncXNm7dRrTTQaHQxdWxGBXYpX8Tw6CBKZeOSuLW2ibHxUYVqlnIFUUoy2SO8+rnX8Xh1AX/15ntYP6ioSQt53KJ6zoyP4OzJSSF4tGKfnKMtfAT3b9xAMpVCIhqSO1eOm6DHArqGJ4/XcPzkaUTCnIgd6XKJ8mKrVNEgv/+QCFYOFy+cw/BgEqGAT5o1Ip17e2kMDKZUCPV8bkQHklhdXEbQ78fKwwc4zOxqYrOfr2P3sITRsUnMnzqFJ+ur2Mukce32A2wfldG0c1M4pc+zdzoIuzyIBIJyOnN6gvjDP/xf8dqrz6FaLeAP/pc/ws/e+gBNFvHMc/MxD4SFCt14fJibmVLhwJiCSrUmzQOnEwa9ZTFunBF5wZcr1LEwO4wIguUkSXTBcC9UNJkFR3ShLdE2/z5pHpbNlxkR9YNNiTYJfWAMhKHYsAiTkPpTtrREl4j606yF1u78/Fube+gqyJ0b0SPaLe176aLEIp0C8EQyipHRGGzuJpqoI0fnzYoDjq4DddKBeMGBBwajQqYwMMrCuIEC8yMdDqR3diVyH5ucUf4KdQE1mQU0sLuxA78ngKtXX8TP33obewfMiKOeMIT1J+tCwgdTg2i0abJTElJDOhEpUmy+0ztbqJQaEkYTOfQFCHgMIp87Qr2RQzweEv2qVuUh6EUynhS6lU7vqiiidpINFOkmcuiynpeYCjLFcJgAbKsI5q9Va1VUqgzhNYGzfc1Y/8LlJcgNTkRQyjIJuM2UU/066QAuUkZNVIAaz77GixufZjQ8SCxzEhbEKtwDPLgonM9ZlFdz4PASI92Ik+iWJlumAWHz12uxcTWHsHjoVggsCxN+Xh7kMm9gHqMC5k0zyYaJn4kovplAWyL0bgfNdlO0GoeHWo02apUGDnZzAFFdyyGLl2gwFNSzUeMncT8pIp8aG6mx+sTIxDQsbHBtmJoZ0fdJp7NPHSZNVEm/YTXNlmnqKOo3h7EaPzm4mgaV74j7oP+1+wAJ32s/sNfEF/TdcSPaT0wAACAASURBVC2THV5QWgTmM7KIYrSCw0s6mYlO4XrheyZ9SSCL9XUUXl0gDcXoCrVOvK6ndCI+ezXf/QZH02VjOsP1yO9DAEJIrfZ4F5FoVOcMs1ZJDWSzSfYEH2kqmUSjWIG9rhGBAQq6DHrvoUnXPl1KXVHuODksdZtIDg3pDCGNmhQTajO4zklppSuoWv1+4yf9grV+NaHsaw4M5ZZf2+1zqVlgYUj9DP9830iIzSabZxpBKcyXVLYqm1fjkMqigmgqW3M1f+0OYvEQBkciQm3N5KmCja0d0Wr4Xs6fu4DbH93U8/D5vHA7eggGXbB7exiaiMMTpKtnDeViGzvrRZRzHfiDYTjdXQM2VksolzjVphW5meybuA8CD5xI0DyqgfGxYRxlD1Es0snNSCiYzTUyPIhEMoh333pXjT7PyOdfuKy7ZCe9a6bkdk4F6qg12gp8Z+wBm/ZqhfmX47h85Zyh93RaGBxMyGiJ9zWBjr/+y+8jnzNT0nA4ouaQhSeNlHa3dzEwkMSx+Tls725JW0jaWKVYV+MnDRCzrsKMefDhldev4t13f6HPw6kDDyEWNTPTjG04j3DEqTONRTBzcz0Oj3IJh8ZH4Qn45Ca6nzmQqUhqIKlTidmF1LFxT3PiV8jlFaxO84lSuYWjo6LMZc5ePI6TZ6aRyaYRDHjRbTH6Io/t9UNkDio6P8OxEFZXNhAORnDi1KymdEd7FbSqlA8w7y0o4IWT12fOzmlCPDwygvu3HyGXKclpm+wGThpMri1ZMU782m9+FcmhCNL7aURjbIIbmvDcufUA2Qwz5hh7YphILJCp87K724gkAgKNaVAjY5WeFwfpHPL5ihzQ+TVYH/EeIwhcKDE+yIdmw9j9U5+urDROOqgx9nu1zjlt4DSCpjCjI4MIUddaqwro297YR07O4yzQCZi0EIw6MDIRF/2UdUI4GMbJ+Wd0f928dR2VZlkFPM+7esGG1fuHqOSprTJGKmSKiA3ior7Xq+/LvcMin4ARmyc7qdZsSlsNBHwezMxO49XXX5YbLxkfbpdH6/ZPv/XvMTkxjclJZhS/J1OX8alh/Pqvf1XTnNWVFVy/fh0OlwFztFfgQjQW1ST7/t3Hiirg3SdNupOAowsnjs3L0Onx0qrJVhODhlRRNy5cOo9yvYbHK6sGSPR4dK5wyklKK513Ka1ggc/Jt8nhowaQ+80rHwGCj3RzrZUMvZxGGhPTw7RnU6HPCA4ambGu4J/l1+AebbfromiPTQypIVSuaMc4fnK6yGaNrCR+FmaVsgbheUlAioW8NHTUGrJpVDFvMSP0bowTJZsZNn6c3F+8eBo/f+sXav6OPTOKRqOC/EETmd0iuk1SiehmSoYJj1zjKWAAWfP1UgMJ0Ve3d3n2mAbb0PT7DAlDxTTh82w4jVmYYseUiWn+O8Qaw+lSM5whQE/Ji3Ve8MDWdDDoRywaUl9BI5qjA0ZLGYCUZnd0zdU9Tf29zNv6zBbjVipjQzszFZv48kvnEPN3kTsqY3E1g0ypiSOyegjIcOrlAEIRvyZ4PI85jS0wTs4ytuH77pvZGE1cT3El4UhANRNrML4D7kue6TTMIgOh0aaTbEfaXWZFc6LLSDg5gTBz2cUhk3HFZpUh2ZbXYyi31D2ShmwZtPW9xRXxwGmzXNhN/BcHQZzgFfKUdwnX0hrqy2DYcwmolhuvAW1F8+yjq5+QbCx6qAO2v/nf/5veXnoL4xOjMkzY2NxRtMPLr72OZNyOrs0p6gnDVFPJFFr1HlIDI5g+NonYUAxLy4/xkx/+TM6G//nv/hbefusniIfojEPbVCAZi8pmOJJKoVqvynb43/7FD7CdaygrShM/uw1Xzp/C7/zWV7C5+gT5o7wMOF75/Kuwd6rYS+/DL8dFIp8UT+9hfXVT9to8RNm4cuLAl+Ty+ZArlXTB08lrdnoGyeQQ1lY3JPw/c+YUrlw6g4+vvS/07MLVZxGKR1AuZHGwu4NqviDaJl/Aym4RP3rvPlq2IP63/+NfwdXM4tq7b2Lp8TpKbRsebuxiJ1tGy0G9V1sTTg5hXB03fulzX8V/8V/9Uxw/cwL5Ug5rqyv4l//yD/Hg4X1Nang5k6/Pi4FF0NjwGJ555jg2Npk5lBdtYXMtDfRolGC4usZlkw2jD/Vm1dKskB5okG7pjDTEMzokUSJUsJvink2acQ0yRa0RmzJE1DR9svuVy6WZyXCD6vcVDt2TC6ZcQvn53XYMjSRVRNCljZ+Tf1Yh4UTW6ILGAtwJPPfiJTx39TKuX7uOGzduIRgOodfqIOr2o0eXKbpDETy0AyF3GJGEF+euzGBrcx1TE6O4cO4UHq+t4r0P7yGTqeDSlQuYPzmDQrmIcqmCw0wOW+s7uhwa7bae7aXLl4Qe37h2Cy57EOHoAFp0+KzkZOwTTQRVQB7sZ/QOXE5Sleyo1zuIDkwiFhtA7jANn5sB7VW5QfLSkTGDwyGNHCnGbDBaHRMe20eKlZdoTaaMtMohMw0eXsbVMaIDWBk8Ho/+4SVo6AGGj21aNgdGRydUXP3sH3+GWq0s+2JO5bp0YbRQNE15ZaZiYjJIWeJlwmKEhzEnfkSDeBCwoOCF3Dfi4QEhGrCHlB1qQPi1De2Qa5mCfaLTbPzM5JcIFtFoPhdjDEO0VsiWNIKm0emvLRYu/UbJgAyGgkAAgZP1odGUCkAaJRA5s3VM9hDXnwBlUn98jHww2kpeVn1+u3G9tLRkaoiJTrNwowmCHfMnpnXmPF7etMLf+7RDIqvk2xPdZXNmqM76f6t5U5yFcgjM++vzqUWtoBKIFKw+PdOafPapzn13Su5b0Tqk77D0HnTgYsCy4k/M77PxM3RMS3fIz9ToCmnWBNKyDHeQrkX2gYpvM3XVuiM6bzWzpNSQGq5CTEYm5mfj95mbmcXRwYFo7vw5pMtUeLcP586ewaObd9Fh8dHsqDBhB8PcSjZxushkbsBnBuRaTdisc4TgEieHJ+fmkErE8dYH11Aql02mn4NxF2a8p0tOugQj6P9k8mecG1m888yhztNcYKYskQ7K5ZBhBhsXIur8nqTX8B3xHGWhygbA5fGj2WlhaDSBsakkUsMx7O5tCPX1+YOAnYZaPQykRuDotfDkwRIO0lmEonEVB25fF2OTcTQ6BTQbdKkE9jfL2NtmALsHZ84+g0a7hHDEp4JgeyuDVouaVhZntAGk22BLJgihkFd5c6R18Q6jFrDbpVEQaWA+zM/PYm52FN9jZlWDNv82nDw9r6kjJ0wEA0jlyhzkjUOfi0i5Wd8sLkzkjA0XLpzD+fOn4PPbMTKeEliyt3+E7/zlj7CzvaciilUvmz/m9HL6ScpkNBLB5csXNC396OOP5WRHy3miy7USHQC7mvw988wxDI/GcOvOdUM9tICXZGoQb3z286JCtVqcCFI/St1LCdFwzNxLaMvAiZrDbCGP4yfm4aeDMjVcwQAKpbwAI5rCpLfS2F5bx9rKhtbebjojlzyeWefOH8foWAyZw7SKSzYemxtHSO+VtNYZ38AsvasvPIutnVXd0dk06ZjM3rQjGg3gK7/8JdSbNbmL09CGbqh8X86eB0cHReTpIqmpNWNGeA638fzLl3Hx+dOo1isy+OD0l8304sITrC5vol2nwyOReAJgPsOc8NlhcxE4dSnblHl7nA6WqAfqkRJJC07SohtotyywTPRFlyQJmroQwLCo7cZEi9NENqtxJFJRlKtlGY7NTM9oetuoNKQzff+9j9Aj5dgqYLu2OqJJL4ZGI9L/sRYcSg3K8fT6zWtqYniu8NAv7jew+6SMdoVnrEN3ki/IM8JnnJW7ECjMZqdfLMsZ2YrpUcYeWnj+hfP4yi9/QXr5t3/+PrY2dzEzM4/7dx5gaGgI88fnVTdGYlHcuvWR4iz2dtPY2d5VfWdzcjrp0DSNLqukBc9MzWJvN48795dQE0XOfB472kjEgrj63LPY29tTLEdJGr0WYtEAwrEwBsfH8WhpBatrGzovQsEwjs+dwKP7S2r8yHiTnisYkvTGyFMoTQCeOXsMJ0/O4Qff+wcUc4beRwBuanZCoBAZcnT7Jv2VRT/Bp77rpIxPbC3FMpDuzX3LCaadymJl07UtmqTf6HZLdPjmxKaraTybc+4h1jh85jRPlBRB56jRyZG1xLOaZ/4XvvyqQK4//fZfYnQ6hoEhH6qVFnZWiujUbXKg5BTQYJEO+QBogikZAfD888+JofNocVHvlFWnDObk22Dp/ixKKBsTl5tAstdIKYqcZtcUjcWJtJu6vp4NJQu4ZtPbHyBwks8EATY0/DWecYwhE9BH5gc1nFazaeI7PsnIZd2hBtvjxdTkBKqlPC7ODSHm56CnhKX1Q+zmashWSIE12kXWNHQi5TomgEwKeKfxNFRIa8LcSZaMBB0EI141pWw82dSr4TKdqBrOqWMTgIPSETrfAsU8ZQJ087VYV3TBZa4zTbBEI+edbe4/AkSKdLBkCZo4W/WG6N2KeiH7ioBd0LiId2GyKpuGzk4TJ0MNNkwfMxCw2DVy3+rfrxa1xmr++oZ2todv/uteNkMzlrzoHiz8a6UKXnn9NWnVJo+dEDrFRbi0sCA6ltsRwNd/+6tw+YHV9Q1cf+8O0rs5fOnrv4pGKYPlhWVcuHIJx8+fRqvAyUJXAu7VJ48RisXwrb/4Plb26Z5IcxcnAg4bnr10Gt/85q8hFPFhd2UVjUoBc2dO4WBjHY/uPca5s2dRqRRwdHSIfKGEQDCszBWiTHNTMygUcioA5D5aqWFv71CLZ2R0BJvbe0ikhnDhymVsPl5EtXioCSJdq1hsENmw2dqw09CARie87Ctd/Pmb7+LW4zTOnLqIL169Cns9g7FBHyqVBsaPn8bf/OQX+PtfvIdcrQWyNRutpnRc7o4fv/aVb+Czb3wOazvbWN3cwNrGOrLZfSwt3UenzQBtY6dP/QTX9uTYmOgp29tbQiZ5sBWO6HYYNAgSP5eKHI8uPRq50P6Z2p9+BcVDWE2cRaUzcgWb5dxkTEa4SPj3zajdLDI1HBwft3pCIkgx4+9zksPimD+XKVDNYuO/E/UYHEqKKrS6uoVK2QobJgrDMA7aTPs9+MrXPo/kUFTB7wsPViz7aRc+98arWLy9gHqpiVqzg46DKElHdr6zU8Pw+lrw2Nr41S+/iu3DTbx75yHuLu6jUgLm5ifxwsvPyxKYDlzFfBkrC+sqnrhBvAEPRsdHRD/b3NiDyxXFwOCU3I+azSN4vU1FVHA8T10LETZO8rhpaw07UpOnEI4ksbO2iMPtJ2h3aC/OZsap5peHOy8LmqWEeUAH/ULzeABrE4rTZty6+o5d1FSp0LeyVLhT65abJ4tdidaVJePShU8OOT8PTV9Ij1pdWdUU3rBzzWRH1E+GvIveayauRocGaQ94gUhQ7Kb2iO/a0Ei4ltSEGXq5oewomNcj4TaHt9JISFRtGj8JwC3dGr8+9QJaC2wIaHxieJdP6Qr9wt7ouwhAGKvJ/vTJ/HlmjzE4OYhcNq+QUnSMS5wRIxsdHn9GcwFxbxr6o3Ed62fVWRbHtIMOuoWsVetlzMxNiJa0sZGGzeYyGUYy0zGTWGOzbzV+lg5NE1cFphuaIT+EmmOLlysUTflzpFt8kr2kn5Gfx8qYMo3kJ85asoSW5s5Q5PhA+PPxM7Cq4t424nHjsiu3tXZXWiZZOPNDs2nUWqUmhJMt5jMRlDHGMtqXAa9QRV4gQv5lzMsGwaMCtMX0a2uiSkDA6/eg1qrJdj5gdyO7uQ9b05g0dRlU26A5gmWgI72iW8DVUa0GF50AtY66avzmZyYR8Hjwwce3rLaOzaw5k0yTZy4pvsu+RtH6hJoqReJhaR/YlJDSxWJUz53nE8NoQ6SkucX2kH6Bk1DqlahJNeN1TUYiySDmnxmHP2LH+NQIPB6gVMniKFfAwQF10nS0dSO7s4fM5h78bh+Gp4ZR7RYQjhLEK4uCzeJlfzuL9NoR3E4/4gMDqLWrCPk9GB4elBW+0f5ZngOcSPdIz2whEHQhGg8K7CHivb93ZBoKjcTN5J20uNOnj+Eff/pTgU5scOksSHdquuISTd5Y29U9GQyFNYkiqswvMT01hfTertB6mle98MIFDKRCGB6OY2p6SoHn9x+sYuHRY6ytrquJ4hplAUnQhQXQQDyOUydPoFQtKW5pZGxcDc/ezj621tOaZgkI7DUwOhZXoSdDGk2C7JiensHx4yfUIFVKRZ03R4d5aZf4vZaXlxRNQA2y0+/H/KnjSA6S5t+S6dvs3CxKlRIa7TqccOLGBzfx8M4D7e8I44r8XlQI7KWPpPmXHIJxIoNRTbDOnr0gXd/O3pb0vAMJ0it5xjTx+MkWFh/soF4Cgv6gznCGaZOZNDk5oa+9vrGOUCCCtcdbcsLjtI16c2aXSmOEHuZPTeHLv/p55MtHZmra6WiivbayhXu3F4T2U27Axo/GDXJ29DlFjeTUihOpSqGA4mEJDum+PKIkc0AvCi+nOX10ntNGygPESvLqPRtwkXE8biQHoxidiGJ8YkB0v8ODPB4+WNSfpTb44rlL+Ju//jt61RpjDBX2HdnZB0J2JFJBOL02gREESQ8OswpAd4fNdMHe8mDnSQGlA+rZvGom3H7SG8msYWFv3IZZ0EveIEdBatCleBflr92s49z5ebz62nN45vRJbK5uYntzD7C7cXSYw4MHDzE9O61zYWh4EA8f3kfhKI96uYPNzU3YHC5FYAVDZrISDBIkcIlGOTM1h+WVLdx/+ESOlZo8U6fbo+OrU47wHrdNJkQEsck+sjGbLRGCy+9BvlRBLkcNXhuRYAhuhwf5w5IYbAKQ3IZmzvOKLCyugLljY/jq176It3/xAR49WDKUTT5hSSOMBl1tlIuRW9SVOVQjEBikAR8NlmxOxrU45RrJmo9DEhbxCnPnvcTaSxciNaZOlIrUoxsqujHjahkviC7PYSNBUC1hFfO881m3cX2khpNYXlqDP+jA8TMjyl3M7JRROqpgcnwaD+4/RqNGaY8x4xMLxxoSEIDhv4taTB6lzIeMCZYsd6xmQkCjg/UCmVP8/D3UKqwtOTk0AwVOkNkQkmXGnEae2Zxg844ixZ1DCdYNZGGw+TbOopZpiSTQRqvJ6bauANVTlIoYvaQc0PkhWk188cWzCHnaar4ePd5DulBHls1dX2ZDWZXfBX/Iq8/QKDdE0ew/wE/LRWQc3qUvQkjNmcLTswXVfvwLyoi02ZXPnRgKa+1Rw3q4X0Kt1jEabIHblNgwP9IlgF8xI5ZpD58lvzZ7AL5n/o//zZpSwxLL9ZT1KmNx+DnJaCS9WvrURhfFAo3izHCHrCENfSxGVt+h3NR45pn2/9e/e20/+De/32s32JhV9AKZWxbwMWvkEMmBBJJDo9jdy+iDMfaBLo4+T1A5N/R32t3Z0gv2uAM4ymZx9dXP4Hvf+QEi4ZBsZ+n8xCJkbX0d8SSF2BP4/i8+wqOtA2kC/E43/PYezp2cwZc+/wI8Xrs44qADaNCH7c1NFfulIi+HNpwsjsidj0exl82g02thfuYYHj16gFAoDH84hMnjJ/HRO+9jf+8A8/MnMDs/B2/IK0oGKZ5bj5/QtFwUAiJnbrdDRgV2jTiArf08/vbdW/hweQuOQBwhhwdffeUVvHb1MkqlA4yNTcAVjGBpcxff/qvv4sOPb+qgJXpHipIDvCEd+KVf+hU8+8JVfP9Hb2rBEI1ZXLyL7a01FY9EdNkJzM9NYWQohcWFJaEfPAM4EeKYn3oHudjJGpibiIW+KVZZKHAxM8CUC4iZchyTy3Zfzlu8Y40rFQuqfmaMpo0UlWuiYgVQW/RAUaykPzCxBWxqavW6qFCk5YgKR/MCj1M6A5r/7KUPRDGRUJUUEyL0Ngd+9dd+GXZnB9eufYit9T3ROFkARwa8+MY3fgU//f4/qLhgAyQrXKcdIb8b89MJzE5EcPrYMIYGw/iHD2/iZx8/xtZuFVefvSqB+WEpi2PHZqTvONg7xMcf3Aba1No5RcHg4eRyB9G1uxGIDCIQiADdEpyOErq9GnK5nIT31GiQXks9qNNOq147hqdOIRCI4gGpMPk9i09NHrUHw6OjoswxvJmX8ujIiC4wUoF4qJjJRl/Ua1OBRUqPJiYU4KqpMSJnXqQm9J6Uv46oV7FkXIXS4dGR1gLfMQ87Hpzc9KZZMxRBRQ9YGYSc2PGd8OCgwQa1YzwceXmYzBtjNNM33DGHuBWZYEaMxnDG70XHZllit02Wn7aF1RiZCh4mKJcURSvU3TS8ppvp6+D6UzJN8CzDEnMAGVc748pNs6KwLl3uV0ot+vl1/YtGeT1WKHnfMctQCM3VoCh2C3WmUQAbXdKnQmG/kHqeHaJ1dHrKcOI0k9+DhzKfi5BGS7/Hg1H7wuXQ5dNHIUmN4VXE4pY/N6dtEsg/fS5Go/EJZcQUEP0Gls/X0HIMksr9qRgRnw8O0n2UyWX0Y9w7/D4UtfcobLfQPdk7kNXgtCMRi6kYUGaYlW+orFoaJBEMYCwLjVD6lFDJcUwIPdF04yZozokm0fFIBEGHB9WDImy0O5ezK1Dva0OZ+0gaKZ3rel0cVioyP6DQgjRyas5o9VOX3sO87z4tVz+vdQH1LzoCSjJy43Nw2qRjoNkPXS2rJWovjOObprsMquc1zlzKeESukqIwC/Y3Nvd9Ux9PwIPJuWHEhyIyBRkYiGByik59GendSM3str1ot5zYXkvjaC+HMZpkhDqAt2as9bsuBIIx2Ho+3L7+AMVsEcPDwwhFQ6g0ajzdpVFjb0BKf5X02K4TdoXPs97uIBTyYGgopqkONdzUnzFDizprUlr5rojqnzl9HB+894FAAcY5cPomNnMH2NlIo1qk67BHUwUaTInG73Dg1JlnsLe3K2bF8HAKn//CKwiFnDjKppVxGwxGBMYtLa2o6SwUyqJC8msQWOx0mhgbHsFgagALS0u6G648e0WREWToMPZkez0towVmrQ6m6JTJArVtLMOL5uwkpCMrc0sbZ4x2DcpOZgKnCSryp0Zw8cp52N08++rSXw0OppAcGlCeJy32V5ZW8c7P3tXdNzQ+hDqbNa8H9WIN26t7GEoOCkxM72c0eUulkrh4+bQK0MzRLoKBgO7f8clxLC+vIL1VxCp15B2XwBY2MPGBqJ5XuVpCciCJodQIPr52S7S0irLPCIJ20G2yoQDcPif+ye99Ha1OXUYRpMHzGWYyOSzcW5b2i00pafFshMia8Aa9mjDQUToU8CKfzeJw7wi2tg0ugjIMfBZIR1MS3u3GyZeRNIqD4UyI56qKOkpBGKfjQCDsxtlzsyiWDhGLx+DxBjW9ufnxTYT8Qbz0/Ev4zne+h56dmm4Tx/IJvbqrSIZIkhpdlyixD++vaIIbSfoQiHqMxqzrQWazgG7draa/2W2YM0uGTzybTaPXd5TmnRGJhTXFZrOVpyNtrYSLl0/h8uUzuHL5gibJS0urYs3cuHFbdEH6Jpw5e1oTk5//9C1Mjs7g1o37yqIjNY8Nn9fLMxrSlvK/aWrXbjmwuLilzxIIh2WYJafaUkUA+tzsGE7MT2OF6373ULKaQNyP5Egc1SZpwT5ks1k1hdFQApmdLMpFOqbXTe0go7au1oCAJa8NL3/mRWxv7eLoKC+Al3Rh43dAII4Ttxa8voAo6rzHebYZrWgTXp8DIyMDqp1oUMb6KJ6M6hyuFMtqMHkyMyKAru1s/NgIauLW7eq+1gRIDBUyqdikmngqNfY9flYhkcYfIhxQBM7BQRr+sBOTc4PwB5zIZvII+ZMolRooFulT4NSUm9MvhaSDPhF14zHACaDcU405mDSBiiwwdSE/F2U+Lje1pFwP1M5VNLU0btwmB5hyG9Y4MjRrGx8Kfn3WlPxZOF0UyKluy+QWC+qzDMo06ZO5kHFBV/1k8aEYUt6oNuhZiy995gJigZ7olktrB2Lh5attxf5wP9FxN2jdL9nskVIC7D1O1CypR58SqRrJoOHMkuZEspin9I3PxTDnjGEKDfFsGB5PqF+RAVC5hexBGbX6J6Y5ZH2QTcPGj9R5rglJQyyqPGszrhXucd6V+j05lbL2MIOXwcEB1ar0AiEIQCfnfK6AXLYk8MP4DBgTF61by6zHQlqf1mJPaynLRMb2zv/z3/fqjQ7qtG43ZleYnhnF/tYq5ubmJAAm55cZSiwo6YqTTA4gV6zi5sf3MDU9gdlZhri28HhlDd/43d/D7Q8/wvbWpgrOeIwHlAebW1t4srKCz33xc/jZ9Xu4u7qDUqWhxi/osuH4zBDOnJiArdNBNBDCzPQY7I4GwoMpVPJ1vP3zDzAzOoaAXhZQbtZVoI6Pj6JUyGNnZwdjk5MYGBpEKB7H9uoaYtEYqmU2kKS35ZE9OjSjVpdbdAs2HDRO4eXkZHHdbCB9lMP3f/E+bq8foOEl+hrDyclj+J1v/Gc6qOiAyM2/sLyK967fwEEuhx//+Ic4OkzLRYsjeNI5mk020UlMz8yLBsqColzNo14vY2d7UzQlag94iE5PTWB7a10GNdz0zPYqkT9fa8Dj8gpx5/vk5SynOiuQkxuMWYQDgwnpJ3i5uz1+IWQKIe/YUKerYoXB36Yo5G3GC4qNH8f1XOrckDLd6LCgqYJ3O/88NxqLE+qkmMGnMHQeVk1jUc8DOZUa0K/t7WV0aPZ1KdPTk3j11Zfx5ps/FOWW9AYi6HY3cPzsNCbGB7F09yEaZfKi6UDJw86DaMCJ3/jaRfzSFy5g5fFDXH+4ivfv7mJlp6TD6ve++dsoVHK4ee8WhkaGcOzYLBYXn+Dh/TW4nWGFt2uiwuxJhxfEqmKpIcQjEVRL6yjkd+DzRqU9yGYzQmNJKeH0g2HK7bYd8YEx6Zse3b2Fdquuw4wFCHWww6Mj2E3vKYuQxf/kxKQKTxaVpDVybfTH6eJrP81vMc5LZlLBZo66SqdlGwAAIABJREFUzPonMQK6pIHEYAK1Zl2THHMIW5bfdGX0eI1jlCVM7zU7agqYfchoCh6oLMrLVvQHLxTq0MzQxGgQ+xMX0YZN+2XZRBuUjSJ4VfhsLhsta9pkDmPRhyT6N4i/CTynDspMkp/m1VhGLjIesbRxoiTyHfepIpZTrJo/oodeWvG3RWEwVufWlFGaQdOM9adGfYS87xbJryEn2QBt712otxoCNFhgM46EwIkudKJuzEhjFhKNFNQgGaRReWoyYSHCbcwrnNT2MQKFIwwVZuZnZoHDxldNMRtaS/fI9y6nUz47y6GNt5kJbDaud0TxBMDw67tI92Ykh0u5aCwo+LU/rdXkGUFkmAixmsxuR43fxNgY8oU8coUSx70WDVy2rsbJS8/LTMu0jkjPpTW7Rsa8IFrSYBKBbvXolOxB2OVDq1BjQJsJcO4YfR+fB/8ep4wy8el1kGEcBK3FmQ3K3+e55HSgWa+jzRxNZqdLd2B0egpSVhFh6CmGKmueM2mebHp40dLl0aCjlq7Voj/3jaXosMq9yock2o/FXGCMDcFAT8CtqTUNJwyqDMzOjKDbY94U6V9xuFyMJtjH+voOKpWWpo2wFeEO9OD3hzGamIbfH8HBfgk3r98Fi4XRkRRiiRgKpRLaNTa3bdSabRTKNVQZP8I0ROv8MxrRHkaH4vB4HMjli8qwYqHiDwZx/Jl5LXHmrQ4PJbH4aFG6KD6D3d0d6eQO93IKNfe6A/D7fMjni8p8ZcZbLBnF8BgLOi8WFhZkpHT16rNIJOgAF5AhxO7uvs4mFmXM9nuysiEWDCcDxvSng5npKYF1j5+saK2QvXDi1DGUSsa9M0LJRhco5ArYWFsXw4RQQa3SRO6gAnvXbfa3KM+kVbH4pKtuD4lUTAYJ3Cf8hw3PM+efQXIojnaXOkO/jGle++yrgIsamYIC3a9/8LGKnMRgXJPIWr2MWDAId8+FgVgCNz66j63NI3g8QVmtv/rGFU35l5YfYv7EDJ4sr8PnjWFnZx/dpgPbmxlpuXgnsEgdnxxRY07HULomdlrA9Ws35TRKqp6ZRBPsYpxGEMVyHq999iVMTA6ryC6Uy9oTTrsXd24+xP5uBqVcSQAN73427k6fV4ZkNO4ZHkmimM/jKJMVM4WnbqPVUOPv5v1EYLZNMMrc8WKJ8EhknUOA13IZ5l1jt3WRHKCMxuxdalVfePEqHjy4h8zuPo7PnsC1azcosrHo430amJVVR4ZBwI7EcFCRAKVsDeVCXXmW/ogHwYhbJk+Fgxp2V7O6Qxn75PX75Rwr92+Lqk1Nt4pxtwsXL5/HyZOzqqOKh3n86Advqh6cnBzEG6+/hHPnzmJpcQmZgyPcvfcIhUIVu3v7OHvuHOaOzeDdt99FKVvVmiry/NHdYMBlm72FeNKPRCqAeDyMRDSFo8MySuUazpy7iEeLS5InMUuXy9ph7+DkiRlcOn8O//DmT5AvVFBpseGPK+YgmiSdm+e0Cx57ENvre+g0oeknp+6c7Gj653IgHotoL/AdlCs1mUTJbMruMDWTg5NIn4AA48ztFhXdUPMJnhIY6cpwaX/3wDTi0n+19bMwmJsgFrMBaSjHNUifCt6DbAh4NotK6nQIYH/hxedw+9Yt7O0fyH1ce09B8IbOL2M3NjlRL/whegQ0EI549Q+jB3Y2D+EL+tUYMvO4Ue0IWDrK5NWgkXVjYnAsoQnveCsMQHeUxWIxUpcoypU8QjEa7AR0PpFqaSMA1q8z1azS5IrTKa5vQ+Xx+UwuaYXSKEWofBJ/pCvLYhZpmiyHeOrbmfvYsiahHgG4R/tZ+OxOfO7qWUT9Zni1tp3HdraMw0INPeqtOTVvtQXyEiyhLpXni8tOQzC/zkPT2Fr6FMszIBxnjE5QEhRKWqysFcvdlDU0xGQLhUlHZnC7G61aF+sbaSOzIepq7yEQ8etsZbSakijE2jC0V8m2vF4NWPhrstywnjdBM04ECYpz72sIYLPL2JHAGLNq28wTtXIrjV2HxeKyxnuifioa6j/9PTXQd/7ij3rk4dY7FB/GVBzItb1Vg5OmLEQOfB5EIzHYOMYkMtCs4+HCFtK7Bwr05aFYLpU0jifidfqZ47h3546KGAddCF1uZa0sLDzCyMQUvvtTE+dQqjYRcLrhtXcxNZbAzOQQWqUKYl4/zpych8vTxvipE7jz8S1jLsGReL2uoNNytaox8UAiKUSD3HPjvmmQEVKaGItAcScF+USiDvYy8AWCEtcXSxXY7H45gAaiMQSjYVaCePvax/i//+TP0XL50XO5EI8M47/+5j/Fa6+8YsS2pTLuPVzAwpNVLK2sodVtY3t7FXdvfQivh65QTtQbHOU34HH7VdzNHDsmTcHBwb4lxKcgvIMucyc6LIIoCKfwtikEl+YtB5kjY6pBu2iy9llE9ZUxBiZRYUOqFv+hTTBRsGA4Ir42UQA6tDHnrkskhgYeAWr2+vopszD55zQqJpJnc5sQVE2fWbwYHQYReTYxNI3gZq1VDDLEZjaRiGtzbm3t6OLi3vZ4nHj2uYtYWXkilMygwaY49Ec9OHV+GrZuC9mtLOpFNn7kBvEy9WDA58VvfOkErj4/ib/76Xt492EaRxVeBEGEQ2HYiMhTjO6kyY1fcQ0P7i+h3iD1JAo4PCbE1OaErUuHqG2khodlxdyo7KJSPEAyNqJYg3x+C+1WUcYMLrcPPbsT1TpDaZlf2ZUuh8gpuf98Ryy4uZ7Y6HK98R3ShMXo53gp0lLf5Idp+iWNozGyMKiMRVO0m8B4HrbSwBmATAf88VMnsbm7jbooPlaDpTOJgnaTF0WwgPobZ5duZyT2sEBoKbqgRydN5phpGPIpRMuaNJqmyUyCRPkjyis9omn8nF4T+M0LyeQB9g9l6jsM3djEPhiXT6LCbHb5+fuh4ULvTA9iUYStg9CaMhqdl3Gw6nu19Amh5iAzB5UKIOXUmNgIFl78l08aP4ubL7dJn6hJpHiSmuwLhFR8scAVJUhIfldmQizAqaVg48fLhdRFfk0Jxi0bZjbQBKz4vdlgKFNR2450rLbV/JmGkJ+V76QftyBKtEXpZZHAvaqIFSLnXCvSZ5jcLor7SYWhZlOmJARB1BAZKhjpLLykqP0RTZVgAugATFqSyZriwpCWz5oIqvGzHDVF7TA+1Wjw5+Cvy7W1iXNnTyOTOUC+UtBej3oDsFVp7sLGUP9nGj8LUaQEkeYIRCUzFQJvkCmQaM16Twz4NmHcn276zfsyjZ8onJpRWjlmCtZ2K4OVZx+BRU2YqZVj0asm2tIpWlNKTht4MfLr8d0MjQ7hytULGBxLouvoIb1/gM3NHfiJONdrcLttuHCRGjg22i4kkknp2FeX1rC9n0GtUUHAyyK5hoA3Ap89gkRsHCurGwrUpgY+4HUhFgnpLmQe11GuiGK1jWKFDQM/n5Uf5uDnZuFH7VEAyXhIn5FRFMzuouvlV371y4gmo3L6ZMg6TUXmj83j/v07WHi0gFy2gvxRBR6nT2ceGy850HUZnxDC57/8OkYmUmi2q7h966buQer1jp+Yxfz8jL7/O++8r3M3Fk3K+XJtbUuSDd0bOtf90vo9fvxEX5tFK4tUGjzw7CHd7uTJY9LRNOst/NVffFcbnOuYEoRytgWXjfEAxkyJYKdAHC5dJzBITVOPFNAqamUCXAxGH8SxU3QCTym+4v7DO3j5tZcxNjWqgpomULc+vq0J5/BISnlpBHUTDKduNnD/1jI+fGcZrQbPRVq1uzFzPKVAexrqPPfCWU2U9nfrMuRR3mJfE+zoITU8gGgijEDYj6npcTW6RPPffut9VKrUi5LyyHuWWriOHDkr5RJOnprF889fxv7ePrbSadUzkUgSCw+WkcvkUcwxG9SAvmRMyOeMcUFeF86dPyn3yQd3HwpoZlNPBg2fh5yeeSbpjuC6MeeibPM5FbTYFZqW1Fk4Mi+S9MegtLmMMqCkget64eECJkemsLKyoamDiSIl6GJyv+S6zWB2ewdeTvyifthoKV+nZq8hoDEQcWFsagDhQAy3ry+oIYolEqLMEZTqG0YoLsfFfEATNXT69HGcv3RCJntuuwfvvPU+bn58Q8YoZ04f0+8fn59BOp3G/QdLyvC7cfOBJsEzc1NiQjy6t4he04HMHqVBRoai7FKagQRcCMc8SCT9GBkewNDAEGx2L3Z2D7GfORKwwmktAVgxoWw2TE2ModOsSmtcoDlSraV6ZfbEBM5emMfq2mMB3DTo4ZS6WmuiUuGzMrIIUnQZr8Kzc311A0fZvOofoz1n48f3Tb8FvgdO5lg3u3UXkLJHF3Pe8Sr2afAheUUfkSOdj1IDOl0a1hUnhwR2OQXjeZEaHBaDiAAZ4xzYQJ27cFbr8s6d+wJT+JwI8rM24R1GjXAo6EXP1UXPySmxDbY2kDvkZI1urEVNb6l1C0f8ODE/i8vnL2lt3Pj4DjbWdwWIMXuXZwdBTLE1VOu5dBZzDdIAhvUTDQbDMT+Gx2L6XJl0DtUyz3kTT2VkIGZKSUDXZMsxI9mhfDo2hMzYNCH2RqNmHLDNtJF3hjlbjAs9XWWp4eezoJ61cFhErVjC5144i6C3Lc31xk4BO7kKMrmK0USz8WtYJjWWLlpZv07TtNMkpW/AJndMmv/wfg0Z+c/B3oGpj4zPuKnBRXe3qamjFrDZ4gTRhuGBESwvr8lMkIwVxjX5wz6x5ThRJoNHDvcydDMUVlGDPcZJX5IJGcKwbzIu+QTIaJrWbNCckc7NQZ0RZPZxSMFhXL1uXNP7wLhp0E2T3fcREAxs6SbFtvn2//BrPVKfODGamZsTPekgs4/nnruCrd1NhCIhobfkk/MAH0wlEY4GcHCQ0/iUyNnOzq7ofszHmJ2ZwvB4CqtPlkU9VIhih844ReV7pXMF3F3fwdphEaVKG36HG35HD0MDEZw7fRLjyRBGkhGZwuzvbUqvQmrHYCKOeoU0SrsQlFwhpwVFKl0k7DVjauavhYJqvPiKxsYnUG504fQGUOblY3PDF44jGInr1+BkRl4IXjaDNAhw2LG48gT/4n/6AxRoEdxsYmrkOH7/v/xnuvDT6S3kDvbV1ZcbbZSJ0DMIvpTFg4e3ldvCS4ijfzYFPjoztlqIDsTQkkNgz2S5MRS00RGFiOJA6ifDyTCyubwKTwo6d3fSsHWIWHAD0L2TYtl+hpohi/ES5iZSRhWLSTct3ym+t2uhVRh8T/EhWVIObhyvmeaIemV1GzYjZBY60IZlI89lbgpzj9sJD93pWk1NCrlQiU4SKWFNy5BhumFtbm5ZNEQHpmfHJdBOp/c0zuH6MtQJG0IJL0bnBpTRVU4X0C6TAmACkVl8xL0u/M///JuIhbv4P7/950hXHLC5vJrQ0j2r0ujA7Qui22kiYjkebW5sKDDc4fDD60sgMTAmrQCNUCqlLHwcubvcaNRK+ow+XxiNRgmPV27D6W5qA3bablSqPbnn8c9wPM/ylC6D0hh1+Tkpxuem7iqKxGjNTJNjHB3N5jL0PjOioiGG295DIhTA6PAgNrZ3UCYg4vGZANoW3aoYlkstkFMTAYXOykTF8LNbPAAp9LfMQPT3mL3Eg4S0W6cN8XhQ7mE7u/uoVFt6pgagNdMyZZhZTQDfBd1QxQXXiWAonzwQOAXmWuEa5s8kl0LLZtisOoMim2Byp0wt+Dz4TcyxaCZMfUqomSkbm3/zrfq/39cWGLrf09+TmZBFX1HUhcmg64MenDDqYFPQrxU/wrXjNnx6HoJs0tw0e3KbCTcvFrl2ctrU7sHesYnCRs0jqUqayDEEVQY5lpES40UsDSDXPs18qKtafLiIGrNDFZTaVv6SGjg62z3VsQm6t3SCJnOK/9B5UQYgcnq1a8pHZ9ZAMKSLW8+1H+RrTR34M/o9fj0/TuNF8W2b4kbvTQ20Q0WPcQgzCSr99/r0eZshrplGc+qPLv75f/ff4m+/+11s7++pWA26fXAyj65laF005ODkkvQ2o6+ALLfp/LpPW3BqE9iECZk1pk7MWm3Uq4qSIWhAmton2VRmffA5mDVlEGE2GclkBOmdtGmiFUxPJ1dOQ8w/cvKzaEC0tveFaHFvQywewetfeg3Tc+OgeVypUhTzYeHhEoaGRpDP5sWweOnF5zQ9Ikg2PjWpwmJjdR2bO9sC5Og+TTdTdrPtWgdhf0zNmmnAmwj6XIj4PUgmY2R1YmUzg/1sDRVayPN19x10LVScz3hqfAiz0xOIhcO4f+8BNrd2VHB8+WtfxPnLp7C6vixTJZqmkSb6ztvv4+6dBeSOqnA6vAoHLxYKKBcN66A/wb146TSev3oBt+58hI3tbRXu3Ods/J574SIGhpJiJTxeXJHpwkGmgFy+pII2kYihUi/LAKZT7yLNyRjM9Nvokg2jJBLyYXpqWHrDvXQW9+8uajqdGIgp9Hh/Mw8XaPRjDJ5EVCStk+vEzRBpk2lIEJGGEirqSG0OuJEaTsAXcCNXOJQG8MTpkxgdG1bx/O6774p+WquWMTiQQDQYRK/TxObGOrY3DvBk6RCtBqlQToRjPiQGfLL2jyeDOHvxGFZXN7C/V0WtasPhLpsyY5ZCul0sERRLaHpuBoNDCYSDAWkuf/jDn6DRYjFO4IeTkw6SsRDi0Sg2N9cxkEqK2UKgbnNrW2wQGvpks2UZbtDVvMrsMU6YaUlvuenyebzy2gsYnxzAO2+/p2kO90nRAmMJshq3ZgMWmDgB0noNzZx3gApf3jeViskjtDukD+W0gv4AvAvYOLFJ4DlBQKtB8xPFobDI5P1mtO/GxZHZrmwSnPCT5eJxas/SdIRAcGo0jOPHZ/Do/mMU8w0kBjjphNy1eYAI5LSioVS40lgnEcPJU8cwkIzpjCCz4sc/+qlqBprbRMNevPHGZzA9O4lioYTl5U3cvrWE7d1DTb6HhlKyoe9Q07q6qdgm8ziMrb4/7EU0GUA04YOX0zrmp5V7SO8cyTjK6JuMrl6ukLWaGEQE4pkzqCYhV1XzQepdaigu1hCbH+5bNlt0DCeNlPuF9S6zC+m4y3qzwkK+azEamgRVSeM3pEPemZzYcapkcpVNw1JvsFG3pBK8iC2/jf75zHuNdw+bA73jDsF9Njw23QupwQGB6qPjo/jwvY9kLEfqJAco27s7AjVIL+bzZoPGn4tuqNThOjx0dzdgYzwWx8jAOD6+fl8Zmjx7uY78QS9SI0Fcff4SXnz+OTVrf/93P8Kdm0vWczV3ms8fEIOIDApOFkU5tdNttGzMh5QTHFK8FydT5VITjBYy+bvGDIx1Ddd+qVTTz8mzkTWuMa7huWTqgr78hHcjp+2qt6j9sCIraArFc4Xvm7maNZ5tO/t44+p5BNwdGeht7Oaxl28qzoHuKNQnqp7oZxZahoZ9b4v+nS+AlEw4xiIowsmjBtxkNBrmD/8nuqumaIbOHopTTsL80ybCrCvrrL3o6kqmUVfUeepoCUAr1kpAgBntyWDRMp+R5EEDAePcy73Gep5NI78W62juacaXKOebOvyuARpYq3FdsefgnpMBI6kMlpka2Rt0WmZNzDVLANr27f/x6z0WTOziI5EIVp6sCEHgYhoZS6Frc+Gvv/smgv4kLl15HmfOnsR+eh27mxs48cwsEqkEFpeWsb+f1UuloNXrAy5dOo+9/X0c7uckaubhwo0ZjCZx7dET3FnZRqHcQMDlgc/WQTTowe/+9jcwGARquYyyM0j7HEgmUOZh1qiq8InF4nK2C8VjCEWjWHv8GB0aFjDw1xdCYnAUPZcXgWgCXn8YPXcQDk1zuAA5liXKQgtzjjWNgJX/o3EEjWL+7Dv/AT/++U9kp03k+uSxK3j5M59Hkpx6hqU+WVJ8QZUFL3oIBN3Y2FjG1vYG4okY7j9cwOj4mNDTo/19ISNOnwt2UiNII1M+mgmS9rj88Ll9Cr3cO9zR4cFDhHQqootcIKJ6KtiU+T7UhRmeuKFDGPqgQo8ZvClaoOGpM6eEhSnahjLF36fugIWmUZlZ2iirRicCL7tvbhhSHoyiSd9L2SVe8w6JxDF3xcRLNM3h4Asoj4bfh2gkN2cuf6QilgcvqTiM5ui06tIkOpgBzSaw60JuL6cFTTMDfo+xwRh+69e/ioVH9/CDt96FLzYAL93U2i0U6Z5m92AwNSTThPHhUSHUW+tP4LAZZ81mm8J5H+zuIGxOI9Z+8ngJnWYDiVgSE8dOotLpoJjfw/UPf47x8Zia90KuhVyOOivj6MYyi9ofTsTiyZQAiKXFh6jXyqJBkeKl/EVrssJHpQwhFfmm8ja0YjvCPjeS4SCCtIXeTcMeCKDBP8+w55bJgaIDJy8CHga89HShWd0TNVS8UPx0+avVUKKOSg2XlczhMM+ZOYmVel3vh1NUQ103HHCLBC6HO06WOU0WAe9TAmDxxftkAwEDJkaAh6O+ltxDzaciqqnpFzsEYQjWp+3z5a3mT/pCa4L3dLNZBbwOeonBDaVVJZC0DWYiaQZXRp9o2kZjEKNG22EiF1Q0CR3vgDRANhLSVDKawm1+Hm4XBZJzekXr7ALdd41zHa3KXZxyukmPMpeMmmReAjQyYZPdaSsOZHhoCAsPHxm9Aumi1AVajlxq/CytIBFSjj8kiH8KArAB1ShLPx/fCb83fxhmirEQEwVMyL/l1tXkgU7HTCLCRI9tKBdKhuJoeihdsGID2Ji9WVcu0tHhkdF+fAqAsKSkpjDXNLaj+JhC9gilRg09hwMBp8c0fm0WeIbq2Z+4aVKInorFkbERsO2rddo4ODrSBa7GhLl/LWMEwWB4nlmkfpqThmuaDAeJRMy7ZSPpcwn9pTnD4X4GYZ8LQ4MJTExO4fHaLh4sb6HO2rVrKNSmee0JaU6Nx/H6F1/FyBQnANR4FFAo5jE4PCQnS1qJ10sNPLh9D2Mjw5rGTM9OIREJ4+Hdu2jUWsgeZVEtF1A4LMBjdysnls+U75W0TtXKpPB5XPBa9K9cI482PNjaK6IiarJ5B06XV4gxbbr5g56cn0WjUsSzVy5Lo/2dv/qu3t2pM/N46ZUL2NlfkekIczXDviR2d7JYXtzE6pMduQyzIC3mC7DDY7nOmfVPsI9Tnlanat2rLoEnsVgAX/+Nr2FydkyOx81aG2+99T4OM5yIGO046aSFwpHcFbfWdtFu8m92zf1B4wDGwLgcCPjcOHZsTK6eCwsrCiNn8XfsxAxCviAe3VrB0V5WuaucOgsUFP2beYzUj/ZEjSsclQ0tjfpkW0/TNn+ILCBz/ZJqHUsQMJ5Vo3v79h2Uipz60ia9Jf0cJyOhqF93G6m51IER3Q+EPDI6GRridJENDy3VCRaFkdk5ROGgpKZ8eHwIfr8LoxMjmmaSUZNMME5jCM1WF3/392+izWKMTZ+dGXoEbXl2GyMUgkou7j/YNfnKZavY2Swgn28jFI6qeK2XauZ4IsBjxSHxDHnjC6/gzNlZ3ed002W+4u52GqvLG4qQIF2QIJxs9pkPa+lz+Q64DvuO28x/7TsJU/vDxo97uu/WrKm4zhXTnHHZEkARUKRYFGMgojOKrtxOl6Ix/EGyWHjuOOSG27U3MDc3Dq8zhIX7G4jFU/o+pAE+nSRoP3/i9Bj0+xAKBOBy2TA1OaJomMWFZaw8WTN6KFsPI6MJBMn2eeYkYpEkbt1awOLiBuoNZme6EQwGcHxuFtfefx/ZXE7g0shoSpPjeqsqYIx0U1IZqYss5wkm042UBbMFbPv8AoJIJXyyvGplIjswPzeD5648i/m5U7h/dxl/+u//IxrtFtw+5vH5FA/FaBhm/NlsbmnfSEVMDLAWsyl7s1AkMO1Bvcb4EU7Mw5pYEWxjzjUbdjKBCF7w2bOx42FFA0E5/hLvo8RDBl2cKrNw1y/qDug3J6y75frrd2BoNI4Tp46jVKjhww9uweUg24LMGyveoW78A/r6aRb0PBvIQqMpCgc0c8cn8Su//AW8/dYH+Md//FDeEwS35LzpB5LxoGi6X/zSG0glhvHuOzfwV//x+8hnizoDQ5EIKlU2UXR/b2uypbgXgQtGW8aGk+cRaeisPQi8cd0x5J1aXoL2dLyl1pgxLMrj1dTY+Evw6xBwkp9Xl8wvuuEG9Husd6lJPn36NHK5I5lCMQIlQGC3bUNmex+fufwM/G4yBkpY38nisNjDUZl/z/haCJS3zGn6QGhf88b6Rvv2U3UQ/zS/PzX0vMskjeKf64ey9ydq9KuIB+APUQtIvWRDZozsn6jLU0yTy6XPGwwR6Ico35QysBRQdUawjI2YpWYxwKxhsrBpphafdbfT7ZOXCpk+7IF4XrU7PPctQNQCHo0JH6eDdUla9M7EHOMEk1FrXq0R2/t/8gc9FswnT8yjXKthaWERB+l9XLlyBQuLizh59hLSR1WMT8yhVq3g7Z/9EL1eHaMDI8q62D+kiJSXSUU81PHxMYxPDMLnc6JWKsm2f2rmmC5h5vGtbW7h23/9Q+wW2siX6vBxyuF0YCAaxuULx/HM7AhCXieyB0fI7O/LCptDa7rl8JA8c+7cU/pBIJFUQ8dNxyKfQZFOH62SmRvCDp2F1Se5X5qYdToqWumSc5TZEzJTLBa0YR89XsCNuzdQqpeQLxeFVI4Nn8Lc7BnpAtlk0SCGzk4ctoQiAYTDbrz91o8xlEohNTSKxSdPUG1Q6MocvgwKuRwcXl50pFKag5foQA8uTE/NS1+Wzx5gY31JRY3H7ZWIM7OfEfWDmSPcRDRkoHkM0QBtNhXgBmUl8un02k3IeM1ME9n0GfMPqwHxEqk3FA0iKnTJU2ipFeLOwi3kC2FrY9vQJFXIG6oFK2cFqbtcKJYKakA1LeHI2OmA1x3UopZIWAVozUyvAm6cvTCB6IADPUcTG5tbCkD22pyYH01hJpoA6i2hHCymuUmDnh4Gwm5MzM3hqNaBOxDD4uN1FCrGPp5jddKEGM1RKhRQrddeL0TnAAAgAElEQVRQbdBNrgobJ4YDcfhCpJ/xQuOFklTA/OqTNVy68CxOnD+HpY1V7Kc3kT/cwYn5USw+uoVysYFCjiHtREpsGB8eEjJ1+cpV/M43f1+Ur7/48z/B+vpjHaruQAi37y0ICZQZB80wrAvfOCcZZIraQGozGnK966jAjqUG0OChJJfDtqafzFNjOG5qcBBPVtZ1CbHgZ3HMy99tdyEVjSOXyyKbL2gds5iU6YgMSmguwAmMT3oaQyUwk9u+ro/NtaZ91BbSOMRCnPjn+vx9Y23cDxIlJdE4agqiYvFvOTLya4qywENM2jOrM/xPpnrW4WYJ9Poul2qurEuDRZV0NZLWGCqndHRW88PiRY0f0VOuRx7QCik3wIcmjSzYOGWg/sxyH3VwguGw8qyEqNNBr4VasYIeJX7WwUs6p8tntH59cTSfhXE2M45mvIy4Rjnlk6FLp2cMFyz0UM2+Zfwi0ICXvnQORu/H3yfb4cL589jcWMPq2rr+vILhLRdRuo7V23QutKiCKtIMMsjvw8JQmScEBWiwJK2IQSFddDN2cQ0S/ffq0umDD/1+2ZqpmjqDJGCeIdQZOuxoU2fn9SDIxo+NAKfFjItgA67AdAIPpAN34XXTYOI04pMjyGQPcfseXYqNblWIIyMkGsZ4ihcYJ5wGUCBbgbRR0/wRdbb3eogEPTh7ehqxkAMTAwl84fXnMDk5gKbNiz/+f7+HP/vuP6LBDCquGU4CSRmn1ikVxNd+40sYmk6i2amqaaFkIRiKqOHg2rzx8ce4+f4tcVY9DideeuUFxMJB3P3gQwQ6LoQDBEqMQY7d5VMTkGOOLc8UNh48zoieu+wq/pM0J5uexvbGE+nTKzVG+DQNUGYDXn7lFYxOjKqx30+nEQ35cfPGNZSZVedwolGhhrWOsclBhGIs8Pgg+DXqsHeDGEiMotN24P69ZZmryMK7WhdI6CJaKwDF6MDUZ1NTbhahSvFIzIcXX7mMyy+cRzqzi2Ozx3Htwxu4eeO+DI6IRlNLwhy9Qj4nkwM5NPr6uZKcehhzLmojJ8YH5ID54N4S9jM5aQmvPHcRzWoNi/dXsb2RtiZQIZ35PIOMWVJL7pnTUzMK7aZZDn+dpiehRIjXtFwvOU2k8QmlF8ODKTGGGPxODQ7XO3/uQp45aT0kh2MIhr2iX3PfcO0z2zUsowgnDg73ldsa8IWx+HAD9UJV/z06M4bIYBjxWFhMoO3tXcxMT+LkyeO6a9kYZ48KclGuVMtqEBNRP9yKFCCTIoRmuyFQqY26guDJurx5fROVohcxxgTRwIsUTk6trKgaFm78XJ/93Kt49fXnZV9P8IDABIOYf/KDnyG9Q+dxlyIkaAKkAtgy7zHYEeOFuL4MGCltDoEyK9KJ00UpYGTA9GkKvDWRYONIsJZnJ8Exna+GPs6JCuu4eMojd/YWT1fe52x6vW6E3Aks3ttEMjEkZ2R+jj5gpUbFMtnjmR30BzAyOICp6RHlnPGMpqHLnVv3zSSxy0xEB1KjETUJbGpZM2QPWXvxs7v1Tulw63H3sLTykJlY6LAhtRkmg5wja6aIZ95krdwRI0r0Wg8z+LwYGhrE+NgIKpUiVpbXMH9sDr/yK1/C8flZLC8u4tGDZfz4R+/hyRPSdanDtKPeLAuEmJudkoRoeYkgR1WSneHRAKZnYwj4I7h+jcZ7Zv/RzZtRYokBZoPSzbGmXGAC7oUCn1XDyl/lWWUaJTFe6LNA2qCD5yrvZ0Nh5K/p/etcpJO6A6GoGy5/F8dPzSMYjOGja3fQJIVXjuuWXp0utAyk15fuu3zyImUkEyOE2hgZi+H3/9lvwu314o//+N+hVunIgEuxT3CIbTE4HIXL3RH1//XXvghb143v/e338dY772vS6PLQ38ECNAg48x9LMmIaKQKgRnaheA+HoaAyaoLvhvl5kUhcn31pYVXAMymbbGx4IVlDND0TQyeGqOv8PWaa8syallMx6w3GiTXNGvWFkN7cwaWTMwh6HSgXi9hJF3BY7CjOgdFerCOUydvXmlvAdF9j1wfoJfGwjFu47wiumNiStt6RaRBNrUGQvl9nMA4lORjTnZM5OESt2JBJXy5bkA6UgAvPDho9MYZhc31D9blh1JmpoQY3VhQbgXnWXByq9CmfPjETuEfoRt3VgI5DrG7PDHlkBCSbd3MPKXJC5tEcCpm8Vb0ngcgEDp2wvfetf9FbXV3Voh8aHsXo2JgKi2g8hXfffh/Pvv66aBbrK4+F3kZoX8+svEwOx47PilvPi3J7Z08jztOnz6BePVIDQPSdi5lUHdpRJweHsLl/hL958y3cfLiKSq2BkNcDb6+H+dkZHJsbw8VL5yWq5DL2ByKIpUaQK1UQCQ+IA+0NBox5h94YXYeM/qd/KWqA1WOX3EC1XEKnUZeAkposUilpRCERNbnyoZAuEmmw0MO//uN/hfdvvAe7x6Yge2q/5mYuYWLihLRTQqzlnGNoCAzI3NxcQqtVlUtUIjGEzcwmWu0aGk3mrgBjQ+NodNpYX1tBt1XRFIeXq9MZwMQ4qbUdNX7Zwz1D9Wr3DG+81ZXejsgciyg1nKSWWhby0mcBCEeDmJkfgctvx+KjFRTz1GU5dBFJa2LREUmPkkyp0xNVhAYI1GBYYxRdPiyO6ajHv0+KqbjadAH0ukzh57Arc01TR1Im/X4hoR4vs8X4ObnpLY62q4Oh0QDcvjKCEbpbtlEsdGHvehFxOhC11ZByA6WjQ4XKexxeIbADHJ1XjnD2xVfwrT/7W2R4wHuCCMRG0bXZsLr5EL1eTYdMJBaHzeVEudhC/rCOTqOBsbEownGPJoSktvCV5Q8KsnA2425yIdxgBtXJU6dgtzfxzs9/gEjAD7fDbWIMLDdHggFH2QZ+6Su/iRdefBHf+nf/Fz744G2UqgXEB1KwOTzY2sro+0jfKCtok5enpthyp2KhzWLr6PAQtUYd4WhE64eTIU5WSLvjko4nosrS3N7eU7SBQlwdLMZacNtcosOIAmTFZYhSxMaBExehOsbOnv9uDjpj12w0aMZRtCW6akfInQmbNwe2Jld03yLiJs0BjVFovW9iCnS1WLbKKsLZ/AhNttAyi/7w1InxKXXD2qpPR3bmv/tmHTpQ2SNJ/2UmXWoADT9V/y9TFU1BLetzUYBIhTBNKT9naiSFcDyAXCGPZt2Ku+hPKPlzc9+32ijnSnB2WRCZz0H6M7WAxDn6jV/fAIoHvqgiRDX0bPj/PdOE9UwQrZw0GTWhr29oUHLeZeWsAsnEQ/DXCQKwESqXyohFojKeom6Pk+5gxK/sLz57ajSNMywnL3414vw7NRofiCZijE14yfI5EjGnKQ/fI+kxpNxw7fHC0zOzMr2MaY4Bma3EEV3AnFLQzCDgcMFLmhXd/EhdkpOfofZK10mTI1rB9zqoUr/VbMDLsF6e81bEhdBoC6iqS8TOLDi3Gj2+z063yR4fbk56Il5cOjONf/L1N3BiJolOvSJK2/Ubj/Du9RW8e2MN2WoHNBk2eiL+vIDH78Krn38Rpy4dA9x0PawbHSMbUE7zD7PY3dhCemvbNKE2qIGZmBhHKV+Av+dCMhjF4vISHq5sIUMXUacLlTrBFAZf8ywDfGEPbN4eus6u9KMEZZLMsqW1fYO6oRoOD/OoVGuYGB/FiRPH5HbndnkR9IVwkMng4+sfwUXdCFHgTB7VSg3RWBixRAjZXEZgKulYdrJiGmQelBXYzjPF5/HrDqiWqPc1IdlmgvzJdF3aX2pWXDYkU1EkBkKYOzmN2WNTootlMlm889YHYqnQuZJB8TKOsNuRGkiZXMQqJyk8S3jWGNaC1+PAmbPzooaxEaWOcXxsFPPz03I0LeYqWFleR6Vo9IEnTk7BF7ArziGdPtAUm+ZqK4ur5i5xOxEdMOY7sYGonhd3BUPbH6+uIuT3y0isUuUUs2kZ9zhk4kH0naZN1DQy/oVnE3WNDC3n/c26hL82MjSk9fZkYR0bCzuaTE+emoY7aMeFc2eQP8zi/Wt8Hy4cnz8uQ7Ld3YyQ9OHhEezsbOuci0eDYE4D81sJMjZbdWl5ZAziN3T+ctGB1WWeNXRwdKKcr2q/SwdtnVPcM6mhpCimFy+eRWogIkpc9iCPd39xHfduL8JmJzBoHBy5b4yMyspqE6OCjAWef8bwpK/LJ9hDMIm1gQpmUZKNPtoAbEavyF9T1Aln0NKi04gICFE75OzghZcu4NHKPcDdQ8vOu4/xF26EnREcbNdxtM88Xgt8ExuFk0Oj15eOvdvFiePHcGxuCgyKq5QKCAZC0up+fP3/I+u9Y+1OzzOx5/Tey+338la2IWdIDqdpNKNRtWzLkux1USzHSWwEG+8i2QCBE2Q32QAB8keQ7AJ2vLsIbMeyJa93ZdnWeGU1awqncMjhDHu5vffTez/B83y/Q2oTGrTHvOS955zfV973eZ9yS5MjsZOcfSSGGIniFyDs8wakB9tYywJ9mkw5EIu58cqrl7Gf2cLq5rKmq2ayRDdqvnb+PLsm9Y1qRxpJUkmZs1erl6WDJHV1YW4Ozz/7nPIt19ZX8dab72FrYx/BQAz37j3E1tY+PD4atTCCi4HmJpCeZ7hisyyjnlDUifHJsCLBum03yuUu7t1bVgPDRoegzdBoGn4vWVkEFvvKzSsV6ODJvD4j9eD/NKpWfp6lhSe4YmKYTOGuqC1+X2nrbIrR8Ic9yjrk1I17ipEJpL+be4jG900j91AUgslyI2mF+82IrNtwefp49TPP4ZVPv4SjbAbf+c7rij2gtpMXOu/bsfE0JqbSqNc5gbbjmXPP4PnnX8DxUQV/+Id/hr19hrBT7kODKjrYGnq3AFvLDEV6TMunwJiZ8b7jGnWriY7FYiiWKtjbzpj6W26d1L1TmkSNJWtbA3yoBgBkasWG3qxl43QrxiWpyo6eGFS5w2OcnpxAwOVAvVLD1k4W2UoXRUZEMCuzxagfNmsG6BYQa9Vlonn+VCM4aPxMM2vq/YH+j+yfQXSCGjKC8gLg+nKZJwWe8qBCpqjGjH0P82bVeDLb2mFDjVKNtnEL5n7mmpd7uBpAGTioTmDTybXByRyTFTj4sju86JLxU6lIZ89GntR0u80rLwfDXhz4IZDayn1u/f/yh7Cr5iPgyyGS7d6/++f9QqmCXL4oTcczl57F2vKyihmOBjP5LErVog7f4VRaFxGd15LhMGZmT+DR4iPpA2OJFNLpUcydXECrXsLW/jFaNg9SYycQjqfU+DE4OpIcwh//8Z/h+z9iIHUNEa8D8aAPX/35n0M4HsTFl19FcmxS4m1OxVio920sWg1WbQweTMHLwpcFLZFrFscD+3RuBHKQBwJOmTZYCDwf9NrqOlbXNlCtdlCqVRXpQFRx73ADb7//I7R7DZRyZXg9IZw5/RLGJ+dQbdBNkXzvinFR9Lqwuv4Ie/ubsvjnJX2YIQU0h3aH1FQ6cgYxlJ7UgznY30I5v6sinxxo8smHhyf0ILKZA5nR8IAmKhsMRhEOxbRIePGywSyXi9p0ZrOqu5WxzvTsGIZGI2h1m7h7ZxGlfEujchbP1HkZTjUnKgNtH5FDlyg3pMfJBdAAxnJW5DSy2aDg3KNnwCLg8QYX6k/Ep4VarawFG4mlEI2PiAbBKQsvYh/dsyK8RAqo1vPweANw2qLotbwIulyYH4tiOuFGoFVBKXMoVyw61vHzpVMdD7rFnSzevHoH3mgUseFhDI2d0PShUs7KIvvE1AnMzC4otPVo9xA7G5sI+FyYXTgBf4CISVX6RDqJfvDBTfhCafRdQXR6pvGdmZnB8PAYfv/3/wWmp9LK/tnbPdJlEAj7NC0imp8/riERH8PF5y7j/qM7MnqoNytqFE6dOqvCgfpXPlPZLMtkw0xkH1v7a1plrOf57MLkfBuvkMe6rGgkpAvrg6vXRSHlZMkkC3RxYnQEJ2dm8Oa774LXXc/m1IGmJs3DgGi/CQC1in0WTsbU0Vw6ogWyceKlpimhKf75WtkQCakjVVETmkHOGhtBS8+hEG0zAeahzgtggJSZlUgQwgJjBpMqS4Mm10VLe6ZQe+1hQzfiv3T7PMZkhg2IHDIt/akaQPN9jTuVNTFic2g1fjwgFfhrt+ngPXmOQBTtvpdURHNyTodc/jfdvHhh1QpV2Dp2ZROqeaNGzWuMVoydstG7ypJbxdKTvD5ezERKic7y62xapQi0pnACDZg76KFZi4WpWOtgIOQeTIaj4QiKORaOLRNSH/SAURQen1sifOMwaChmPOgrpTKquarZ/5aTKMEYPiFeIPocLcoKzx41fnRiM2m9mrYN8vQGmk1+gYgszXC81Bqy8ePC7hizAu4VhsAPJhG8E/ha2GxkK2WQt+AJ+BRGbs4qo49stRoyJSFiSr2Bz+WA3+1EyOvGCPOPIn7MnEjh6fMzmJpMaXq/t32IpdV93Lq3iuWNI7R6LjS7NjQ7dknv7C4bvDzr7TZMzU/g5c8+D4+/jySb/f09xBmK3WqiUSoj4PFjd3tfTnNsapnfVWt1UCg0cHxUQL7QQItAF6sIF0OChBAYLrNsxUkhpnTAjmDMCVfQrvXF9cbGkI0/s/zmF6axd7iLYrmI8+fO4sTkhMLJ6Q7I4vSjD2/i0aNlua6Wag2BOTQaoCaaIcbcC5xuKZaCpZtlEmHcb+2SAVDywDB1A+6wgCbQyfvDuL+qsLRMb0jJJy1ucmYMc/Mn8MylpwTe0Qzi7p2HKDLDjHQ2RhlFImrk5uZmsby6gkfLS3rmJhvKOCqeO39Ke+HatZtaj8PpFE6fmtfUi2jyztY+VhbX1bBcfHYOL37iady9s4w7d1ZQq7eF+nOizJohnIwrSqHebui9Uz9HrWokEpLpB+mS+kwsbRvfLxvkTOZARZiLbrh97jsCZHEVctlsWQ1zJpMTY4SfPU1EXH0H/vqbfydzh4VnziA+EsXnPvcpbKyt4vbtewhGItJLUUcvY7G+TU0G8z8nxiYwPprG5tqKfApYfOkOptmdx4Zo0odQ1AIWuwEc7RF07KCYqaqIFfBCPbGMGmhAE5QB0vlzJxGL+TA+kUK1VMNbf/++aL2kFnKfy1kQpD4bYzGuMcNSIKLCO98yzxlINHjOeAnMkq5uAtsVlSJAzzgsk9alib11/hr2AuunDqanR0VrbbYbWjPR4SDgaeve8/sc8MKDWsaJh3d24XL7BXyoGObPURyOUW9z2jM9NS59H+Uw4XAYezsH+PjGTRSoKyUDlVN6tw2BmBPBiEvUXDbbuUwNG6tH8LojiEXDGB2N4rd+62uasH7zL/4c27tbhtqoXD1mx5r1qSLeynF77rmLeOGFC8gc72mKfe7saXziE5elzbt9+y5u3XqAq+/fFiNIESe1CooVrhuHOdvYWIuJJf2AgKmBMzKt+pNDYVx+7mlRgwvFOj68cU/Ov6VSHrVWSREvPBNJFSVo47B5NZGsybGSZjy8vxxyoSToMtC/88znc+vTHIn0aA4wun2xcXgvkVZNh1iXx6FJN7OJ8xka61ETaEOv2UaTJnvKBTF3sCUyfzxF09SH52bQgRNzw5iYTqFQLuCIFPVCS/WkakQAk5OMqQrh8ICxWw6MDI+oUV5b28L2zgEcDsM8o4kR7zkDBhoZBpsg495t6km+GtY/nOixnqNZZDRKN8oWdraPDQNJXzdgFs8dTUm1xg3l3EwUzRST02BqoWVQyCGEm1E4blHvm5UqJuMJBMkGqzawc5DHUbGBcrOHRqeDOhtcjRWtaCZL9jKQSAyaPTWA1m/DwrHiFSzQxEzbCfByoGBMWAy4TxCaDDA3/EG/MinZoJHySpBPz9LhFBjLO1KAvBX3NXDCFrgusN7UGspedhnpTiwelXsvqZ25XEHMBFKZeeZHYwl4fQQN6RbOLGnK6cwy4P/mdI+vmXtWjZ9oIubsti3+zf/WD4ZjcjC7feeeqCwsNumyRotsOgops4pIkdzzAnI2jASC8PuC2N07gDcQxtDoBELxhLQVHRZ4Lk5p0oimh43bkShDXRTyGXzrG/8P3n7zTfSpuwoHMTM+LD0EMwOnnnoW4wtnLBSD6JqhWzkdpEUZOpEZa3Pi1hIFkxpFFbkadVpCX4vUNPgYLI8JLXIGsNJKnyhDplDCg+UVjZNrjTz+/V/+CTrdGsqFCuwgmvQipmZOiv/OaYaom3JsbGNz+xGOcocYm5jTQba9twi3tyNhJTNZfN4kYtExIWaNegm7W/dh7/PrrDeCCIXiqJQLyOcPtfGF9HWAeHwIbhfF2+Z7VSp5oayGG2y0NhwoLJw6gUQ6DKeTYuImlpY2US6aSV8w5DcOYiWKjK20aBWDpsDn1JQ8dh4MRLx4QJ1aWFADs7a2j06PKIJL9CoT4mnMQUhb7HWoSaAjUw3RWAoz80/B7Q3qORO5CEcc8HlLeHDvXXh9EcTis3DZo4j4/EjHvejWDtHKH2CcGYH5jMnFERWspxB70k72CjUEY8NyIk0MJRFLJQzXmjTULnO/Imi2qPs0boc8wMYmptB3u7C1vYr9nVW02nWTX7WZwczp52H3JVGu1VGtMGuIGpgqNtYW8Vu//XV8fPMWFhfX1fBOTNPyu4OgL4D7tx+IEkXUvs7xu8IygVqzhsnJSbhcXjWMzLUy4eJmo6tpkO03C0rqpYzhD79OW2GizjL0sFwsOZ0p5gy9i1x+gRtsF1tt/JPf/k08ff4k/s/f/z2s7uXQtbHhIbW0hWA4pENAfZeVDUXNiCZlAxovTTaUO2dsVw0E8GTyJlqgpd0jHMdLRBQVq4k16gRjSiZElOGklvbvsZGL1ejo7DS9hrUnTTMp0ulj1xGjceOZQiRNr3tgOSw3Kus1aoooTpuh+FiREKKiedhEcs2YJpSOpk9fPiMjpes3PkLAF8CpkydFhy1VathY30TfavxodCfTI4XVuuRErENdoklLc2g5YIm61Wlr8iZbaiu6gtM+M200DaqeY8+gezJ44LO1XLoUhmsZunD9yKLa7UUhmzeBzVZuIKcanPyRescJFwssmiEY/Y8dnTppkk8smjUp0ISRumVD+eWlyUkUnx0bFU5C+Dw5cef5ws9wEDTPyb3iWuhA53Qg7PHCSUpSm4UWJwVGT6LCURcHwSFaj9uRr9MJug0nQ+B9PhlWSa8q8ycabkVQKBTQazcRDzjx9OlJPH/hJC6cmUAs7BeDYWl1A7fu0x35GEsrxyhS7+N1i1rpcnGSY4ArJ2noIQ+GYhEMp6OYnp9Q8R0JeBD3+1Av8myktrAht83dozx2M3kc5ksyUmqwyYNLaDxBFYbO90hZdpsMKoUYSxvVhz8YQSSaksOfw9OHL8zCCdKlybmUlNJCHuVCDuGIB9FUUBE1NLJJhKI4vXBa0Q2k+uwRkNo5QJkAEg092sbYiIYJ1AURrOQEnsWPEea3Ne0Scm652xFoKBeqep0sAAJBH6p1y+G1b5fTMIt1hUrTmKDXFYBw+swchkZiGB4Z0dq7+fEdrK1soVmjG6ANL730AhLRCKYmJ7Cytoq3rryrfcI6h1QzapSSyajumu3tQ01cWOQEfB7EkyFR3Qr5Eg52jhAlcPuLr+DMuVm8/vqPsbS8C8rLuS5pRMC/F4slkR5NYmd/V5Ql6uxOzs9icmIUh/sHuHHjBkLRsMK9OUiQRIqGRb22TMLYDLi8XOsWjUmalSDQ90u3RQkBqf8Xnl7A+TML+PvvXkEknIAz5Icj4MTM7KRAlVu37yAcjmFsbBxbWzvI5cs688vlshB6ujTPsJFJxHD96lXlHbK55l0nypSrh/gwzVVY8HlQK3qws15GNd9WM1njvmg0TC6q2yP2Eot4at9OLkwgEvVjeXEVH7xLeYHRh8rh15pEqACUEZapl1hokxombayVdWYmIjxr7DoHqQmrN5uW1pq08LaAPDJLaMwkdoUAOEObZHMzNBRR5EgmmxcQGo574fT34AuTUuZEp9rF+sM8aiWaz4WMWRappy1a6jPL1xhTUA5x5vQ8zpxaEONhd2cf77/7weM4IgNGsQHpm/zAmA/hcECRIMeHBSTjI5ibXcDU5DhWVx9iZCShWubh4iPFeRCH4p5g4DwZWDwvNTUhI8znQzoVw4WLZ2Xwx/PuwjNn4fPaFbq9sb6PxcVNXP/wPjKZshhJopwzioXsGdUz5tyU6ylBVXCAQMYEGwUayTlw+vQ0UskgStWSIlyePn8Jx0fHuHXnjuoWnnlkaPFnUpvLvGI1STKcM7mQdptb0qGB9EY5eW6ndH6y7ncauQtrDTVGpIByIuRmvFRQGY6NOr0Jauh1HXICrpdqj52zdYFatMsBc4WFCrXrBCz69g6SqRBGJuN6Dqy1qoU2DncLqlV59lEmwIZVVHwwxqhlDIvo4Mr6lMCeRTvmPabpsWjhNBkhe4lnBP+OAb/ZwPBZU8JCd3gy2TbX9/QzOCnjlNXoGym/MlRX/hyj8zdsI+mGmQVOKQtfi8MBX8CD4ZEEvB4n6qUSxkMRuOiXUG8iV6wiU2mj1OyB26besAZCFnvIzI/MlFXa+MdsGNGQHscfyKF9AJT8lFZ+gN6TbcTfoqx6nTqf/GETpcaoMNajAoIFvDsMUC8Q1VCujbP5k/goApr8M96h3K/87DQEIX2dsUsuNzL5vMy+CDRwzTAXPRgfg8MZgMcd0pqW5EfrmnU+f47oVGIKaEI5ADc/+LP/kTI86cnu338oLvzIUAwJ2h5HQlhf20YgGIXfH5KGJhSNS0fnDcblgORw+uENxeALRzjmMLQTUqD6Rl9nCkODivMN57O7+NF/+DaW7n4Mj92OKF0h3XYkExGkxxeQPnkJwzNnjBjc6oBbTTot8QCKiBNvUIEBpP4kf8OqZR8XtQYEsUpcy2xi4A5oqGNt3Hu0jJ+8cxX5Ygkff3QVx8ercHv6sggmHXN+7jLiyRGheBQV8xTjqLfbruMouyYtxc9/jhkAACAASURBVNjYSW2wTH5ZBQonArVqB6HgKHy+pCZ+zUYJhzuLoo/wVohFh3XhcBJYr9NO3WwsZs9FIimJMUUtRQ+NWkWNlqzSG5zm9DC3MIHR8QR6fRbiHWSOssgclzTqJ5KVHEpoUW6t7qBbN1M/Fm+cyGksb6dGkdEW1M00MTKUQCqRgMcVwOZmVg6o7T6FwsaNjXRdLhouLL73ajkvoxOOoJ99/pNwenzaCNxfDnsHrfo2Hj24htHROcRj00jGkohHXMhn95HNZ7C7toooEXcdwJyS2BELh5CMhNFo1eHwBxAKxbRJA+EQYumE/OOKuYpoPqViSZEedo8L+5mMwIfLLzyHcq2EjY0V6Tc7/TZKFWpP7RganseZs5dxcMgi4wqapDVQJ2VjIxYUlaFUrOLChUv40pd+HsfHByjkj/DOlStyymQTzaXEDc3iuqNQ0JAKCDracupHDRjpyJycspAg+kttDtcrA7pVQJOq5mWIbkDPQ5dxx2h4cpljg+Kz6LNMQ/r1Jv673/5N/Oqv/Ty+9Vd/if/7z/4KbbvXNHr83DR16umC5CFMNFRThK5xpVSAaZtagJYVG2EamwHv2/D+jPulcX+zxMLWZjI6LUMZ5qSt0WKejE1WyDJlsQxhDC3UUDK147Xfrb2nf2woodqTRApFTzGNnwkmfxKkrsaP31vB7+bf8TAkEm4yrpwS/8upUwhaV5foyXNzsHns2N7dwchwGpcvXcTm5jZneJq8eJ0e7G7swtElFdpQY3QxUmdoUVtNJrx53WxwDArX04Tk6JDPx0zMRfuQY6XR0A4ovtIGuhyWhsMUv2zijCsmDZTI3Te6g2aNhYCZyvKSJxBjc3dlYz9/akEU+lw2LxSYtDbmcTLWgdUGGxBNQrmGWSXb6Vbr0+vllI0mK3J7Y85ej8AIz42Bbte8RTYetPWnIRdNPOJ0sGVYvBqunlxhH08MpPu0IUh6md2GUpOGC329Vzr72hkL02xqIpeMBXV2kw45M5bGpXOTeOniDOZPpLC9t48Pri/i5t0tPFg/RAtutOFEvki6YR8hvxsBtwvpVErUvbHhJNJRP3xOo2NpdVtodLvYP87Iqa+QKYtWVm83UW7xwu+gKp2aC06PF31S4QhgsLEnC0LIawduGnxZU3c5WTI2w+XBK69+FmfPXcQbP3kHlXoefUcdNncTLg9EV4pFI5IQHO3vikbF3qPRqqJZacHd86ih5w4KhSOIx5NYfLSClbVtc0+6aZLFS9slAEXOsJ2Wvic1HZlMViDrQAvEp0VzkVq5JsSXk1XuccZePLZGdznR7rWENpOhwwaANv8z81NIxEOaNp09d1bTl3fffl8UTTbzFy6cx6m5GfTabdy8eRNrmzuWUQ11yZxCcTLPJpHTRVKmjDERlxrNu/jceS7QDGw0FcErr5yV7INUuHbXDqVxkjLu4qSiiFKuhrHJYVQaNUyemMb0zAmMT1DXF8De5i7eeec9sYKevfwsSoUs1hYfod2si7q+s7uv5jqWColySeC23eoiERsSILx/cAyvJ4BCtqSYoNdefQE7G3uKmyhWq8hX8ojGwzh15jTu3X+ASCSGc+efllvhvXtL8AeiODrKyjyuVmbsRhmjwylNwWnmxgKTm05gG8GqgB2RhEfgXaXASIA2CkdN0YAr1TLyhbzuLU7+qbnmOTyUjuHkwgkZXrz1xhUc7fP+IRPJpowymbJoUsgzlveIG6GgTyZSPLvpqC79pQo3YzjEaZCyzlzU91d1LhEYUk4ZcxgTMWNqxROWchYBy6aZjsUDovOyGeE5R/AnEKYpnk9TwHK2iXKmjXgsCqfHqbuW61ZAlwy26D9gYoComWTUyc7mDra39jTZ4d4iUKuGk2eUCwhFvYoSoD394X4OTodHgwZmMdMc5Nq1q6Iea4rEeojUWRbfNJmiIZ5MUnixGLo7mS7xWAg/84XXMDM7zpZOLB+GwkfDSSwtr2N9cw9X3rmhCAlqaQfEFIJj0uKTRcDzWRFFA8dhUuaNQQrZQ8GAT9EQXPcBNq4Rus6n1bivr20JuKbshc0e6wSeMSb+h0C2Vw1FNlNCu0l36ycUSU77uJ/JTOHfZ8g36diq+5TzSkCPmcuUtfgRS0Tk4FvI1VARXZOSDTPts6z4TAal5WWhtUX9t5vrl01HV6Huo9MRfb9aqYvMXtXkL1O71ueZ3UKz2pZ+8rGJoJy1Da3TBNMbIzs2eOopFPRO2qSZJov7w/u610XA71H0CJty1iqHBzm0Gk2dH4zH4HrkeUwNKZtR4yNgwHLFf/l8qoW4r5RxS8dut0ufBeUJvHemYhF4GFHUaKBYqSFf76JQ78gBnr4jYhFZ6hHKa9T7qYcwEzDLJ83KVDZ3v6jTViD6ACQfGMPIW9EJAbQEwKkF5nPUtNxPgMSpODdKAAwg2ke7abwQDCBuuUAP3M+t7F1+LwK0vAv4ubKeJp2bnyENLfkWGN5uHPUdSA0PI5Acht3uh61Pu0SjtxTFkzIP1VWmTvD5aLZmpqk6R975k9/tM5vN4/WrO4xHI3ojqXQatWZd7oieQAIufxS+cBJ2tw86hRmUzW8qSiCRFCUvmk1ujRoHswVtfjn3kIKZw3f+4o+xdu8GHL06Ij4vxtMpjE1MwJWeQWLyFIYm52V68ljM3utKsMs6MhpNmPnDYMIw6P8GHd2TLw36QFN0WuGILLq46bkIC6Uy3nr3fSyubSp6YmX5PnZ3HsHmaCCTzyDgT2Bu9iL8gaTRurCDZ4FDdKHTRia3ociJodSkJi+VxhGcjjYKhRwcNtJ5SFllSGdXDV8xu4NWqw6vxw+vJyyUZ3NzGa1mWQUT12EwGIfTFTSTNum3iDxQ1FtHp0W9RxnpdBSzCxPo9ZsSdjNXb3/H5K/4AyGhfXQKSqSj2N3aRXa3YMJ2LeEt9TCcYJF/7XD08Morz6Jey2MkPY5uk5q5phqqTLmNctM4QHVYoDpccPN797to1So4PthVxt3wxJRlSdwR2kVazt1776Jdz+O55z6JC888j1opi0qRjktFZEsl3P7wOvx9m4qaLjnhzJfxeoQe88Bp9vqWiygbAgcmp6aRHhkSuEBknJtkenYO1U4Ne0d7WF5elJif5jMuDwtp2t+XkT1m4Uz6ShzJeJoOv9jeXVUeo0cgAtACJxVOFb9zs3P4wud/XjSZH/7odawsPRBdoFbj33Hp8JFmbyiNZreFUCyO40xB2hY2/IlYQuuN4nZOKzSFVslqTbLkUklqXwDBcMBMO7s92d9zmkxEk0uaz4jYhrvVw69+5vOYmRvD7a1FfO/KVU38xE6znN+ktbByHfnT6G5IC2A+G2YJURvIAHDlBVqHnrIbdTsbG+zBoFwImGWswsbB6E8GByGnP3TrcqqY4cHOySDf24AOaGifho78OLx7gLZZGj5duBYgxIvtsTOqdU4Yiodp/BQ5Ie8YgzaSOsbDSw58bMxk999ScZIcTaLdN+68zCCj2D+byUvbeffuPXhdPmwsb8HV53M0EzoWb9IPKCDWokNbhZLOGYVxm5ylzNExPKRDut2yo2ZGJa3TtYgU5WETOKZ4FXHmLIqsFWHB3ppNmeIcrctoIGbnpaKcTa85wDgRCQZ9yu0hz59/uPhgVRb9DjhVdKk4og20y1C9GDkjdNyKFNDUj+ZCdhoStFUs85kabpMxDeLlwrOMWtJ4IAhbs4V+g1EhPOfoDqbI4scTv0jAB7/LiWyFmXA97deZySFMTwwhlQ4jngxjJBGSJjLsD8DPz6JZx/7+IW7fXca91QNs75dQJmXIacf4xLA+y0QkhvkT40hGI4iGGbfSUqwQjWrKpRIODwso1ZsgN6Bus+E4X0Y2z1gN48DqCzE/zZxT1Pfy8uRz4wXJqRnz70anhlGslrG7cwhb14AupGF6fEG4PT4EvEFcePoCPv+5L8i176//9t9jZeM+eo4mhkaSGB8bEwvg7u1bYhOkRyJodIooV4oKQnZ2vVqf3Mu0/x8ZGVYkxNLKJsq1DsKBCNN7tGbqjZp0Nnz+nKIxvH5leVWTBznasuhtNVV4uxx2FIoV2G18VkZba4oXY7nOPckiamx8EqVqHZ5gyEQyRDnJOsKlZ8+LIfHOlaso5MvSaHvcDoymR9Co1JVX2mh3UCWoaHOIYmR3kCJo9DHc0TTwIAp9fHiAQMgrajIn0WSUpGMhzM8PC1WuVBsKTqb22uujE6dbEysCkGfPn5b5zdBQWgVprVHVfbp476GouXRFbbf72Ns7QKmQE5Lui/ikCeNaU7ZolxIGtZVqpCPRIAIBt4rzCCUSwTCmpyYUdL28SO+CqIy5ytUKPv/FzwtBJxgyMTmhGmBpeVUmazdvPsTqyoZox0cH+2L0PHP+LN748U/0vUmv4tnCsoo5jtQTcxt12070Wx5srh7C6fLpLBQLhZl7HreMHTj143SO2hqCIQxb73YMBVCzaGqVrekDC7ZWh0wmhzIZmSe3vLSsqW+j0kG7webHAq3kRkymUFfacfkB2BwCiDgdjgss7QqE4tnDfyfdkiKNnOBRZWPQG1zIZVmDOAVQct3RDT4SikpTeZQ5VsPhdDN4m3Wfod/rXJYrtQHheLaxtmETqngcupir/ORn4UI4zgbAIT3/wV7usXaQoC+bWEYlGe0g93AHbTZ5vAtVrJrpp0znWH80Gwqz/o2vfw2vvfa8WFPkP4yMpJEvFHH/3jru3l+WURpzLGmapGxkUfeMnEAUaYehxCZTMbg4XYsnFBC/vLIhnRo1szw/y7mCIkboAJocjqgJTEaGEIukcJzJ4OKFCxgaGsajxWX85Cdvq/nnPRWim7c/gNXFbTQqZpJoJBU99GyM1aBOMSjpARsirm1JIbpd0RsHdF0CBnRHZ4PJZ8GM5i6biUGAu/BK01zo35NeqxBwskdMfaDGv9eGL+REejSiZ1IrGxMl5jWOjg+jWi5je30H2aOyPAjMFUizM063OAU0xiRqwq1IMAICXBvGL8COCF083U6Z4ND0iecU4xFoKtJs9mRcyHVEjw02fgQzeY9TWmDkJIYtxV9s8ghEMfKKv+i0yeZI01AHcwv9mB6OIx4OiB0XTyQBlxfvfXALR0clyZYEqJgKzOjhtKzMNMzkZpqvPI63Un/xJAz9P5oKWs0vnIA36FFDZQQs5s5nPc57lbUXp3Ske1KfT22m4rFY70gbyOqGfZFx3dRvgv38HMhrtiJ2DIsHCIQYPRcQeFwulrRO4skUgsNj8HiDMmRkbu1QMiUDMYKIXZtLYJBAGpkIGeBXA4g3/vh3+3TVmp6blxbL5Q8KpXN7A+giCHcwpiaPzR6nUKbFH3RXVjdltVgDy3DTLRvNglzY+PflWGUoE//2m3+ED978IVxoIeoPIOINIxhO4Of+8/9C08OhkYnH+WN6SMob62qUyTfCRWMNDzTp0FRPXsUMKbU0a5byaGBuwUXMb8UJAC9OLrp3rn6Ita1tVBptCTN73SbWNx5gZ3sJucIx3M4gZmfOIxwdFq+aCDnLXFnu97oolQ9EKYyHEwjHoig3Muj1OY0qwOeNw+cjzcYgwHQjIrVwgGRw/MsDc3dnWc0wu3QeAOFIGn27B13l+zCvrYE6aZXNKjrNmhD3+YUp2J28hJglxilqRZbdojF1uxgeHZZOjSGUnW4TOyv7aNcpsPfpeXgdFFfT+r6HoXQQE2NRTE0OI3NUQSHfEWpN7vpBqYGOLSBqBy8D0jrlJkqYiQqfThP2XldIOQNHPU4Plh7eg8PZwrUb7yLkD+Nzn/85vPyJT6JRLaoI+Mn71/DmO1fQLWfgppaByDc3pSgXffgY0O6wYXJ2Rs+TjdCZ0+dx8eILCEeiaLY6OmjpkEhu9Q/f+DvcvncD62srWtRerx9nnjqFvYNNHOztolioCFmkO6q0W7SmLmVU6E+OjYjuUqiXVFDwYEvGhhDyRrG5uYF+r45ek8L+JFbXdrW5ONXgAfG5z30Gt+7fgycUxHG2YOlMukgmkkJpq7R6NhnpZuJtma2w0THW79RZhsTx50Z1O0lFq8ramyJfvlbSBoYCKfzB//ov8H/9wb/Ere27KPWaKj6UWaTwb0Pl0x8RxerbpCVq1Fpq2hjTwi/TSEQUDItiIFcrq2kTFVHgl+kM2fgZd08rw8+aFNHYh6eVER+TvsCfYdwbB82EjESsxlGNpdyyBjlSxrzFoMUW2iZbZ2NHP0DfxEO3kDljOMPfhqrA4mmAwGnyJ61vB8FwEIF4CLliVkYXX/nql5DNZkTf4nm2vLyqvbL2cBN+NykZHhQLBXOhCShxwOMjT57xA6Y4kNmMzi/DPmDWIpd+wOvFxPgINjZ2NFEm2qmpNTWupD0qs9OagD6mwFqN/yCugfRDy8HMLBEzufPHAsYwRrRY7i07pk5MyJxkeXEdd2/dV/FD1FwRCwp6NY0wfz7tp1U8WZlq5io1jrOcBBC8EMWF0ySPR/vaQffCaAghBghniug3esriMjRX4YZ6bU57D+mIH89fOIe1lUf4wudfxJmTSYylPAjSVNmUmUKQs9kmPry+jNs315DLlNAkmOvzwx32Ym72FE5MTSEa9ivjq1zK4/iQQfJN3Lq3iFyxjGKthRJNHKwECCK51HqH4nH523CiLpCk5zAGM36aHnFiQtCBLIm6miROkRwMOvbaMT47hFg6gvW1Xexv5WUK4vEzDDsmrRiBARrRBH1+jE9MYOdgQ42d22/H/MKsGpatjS18dO1DRGIBmWoVqke6vKulJrpk1ZMZQbOy+RlMz0ziOHeMqek5nevXrt/G0uo2KvUGGnU2fl1pkYiSL8ydwK2PbisjzqDpJsSbtuVk4VDHVqCBSN+UGcY8zeRuskjkA2UeJA2nXn7ts0KIlxbvolw7wvzCOE6dWRBavLe/r3XFXMFaoYVytiZKIsE3Tlf4i7bszJ2S1UDf6ECp+xxKjmB1ZU2GGPo6Cz04TeO3MASHi9mhGukjlkpj/uQpHOdy8HpJ7athdm5axSyLYu6lZColTRFNVx4+XMb+XhblckumDB6fXfS2FpoCoglekc7JIGqdAwS9+Pe8vDc9yvyjxozAJD8hTovfufIeYrEh5e4yyPu5Fy/imQtPiRopN1RbH7lcUQ7KXOukJudzeXSafb3P6ckpxVHdufVITn3BmEfTVRZ41LwRPGJGnM8TwvKjLdFbjQGacf7mz+G55PVzika6Iu/zFgqZgnQ2clMmJY5adGpDNeH1qDgnKMFYk8989lXZw//1t19H9qgkcIL3BCmlOi8CJj7kMZDXs2nixjM1OZRUbm+zw7uak1ujMRMTo9dDeiiETqdK2ynkjmsC1kizpGtiPMaM5gQODo4VJ6CGi+e2RUsdGHA55CzIL5m6i1M4vjZGepgmx9wrjK6Jpdl0O4GuEwd7WZMRStAi6FOBT0CCgBYn0qxjqJHk2capuHTldM/lxKnTgtfrwGdeexW/9EtfwuLiHRnwvPrJTyKbOca9+w9RKHbw/gc3sX94iEQyhUqR7IkSauWq0d55PGqaPQEPJqeG8alPv6jX3Ovace3qbdy5u6g7kfo+ahjfu/I+tta3VKNEE34kh8OaiNPIyeeLYGJ0XPXhiclp3Qtvvf2e9nJqOI5oLIj3r9yEreMymjyrmSJ9kWuELCGetwS7pNNkNaj7xEz8dE8YeNVIE1ymniHgz2ZYTtOqSa37e8CYsaZakoJYzST3twZqzh7SIzGEI16Bz6RrnnnqnHS3BEwyR3kzWP0pV1I+S6MfN3uQz2jgQkvgIhqPY2FhAZurq4pdIGDFBo3O+W4P5T8u0by3t3fU0Pp9AeX7EfwfyA8UZyQU1ZKqKGLFRNjQZ4Q9AGs6NtUCV/vG5CURDWLh5BR+6Ve+gtX1DSwtbsEBn4x9jg4Zb2QiqQaB8KJa8oOwgtMHuvmBdGXAQBq4Y4utZGnodae66AVhJpkd6i3rBniRMRWjLBz0AaFTNIEUynxMHcN1J7DbuvMpeeB9T7aO9P+kUVsDH57vrG04jeXdnkwnLC1oT9EhvJcdoZiMCiORqO6tyxcuic1y/cMbaPbtqnMoFzJmcMbrQxrd3dtv9YdOzMDh8+lSkbft4xgEs9kNhm+hBhaV68k4bcDkNL7jfNHMfxr8Mq6A/G3+HtGgb/3Zn+CHr/8VmrUSfG4/PH0fZmZP4x/+9/8t2uhjdHzMyjoxKAXRZyIjRgfR0YV3nMli//AYuUJZBY3XQyE5f2oHCyeJ9o+qF8wwFuLoSA+AhSofDC+BrZ0dZIsMYGd7RXE3D88m2s0y3nv/TdSqJfG15+fPIRxNMQvRNHwdIjKGPtTvV3G4u6q8IQZotlEGHA115E5nVBM/hysgxI0UhYEo1mhK2D+1kcmso1YpwOum5fQQHG4/hOfabMhnD1EuHgI9ImF9TEyM6nXF4zE1dLyYifzk8zW023b4fWHpi4gCO519eP0MPzV0jk6bkzhejH6CmWjV62hWM/i5L1zG2JAHtl4XuUwVuVzV6FA8fhyXGqAMoVJtYiSdRtDngUeF6BhGhmMo5jNYXFzCc8+9hDevXEOt3kO9fIjhIT9+/OYbOH/hNfzmb/42VheX8TM/+0V4o0H84Te/ibu378PVrOPD995G394HFWk8YLhWiESz8Pjsz3wBXl8QI6kxvPapz8LrDeLmrbtYfLgsdyhqkxj6fOX9v8fte9dRKGTRrDUxPT2Py89dxlFmD+ubaygUi4aCSF0aXQ8rdIgNYPrkCQQCjHyo4aiYQblGSmhXoudatorp0WGcnJ5QuPJRvoGfXLmK+fmT2N7axs7WjuFn+7yIplLo2mzY29sXp39ifBzFXMnQ86jJtCycDXrOjCtSC0ntMVbO3NA8dFiEs2gvlcpG18Q8H7dXFv6TiVHk88eo2Oug9NLk7/WEAvF5i4ZhZb+woChlS2hWmo+pCwRKRJfpc5JgQmcfN35EtkSfHKR+W9RKyzhJ0zWhcIa0M4io4FrmvmPBwdcu8bONQm1mxwy45U90fsbJynxvsUsHKYXW+cDLyWgEjFDRPDOjSTTfz9B/DAWRaKAJbyeoJP0xXbFcdnTQQTwRwi/9gy9ja2tdhRxt4vm53Lh+Gweb3E8G9ZMls1XMNNpNBTU32qbxExWc1FJTuZhDvdHSc2Ushqa45uVZE0jzGfKzNsY9VhA8i2PLtU0HPxN2hdIad+ABHZaXGP8NUURq5jTFUyi7Oe94C/O/q2WjwWBvSoBE7qu6KIzdtii/1rNggydEs0/QjE6UtDK1iVasUFdNGWjXbZMmzNbqYv3BKro10rn5+gyKyamM227HUCKE3/iVL+DnfvYluCq7CMd9okOvrq4ic5CDWxMPG5aWNnB/eR9OfwLTs7O4cPE8Ts1PCbTa2d3Fo0cbuHb1FjZ3DpGvN7CfL6PW7cMXCiFfroiZ0LfTdZjFBae8LjV6dmrGYlEBJQLhhAfaFMeRGg8iNRbRFF1FUJuOgXsoZiqw97nnHJh/6gReeuU5vH/lOhbvkWLPCALmKAZhs3ECEtBvU9g44PT00GjnMXfyBMYmhrG9vSnjMzucCgC3u3rKAms0Sb2qKa6hTRoOP6uhOD758mXFHVXrdYxPzqDZdeLah/dQb9Cxme54pgBv1cv42i//okK+Hz1Y4crW+iRtqCP7We41mnyxITSungZUMQiyHGUJjqrQpibpHP7Vv/43+Fd/8Hu4t/Qx/FEnLj33tKZ++eyRqL37+znceP8OihnmzxmjkJ6dKD4nDV4hxFxTbHAuPX0eP3j9++i3+LoclrOjcZ1lTAZLh2eemUEgxNdjaMtefwCzC6cQiMYFKOdyx5rwsSFhREU8ltQ6JUhK3cr1ax9jdzeHTt+BaDwCp6ePar2oCRTZAR1Oe3pO2d1zn1EjFImGEY9HxYSp10oYSac0aeD0+uzpUzKPY9Py8UcPtM+euXwSz790XoU3gd5KhSCeHUdHxwgFPDjK7Op8pEHawd4x8vkCLj/7Er75jb+RpGFolFMhnhk043DqjuSEt1HrYG3lULIIf5AsjqZxh1XUUkRFLtcsz5JaidmMJThZOSrbkI5+Nji9ZoLPtc46ncUk74Cx0TSyx1lsqukgYEunQ0MrbHbqsswny4VFNP/MRAPQRh6IJeNweBSQKh08aYSigHXMGr108QxCYRtu3VpE7pjnngMOD42MQpKRtBo1lEtVTec4tSXzQPS8bldxWAMXRzknMsybdMU2zSkMFZ4VrdykRXslPdYtY7N+x43N9QOtIwWNe03sDc+lTpMgMzXF1L/xHO7qeXPaSx0tv188HMFXv/JFfPXLX8APvv89/OAHP8bXv/7rcqm9f/8utnf3sLq2h9WNXZ2RZAIVC1VUSnUZDZFu6fF51HB7fE4Mj8UwvzCB+YU5RCNJfPe7P8DO9pG0j5OTo1oTq0srKDGrWGVsR668qVE/evY2ypUmJsencbx3jGqxisnxcSw+2sBxpoRoMozzl+awt3OIpXv7aNV4B5gIMn6WpJPyHGJNSJYOP0OZEVrO19yPPN9N82fOeTbEjAbgGUcHZp6FBlt+UneL2WPVVOYKG7hlm4GXMWLpYWwqJTdgZhlzQp9MpbG9tSU6OYHp/b1D0RQ5AebzJhDI3+FwROvw8PDIuLk7aUYSwszMLI4P9rC3taW9IRYgKaZBj5gdHG6w9hFobHcq5o1SF657Njma5llgtmFCmjgxjxf45V/+JU26GLmRzRaV90iXy2aN7CWTqf3iy5cxMzuhqf8z554Sw+Ebf/JtOZQSXGm366jXm1hd3kKtYpghhnVjFSiiS+rTM1j2Y98Qq3aRs3JX9QYd9fmrQQqx5epOirCpKwyll7XLY80l6yxKS2SSaIBs/kXtW5p5+WgIQy3xgKlDin1bk+mRsRF5Q+RyOeRzOTN1ZV3EeJtQCKnUMOKRGJw2J0aHRiX3osENo8IiAS9Gh9PYopga0QAAIABJREFU2dtHrliRS6itz099YDFr8SdNo2e4qCozH9MnBy4M1tcsfvFgudFxhouW4nkj/DWULmtirA+JtNI//9Y38b2//jYajbIKwLgvhdnZs/id3/1vkK+WMTI6jGg4qAXKReayOL8a/klwaWhqzG3a3j3AcSYPuuRNjlNTR1SuhzIt0dkY1Vs42N9HIV/AuafP6qB9tLyK9Y1NHBzlUacTHKd91Cg5eFD1RTO5c+tjhacvLJyRfozNrBZ922TmyMq+10CryYM8LzOcWjOHevNIVDu7LYxEahZON90zLX2AnNhYUZopJo1essebcNi6CASTcLrDsNEa3XJCrJZzqFYOEQk6EeM0I59FNpNDKBiD3UHtjl0RBMw3pAU5G1IWJcahqguvj+YfLN46cLvCSKdPoN/3oFLlpKaPiKeLVKCOFy5NY25yAjev31SDbe/1EXCHEUoM4eqd+9jZz2FiaATzM8N49vIZeD02uVvSFe2dK9cRDidRqQOZYgNDqTDOnpnBH/3pnwPuOL7+q7+O0XQKzzz/HCqdJu48eIiNpWUUDg7xN9/9K9TaLU0DiOKz2GCBTZrVy6++htNnzuM1oteBsClgacxTrmJnZxcfvP8BPr75oTQDmdwe7j+4pQtpanIG4xPjeLh4X5l++VJBjQTt4xlqyQybiC+IC0+dQh91OAPAdmYXhWoZhwd5VAsdzI5M4EuvvorPvPAi/u6HP8G/ff3HyFSM6xuLHdLW5EHCgNMY4yNi2NnmQedEKpEUvZaXi85WS4TO4GBlMJIKxmbPGpbzcBg4RHJtcESvop7ln9tMKR38d2wm+Pl4fJadLymKDmlm+H9l4EEaRs80fg2a+mhrG668pmq8aK3JoP7b0rCZCAJDpeCvgfh44EoqRyxdJJwy8O/1dQlw37D5I8IkFJ0FhqZkpmHSOh5kyFgTPOtU1ecj6qaTBB1O/cwEi2j54MLS9xk0iINwdIvGMmjaSKsTGc1pR59ceycQjQdw+fIFVKrM0qmrIGjU2rjyxnvo8YzmFMmiWw6cWLvoIhKPaCJBqig/KAMossgzVE5qRNhA8+I2zN0n2kUJz/kemMnjMhceL2zrCtGlTpow0V0Z52iSNnAqHaCJFO8ZdM8fCqogJFJHmkswEEa1UkSFBhxtNjZcE+ZnDgxwRMrkpM/NBsA08pxgkTLHy8Qgj2zkzM9XAeHyoN6ibrANb9+GmMsHG2kpXergvPCyEIz7MTs+igunpnHuzDBCjiJQK8l9c+u4idXNI2lkozEfpk6MYPb0UwgFI2i2u8osvH/rPhaXtnWOZPJVVFp9dElRZJ6Q2406QblOT0Yg1DVSEymUWgbOPRUDNJwhUOIN+FDnVFbsHLOJqA/6ytc+DUewpqw1NrMszMOBGBxdH9ZX95DPV3Hy7Glksjm89/ZV2Ltu0Sepi6MpDM9QNiihSFwgE8+bbq+Gvr0md8tKpahMt1gspGgW7tPvf/8HslsnskvEl6CANLb1GsbHhzEyGkcuf4hYIi7XYzqINjtOHBwU0Gx0kYgnlDv27rtvY258XHlhr//ND+F2+tR4iurtMZEdLIbpCKrLXnuCFvReNWoDHSqftxz2+jY8e/kyHj26h3AyhEg6CLLDX3r5RQR9XqxvrOHdK9exv3kMkKpIcIpr16INKrfKwzOKJko2PP/sBbz3xvuo5UzGqQGe2OQ5rb3B/N4UxqfiCARJwTTa31bXgckTp9VYZ8sZhKJBnV1sFAhqcdLA4vHD6zfw8NGKNO9kfnAvU6fIZolGXian1Dj8mvPSqXiH5FAcw0NpOUqSueHoMx6C9P5jsTle+eSLmjSSVsl/V64fIxT1YXf/EMVSA9VqA0+dO4NI2Ifbtz9Gs8F82Krl7shJWQcHBzkcHjSQz9ZEf41EvLpbWXT7vYxaYSibA7dvrqPR7iMUCUn/TYdCAr4EMUn/5tqgppdFIk1QpJdnXSWjKrv0QjoP7S7R7dp16sRsJm9NZ5WJhtHfZw6en5mGBP16yBdyGB8bx+HBsZouTlM5Nab8RAYioNGTR7Qz/tt6rSbwK5kIYeJEXNrGxUdbYuQEogG0epSQcNJKjRXjmjwmW6zbNgZYzM5jjBNBR4s2aYA6NnAO5DMFOfrq3rG7VEelh2Kigg8PD2N95QC3Pn6otez2OxW7LDlJs4ueKHG8bEzenQhGbPxkKNdAPJrAcHoEz196Gsm4D26nA9/5y7+FL8DpJbWuHhRKJemeguE4dvd2UCyXRIts1Y1RjsxvHMzm5GSZeXMufX9OkXkmdto2NRg8i3gJcHKlrFSHU3cedwAbjTjjKUb84Nbm1DgVG0PuMI+pqQlUSy189OE9Tc0uvUS36Q4Ot1q4e2NdDS6bEOq3OD3nlIcgHO86ZSQrL9qYanGfDYBO3XPSpbMuMCAoJ7mK7CCw+zjeyYpE0ORvAL4a17WBuYemjtKHAyn6OwzHlLXMz4J7f3d3DydPncbxcQ6P7q2ZCbXA0EGEFCdafhkZcRgTDEfEkmBjUq8WEQn6kYhFdXax9lHGJ2UJioqiOzKdtkmBpKbNGPZoykfwmA0gm1m7AbZYI4TDXnz9N/4TMTj+9m//TswoxSaxZmi11FcQpKAHwadefRFf/MIrSMR8kg30em4sLq7h8PhAjer9u2t4cHdLYJrMjqzPTQ2gNYkzruxWBricSgfsRiK9PRlFBUJ+gcH03eBmlrkKjRStptuAroaaP/hFQJfrTKK4PoPiQ3q+PKeYBSiDL64xfhby1mgbN1Nl/hoaqHFbN0ZudPMOhMMy3YyEo3L/JrBE9kc0lUaYTSH1zadO6j2QSr+9s0sw93F18sTr7zFwMBDQWS9bsP2Au2RZnXM8aWV//cemK9a/sdweTBwDFGb7p9/4E/yAEz/l2tmRDoxgYfYcfuef/hPsHu4pfyidpCmK+bAHjb+G3V0G3ha1iEnnOc4VYHMFMDoyIrocF/ODR0tYWllHjYYWdqcmZBNTkyhVKrh95y5KzNcwBDnTzHXbqFZpElDQZUsNDw9HvjbydFl+cjJoikFDqxGBqt/WYcNCkQdqo1FAsbCOzFEG0fAo4slJ9Kh/VE4gjSoMDUhjZTaQbdrz5qT78weH4PBQn8cCnQ6MjGXootUiLaQuhLLeZLFG/jSdPIOaNxttIA8m42rlczPbwzR+dga0xl0q3vxuo2Hx+sOiTDm6DXzqxQtwdbLY37ivKVirWsHc3DR2d3bRLLdlUFCo13H1w9sYTiRwam4SsYQXfrcNmcMDdDo27B9X4PRHsb27r+kr3yeR5Y/u3VdT/rWvfBXxUACh1DDSE1MYGR1Cp1bQM/qn/8v/gWKzj2qnTYKYCl7SreLRIXzpy7+Ipy9c0GTS4/FhfHwCJ2amNG1hxtjGBl1ob2FtdRV379/CxvaSLhfak+dyGexTp+G0ab3xgOQF4rD3RO9ztHuYHRrB5HAK5y6cwkHhADeX7mNxbQfNhg3JcBSvXbyIf/CFn8Xv/rN/jq1CE3Vr4ksFK9cPC0XSd0KMm0jEsL29rWw2Nq77O/sme8lyt+QGJaVTDoucsEkTYQq2x+5ORAFdHgEUZr0bqqVy/oiGMuDdY2hA/D46lIiWKiPGFBEc4XeaPRSOS2hVGpYTnEaO5pC0UCg62JJmYhwfzZkmeuDAAEm0aUMdVYNjtS+GuWmAHOaykW9PJJkNr5ojxf1Zh6Ql6ud6UHNnUb01PbTcs/iiZWrEC4lUQiswfWAIxeOG35fNmQ7PwdRQWZgDO3tDm+D7d/rc0opQkD89O4FGsyLnMDZO+ztHONrPwd4jIs49b2icA7dQmdM47YglaZ9MswPubcs4xmHXAa9MLYIrMq0y/y0k1SqCdaBz8OghddVQbxRxoBwhFu8tXfrGTcx85gZ0MpeArNbV9RvDByGKFhV4KDUklJTAD5sAfu5GAE79E7UBRkvDps8Xoq7YmJgQECMdkKcdkWVe1Mwc5XSQTSELunqjgYDbidFgCNPxKNx0Hu50pPemiJ7vtU2NaLOGsKeLz3/2eWQKpGN20HMH4GDsQLuFo+Mjadru31vD7kEe+WIV1VZXe6dFZJN23cYNAH0CCDJxsCyyu13EYlHUmi0ZuGiRcR1a09GOLlSjBVbmHKnIQmP7mJkbxue+fBlddwF2t9AWFUSckPk9AQylR+F2BRAKJvHtv/gebn34EG67D6VyHRMT49je2hGgw+ggh4d5cjH4Waw382pkEvGIAIQoDRZiATSbNUW5fOfbr6NebyM9PITxsRE1Dg/urykDlpqwVCpKM3q9LxbXQ2NpBCNh0dX53C8+e0k0yzffehuFo6zYLyuPNlEt0UHaTGpYeFMjxvOfxTQNEHjGpIdTYgjI1MNO8zBO2k1mIdeVAS9sCMVCGJ8eR9fexshEGi++eBl37tzC3ZsPsb+ZRbvG/Urdmg12t6HlEADlGiawxSDo0ZEUgp4gPnr3LuxdYxRhcuPNa+S/4R6PJ/1IJUPwuoyhFPO/iuUGJmcmcOkTF5BIJ1BjYwWaDXCa2dZE8eq716SjpqarVK2K4sZ4Iq7RgJvaQpc+L2p6giGaiNEZ1Y3ZmSnRUGnxTpMP7sfN9V0sPVzGcCqG1155EfEYqb3beOvtd9VoPv/S83rOlA1wj929dxvj42Nyzc5nMzjaO5CujVmRRM1rzT5aLVKiqaH1aj2yTjg+PBIARBfqTtOB61fvo9una2UUPbspXAmCseln5la70ZKLb48mOaLCk7loDFoSKYINLtEq2fxw+kFDl4ELNM9a3iXK0BOFnKCgA4EQjUYCKJXzOh8JKhHH5wSE/56nCUGoTq8tvTPP1XAkKEYSgTDSnxNpN774M5/G9Wu3sbF5hCoN5GiyIek3JzEmQ016ajW0Jk5HGiXLCItFPf++4mOoB3M45EQo/ZzLh1g4ing8jKGhBFaWNvHBu3fQ67DBt8EXckufzUKeFFtOQrm2eJa6pWEc6DubykamPvPkwmnMn5jBWz/5e7z8iZdw49rHAtyoPWVuIk/Caq2rPX/jow+1vkt5ZjqbGAhj+MEmhPEZLnOHWjpofc4ENxTUbnJI+YwZQs4GhqAFgTvRnF12+KNuRJJuRON+c99TwuNyY3xoAtvrh7h3fxEXX5hHz17FwU4Na/czorry+XESzDub+4d7mvcbC3tlJ3MPc/opraPFhLGohmzM5H4p3wkT/WTuGVNzP6ElGgdc3g/c0waKHcSBmQkh6yI+T04wh8cjJjieYFOX9a0N46Mn8NYb74lZpvvSAl7NJMwyCrHZMbuwgAsXn8XW5iZWVx7C5ybN0ADFnJyyQeNkXdNCRv3Ua5qos+bhZ8pnwpOI5wJfJZlDojiSIUWgg3s8EVP932IOsRxLuT74WdmRSMQQj8bV1FBqEw74cPb0nGQfpMbydz5fxMrKFm5/vIxigVpX46Rs4nSsiZ4yCB1qTvkeFXFjUWhFxNPH2UcwEtBz4iCiRaq4JW+R865VRw1ooibv2OgfvX6acJl9wrOQNR3Bw3q1otcS8AeRy+Ut6qupewQKsE5ivWjlJurOtxp71QqRCKLRqKju1BgTPG22qkikqKf2i7nGyKFnnjqD/d0tTvx+uvF73Jj+//9j0Aw+NlN5Eob4ZKRnNWoWl9Z00pZdOZsNhwPVeg3f+tNv4Af/4buo1Gl/68ZoaAInZ5/G7/xP/xjL6yu6KCfHJ0zjZw0X+aZJ0SSaxwgEOtTQYOPBg0fYO6phaGgEfp9fCBfF6Y02aZQ5lMt1bRw6vJECwOZvELbNokqUiSanMQx8L4k/T5MOM/ngIqBAmw6MJjJC3bYE70bnR8c88tT5SjvtOsr5Lezt7Sm/Lx4f1nDPWKhbls2alhCxb6BFcTt1enIljMPppVMiLXsP0Kjn4fUSYSKNk5vAB48/Dp+X1BEi0l5ZgtNRjxMXLg5SXaPhAMZGU4hFwkjFYxgbTYrGUjzaxeHmEkLBgIra3bVFzI0zNLmAzPG+RvszJ06IQlkolkXbItplIxJMqg43baOmzRyhq1u/h8NMEZW2DWPzJxXsXC3mpdl7uLSOTKEgKuvEUAKj6WG4AlGUak1po7hJr378CP/y33wL2WoHVSIZoLbQA5fNg6efehYnT53F/PwJhJkD4/Tg4qXnkUgmVSzy88xms4a6W2/g6rV38KM3XsfEiSFkMocol4qyMd/Y2RbCwyAwFt20ZO932pgfncDzZ57CyakJNd8dWwf3d9bxvbfew36uKpSERfB/+ev/KX744zfw4+s30YaxQObWI3WLlBNSepg5yPXK8F9uPN6BxwfH0kQYx0ZDyVNuDQ1EOAkirc/SjxkKh5l+DdacaIRdXlxuNbls9kyWIpFrTuccOjD4/XhIC5OQFoAue3UUjkomoNWcZ5oCKTPGCnknKsb6W46TA0trK/RdRBZFDvAy1DFnvoklMubrpb6MzRRFy3KqGuj8BgJzXS5Wup/et8tqcs2e0sVk5Q9JpyY6OR3OWICaAn/ggCUXOovq+Rh04q6R+2HfEn2TlcDQW7esnkn5UGZYvaJGSpEOuaouLxYWbOAUNC7+Nu29DX2FSDb/PRt5Pmm6chHNlMZP035D8TL0zIH7qXnGEpvLWp8IakrURDZUbNBEwyEiy5+hRpioH18Hf66JWRhc1vokLLDMG+CBzhzCGkKWUQ/1CpxUyFqbektaYtPWQIVmR4U+NTO60OjsyjVEW27lvZnLgp8bp4+kk3XbTUQCEUTdblyaHcczU2k0S0WdAcVSDYfUlpUaet+xoA/DaR9efOk8cuUWtnePsbx5iO2DArJFxvgA8ZE0tvczupwJmPE3wRLrLVl7gYY+hg5rqEtGr0HdCgs9GnEMRPecePCzYySOQQGt3CpNgPi8nPjyr72AkRNe1LsFuS6SKlmvtVRIc8opW+xAEFNjs9jdKOLqlfvIHlbVuNA9kc+Zk0/q/ehkTMobGSftdgnRMAuTBvL5HLx+Mi8Y1tzCC889Lzff7Z19BEMRAU57u7u49uFDQ11ycUpLB9SeGjRqeFikDI8lMDKWkjZrbHwYwUgUWztHuPLmu/B5fOi1bNhZP1ZANd8upwdf+cpXcffOXbzz3ntG++R24jPUGN+8pfDoT73yKVy7eg3Ly8tqpoiUa1pCVzifTwVmPB2RVH9mYRK5Qg4H20c42i6geGzpt5xsqmn7bmmFNT2nsyLdtD04c/IUrr59A/WC0bnLBp8/xALCNWG20ySI+lPGx5gzzum24aVXn8PIibTWJ6UWBB/S6SQisbCiKWg643T6JCng3UQDDdIX+ezopErwptttqgEdHU3Cw4l2vwevpaMplQqIRGl8YEMwEMXu9gHcDjvm56Y0tXpwfwXf/8E7OHlmAXsHBrBcmJ9V03nnzl184pMvIRwN4PbNu3j/zRua6o5PpkWBo06ODOlajZRTJ6qlCrY2t7Xn+RxCIZ+0hx9dW0QPHvjDEfRtXd0NPFuj8ahB7psdVIplNX4CaWRoZizbR0ZoQpVBLpuTLozTUE5GRNmU9pxnDs8fU0CKnm5p4dkA07lV9FNOqRkJUGooN05RqaJSEvyO6Myfn59FLBzB9s42CtUC/AE7zp6ewcmFBbzz7g0sLu/A4TKB6tTAEphgNh+n6DTnMM/bTG5KnEy2SRH0CbzjpJv37OzMCTmy+nwujAwPIej1yyzn+DiL+/c2FNyuc9XZQzBiGkSayzDGiJ9TqVDUz2Edx+KYP4vmR5x+2xw9jI2PIB6JiDZLmY2mP063oiYuPX8R8UQUq2s7uHnzvs7sQCCMlUdrlNLqTjbFfFdTU5qOcG1JxsDPjyDVwLnbCrwPBQKGdt8zU3flbMqQg3Rd3q9tDI2FEI56ZfxTZRh5q4/nLr2I1aUNsRDK1QKcNg8OtkooF5pinND8Z2DyIYaMtS64X9kI8rXT5ZT3ldg35mbUz5b+UcwwZj2aCS/f2+CXASTN+Tqg/g8g3IHkQjR+64a3uWwIx9yYOzmCYET5NDL787pD2No4wIN7i6JIcpLEyRqndKRqEoTkn33qM5/D1IlpxQ/duP4+MsfMrG4iTB13NCrQinnfjLqhvwSfp6ZbTQI8NCdqacrqcXM9+3WOif1jN7EdrHVo9EVATU6ajJOSeQ0zvu1IJ2OYmZ4QWERGz+bGOnweNuRx7O4eoFpuolisoZCrotUiyGrTeTQA4FUnaZpKHaJZ//xM6REwkGMMQG/WX1yb9aahDos0aRnTmO9jhjGmdrJyidnUcp8qC3CQQ25iVyjZIYvk4IAyFAa9m2n5oD6Q7IcSEtWJ1uBIYBvPBaMF5+tmVqIcaNkg2jmFrsJHt2evV2eo1+lCyE8ghiDZ/5cY/GTlDNaJ9fr5YZEqZHix/EMJka1wQHb/oiWIt2q6U9MpG9onDy++AS4AUT2/+x1UmkUt4JRvGM+cfQH/6J/+YyyurgjlnJ2eMaWVneNlo52oNfjwiqIY8I2Q48+FQ8teLihO9xgGzjfOQ5mvkVQ0Inf1dgdH2bzy+7iRSBug+5sQDOmZiCL0dNixoSJn+YDuW7TfpZbI0lIpx0SHMAstQ30w5hWkbtKogw6PRwgF4/AHwpqGDho/1S0DMxoe4BQ9K0/EocK9WC4oIqFRzcPRbypXxReIwOVjdiKNI6Jw05iCcQD+AMbGJ2QBzFypuZlxDKdjiIb8mJ2ekhsgJ6AsSxuNKj5690fIrt+CGx34fEEU88eIhRjWXFeUBcWh83PzomnYPT5Eh0eEKnETBuJJRRo4Oi0cPboFn7uPZDKO3f1jdB0+REbGEAwEUM4cwOu1o1pv4fDgCB1qNJo1TDBfj4g6NYgqJlz4mx+9j++/eR3FehcNhY93dSB4bF5EA3E89dQ5/PKvfhWpZFSmNWPjM4glk6a5aTRk/10ulvH0+aewf7CO13/4beSK+zg+OsLI8KgaMua5UffHi2d/d1u0p6mxYXzltU/j9Ngogh4n1lYeIJlKotzr4S9/9BbeuH4bboZSt3v43//Z/4zVtQ383h99A22HF1bWrw4MorC8iHnpMS+JjR9H9Sx48tmiFVdgDmu5RmrCYZwfB2vONH+mhRgcLkZ7ZzpBgiK8SDv9hlBgUtB4+SlPTPb6ROuMOxm7foEjuQpq2ZryHkWV0zTMNCnKmBtEDVivRT2dJQIfXAhcrzxUzNcGzpRGpK9ijvTKNnVK1Af9VONnOVsa3roVHKyplKF3cM/ye7O4I3I+0BmKCi7k0TowByN+0auN2NlUHMY9i/8t+gunoRZPQQLpgEdug76AG9FEGOVyUU0DEUXml/Ey5uUvbwPFQ5icODaW5ucQ3eYFGEQkbs6WErP7rCw5TjGMe9fApMbYlZvm3q6JIZ/F+OS4LimGxrP5Fp1UqKyllqaOg5R0oY1WUK0V98Ciio2q0YByeh4SMs1nFI2EdbFSr0LbcNP40ejKpsaPlK5QPKxsLxYObO7oFCdMgQWghxEGRksp/WSnDw+pczYPwrY+Ls+kMJvwoniUQbHUQrtnF2PB4w8oYDnCz9bTR2oohn/9jb/FdraOas8tEbkwBjs0/WLTy+b08YSWU2Khy6RXGeqiznU2MbyU/F5USMdqdWQOwcmMmUCbaa9xWzNFzUCKoQseLZw+N4Vf+NpFVNuHaHRMxhWpWrs7ByiUy3C7fXI7C5Ba5fQgERlFq+rG1ffvwGnzitLEb0/GRCAU0cSPRQEpZJ1OBX6vTTlzLFST6Qj8IdKOPHj6/Fntv0eLaygWSfFxyBk6V2RovUFceI+x9c1ns3DYXALn/AE69bmQTDGwOoZIPKRzZXltH8V8ET5XADurR8gdVXSGJOIx/MKXvoTtnR28+fZbxiOx38XI6Kg+50Q0iq//2q9Ld/y9v/sessUc+o6epsVOr13nH0Gg1FASydEEGmggEA6iVWmicFTG0Q6dDtnw0QVQC02TKGrlBcTY7Wr8Xn75BXzwzjVk9krGSbBjss9khGTnOWZNC2Ufyf3Fd97F3MkJXLx8Fg5PT3prPk8i/zxzSbN8uPQId+8+hMvl03SDZxUBPS4mfk8CXalUAJMTcYwMRXVuZA6KyByU0KrxznYo3oFNRjIdFnBJLRslH+NjceUU/vjHH2BpZRf/8L/+z3Dv/h0sPdhCuVCTnoZUqa/+8pfh8trx5hvv4cN3H4it4XbbkUoHkYgHjM9Bn5Ryp2QjpEz6vXRl9mNyJi1d+t07Kzg4rMDhDggk09p2u+XqSPCOkpMu4zu4Nlgr0OVTNYVdtGqGaXNDUy9F3TabQhOdwLPFoaaAIKdqCdK8REWj9pr6J7umXR6vOY9qVXoVGLBZeXAeuyalQToD+rw4MTGOQjmD9Z0tUS/7XdLheV5WFI3BiAzS+LyeoByRT546pcbRHzB0MwFJlNqUSub1gZMRMp9a2FjbkBMtzXbogtms1bC7vYVun6YXdqwsHyEYiute81BbfHpGQBtD33mmURe2sb6Hg72MiZlo8c9ceq4GmOBaDiGdDqDVrNLfDU74sbFyjHKtjdc+/yqmZ8dlAPKjH11BLBpX+Putj+6JwmsYHiaLNhQK6D3RPI8TJunv2XDzZ1p3peKXXG6dT6acJRvEODYrSsNJzSRjDbjnPEgNE2Ax5ms0E3v15U/i4YMVfPzxXZ2haPWlN6vXOVk1tvysiyln0n0o00fe7y7Rc4vFkl6zZFOSu/Ds5Ppk40cqMPVybWkjH2vrn7R/lvmK6WoMw8g0JOYcNa7CAuVYA8it1oORMeZyR+DzehDwhxCPpLG7c4SVlQ0E/GHsH2SQzRQFlpH5G0sk8fO/8FVMz8wpKuDOndu49sHbcNoaCAaNGyjvPtZxlGcVaX7o88BnyUN4D5LRYCaIHZPlys/X6RSriP+XTU21VhHDg58Lf8s5lmcUbBhKRREL+SwqLqmkxguAbpr7exnkc3QOtYzmRD81XgRPmDZGbsK8QTWTsCk2jEyDJ4CTEWKaAAAgAElEQVSzbiB4fR7RYYsl5seSAfjT+eGmHjLmMObvS+OqBs8lyiZpwawt+DV/iHp+h2pHgjY5GvNVTVzPoCnl+xf4wklok7EXHU302APw/RMcYRvHvoh/T34o0qnwZw+m9rzTnHpflFTY+t1un40MFzsvUxkJEL1p1LG/tasxt8mq4PiTEwJTALIZ4eLkSpVLjZXDZRzHnhhF/LRLDj8GHpr/7i/+At/97rdRq+fhcbkQdiXwwsVP4b/6H/4RltZWVBicPnnK2Jt2u6jVqyqwRZnTKjW8fy18Xv8t8ozbOM7ksLNzJKR6Zm5G9A/+4gd1cJzF4tKqdASNZgf5fAmNVkdC8JGhJOamx1VksVjr2ZzIlUq4ceO2+PI8dMjHZsO1d3CIWr0pKqaaYGsioelft40+EVcZIpjPQQ+A/py0cqWmhgWq2y1EOZmIYyiV1nu48v5b2NnZgs/jkUXtqZPzOH3qjNwyN3b3cPPuI3TA4p/5dnR5O0YgFEKn0cNwNIIvfu4ljI0mlLOkAHHJQIxTYq/VRPZgDSsfv4Hi8RaSsTiKhRwifptG8k6vH5VaA8lYQq5LmnT6mDnlQ47UQ4cbkdQQbPUKcjurWF96hEQ8itRwGojEJbgnkrt8/5aC6nlQE7nI57LoUuAeTyKRSCtfa2d/X1EZ5bodP3zrYzQ6DtQJ0ZAe4vHB2e7ja7/8K3jt069hYiwt0569/UNs7+whFmUg8RgWV9fwxtvvYWt9BzNTIwhHnNjaX8dhbk8X84npWXTtdnx06w5GhsbQKNeQyx0hPZ5S4/f0+BTSXi/+X+LeBMiys7wSPG/ft3z5cq/MrH1XSaoSEpKQALEIEBiDl7Gxuz2Nuz3tscNjx7g9HW5PdLd7upl2G4/bEePoZmy3sQGDDQhsQEIgEKC1VKVas7as3PftvXz7/ibO+e6tEu62JyZiIiaJCkpVWS/fu/f+//995zvLA/efxKXLb2B4OIdap4tnX3wdX/neyxLMvu+Rx/Bb//Ov4pmvfAl/9NkvYbPSBvOzo8kkvEE/1pc3kIzGxf2PMYtqfQ2hYASVfFlUA2suzACXVt5cI5piiffNNc9JhtOZMTjWWeiiXcogwcxMuCb5RT0P76vr6KcsRtI7GTbLey7zkRbK+TK6DUel69A0XR2bpnyOU5iaQccwxT0n+N+uVsAmhJwskg7IIrilrB1uVtwTSoWikDW3cdH26zRu7mdksSy3Oc5Q/KZlJOX0TgHvCNaJWN3VIrh0UqOEmgOdI04XTVqY2p11beWm/aLtezgeBCdlDLrmN3PNca0zV4ehtzSKkvOjQ71+M93TbbppmJDsi8uwiSwD0jlYuLOpF6tJVs+WjanPJ/MCs01mQWaU3I45oFFPp8O5aQHL9kFVcGi6Su2do9eTlpk6SU4CaenvhQJw+X6IOMfCUU3PCNSQeiqSnjPpNapnD+FkWFNgFTD1Buq0YadRgigsRM5DSPenRJtKJRKaJLYqdVSX1/Hg/jGc2JNBT/upua3Kkl3oseULsVA48+Bp/P6ffBnfu7iIuj+iZoQPO/UjLDDZ9NOhzjQTDlVEVDC/g2Sbkxmpa3FpMDqKXiF1SWHWaqSdQkh7qLmh8WAkWKfPQ3Ai3MKP/8zbEc1VsVve1FrsNn3YWq9gfm5FQd2kD3ZqbTR2G/C0aZwQwQeeep/oZV/6y2exsrwJn495al6E42HLP0tlEPT5UchvAp2Gmm2aEpD2mspGMDycxP7JCdy+NYPXz15Bo+lDNJHREJuoeJmT3g41YCH4ugSCdlR0HD60Fx/84AfwwvPPY3b2JjIZQ5ZH9gwhkqZOLSh0/dL5m6jtmnkN6XZhrRs/qox+UbFPmpytz0Cvh2w6oynRxvYmaq26mCJ0ae16mMnVgLfHAjWAzFAOiPqAILUjDfR4XYoWycCzsE6whgWi1wBbGV86OsMPfej9+MbXvo5ygZQvL1q1ju6HvpQBalIGO3Zs2t/zdfDRn3gKgTADmJuaglHXs7y8qnVz3/2ncPHyJZQqdU0POAFmU2vyDg9SiSRGhlMYGUqgWS1pErq2XMZuoYZGjc+jLSnRDAMeZDJRJDMxbG1vIRIMS7v32NsexKUrN9HXn8a7P/AYVtcXMD+7jpdeuCRqIbV1H/rwU3pff/PXz6KUb0pDS6DCaI7U/ZvehuAlp7fcgzgBpx63LxvFxOSIcmVv3V6GxxuyoHAyEHg2xGPKwGvWCXZRk8Vm1SYLBI0JgnEaTBCG61NukxFOkgh6ExQ22jiBZkbykEFgTsNeNUliQ6OFWMyHRCqG0m4ZjQonhbwsdBu2zDGuyz0TYygUCzh69ABGRrPY2S3g+vVpjOxJo9naViHNe0qdns8b0vPImI89o2PYMzKiGoyNJ/fEWCKOwVxO0ybuj+VSSaYTlUpNNMVcfz+Wl1awsriG3eKuGiJa+U/fWhdjiQ83WUmHDk2K1VRjlIjPg3e+41HFlrxx7iouvHFJ+Yo8Z6ijpXaSzUkk6sP+AyMoFndQ3Ckh6IthfXUXkWgC73jPo9h3cA9KxSqee/Z5TWmbdeD2rSUxAbguydLifkqaMOMRWh02pQ016nzeRYOPBBEKBdCsUtPHvchMOHhOM2eRe3owTPMsn2PiRimHT46fil2IBTQRyqb78JbTD+MrX/mGmjQajRUKFWxuUufbsOfeycCVs6XjgmpsM6fedaZIBPMEmgkkNHmFOwmWCzMBGSfOgZ/DbRbZTPLLbfwcabo1kU7un84+sXp6ctSl2ydBjeERgu2Wh9duUuIRwcztZSwurdu+CTPcet8HPoy+7JCGBTRrmrp6CcuLU4gxxlC1MVk2HstcrRKYCaLXbSOTSYptZpMrY1HxTOPaYM3DM4UAjWX9sunjGRYV4ElXfO6f7CHS0RD6ktSIt1AodVBveVBnZBCBZtLIeQYzm9E5a6rVsgAU+RKQsUdgkgB9kHstex1qvxvOdNgBqZ16ihRk1m4EL2y7cmsf/v8Px0Boe3LMuMLRnvR43It3C0Vd+2QqgWwui7X1dTHbKB2Q86zyne0a0EiHvQ9rbDLqgkGCPKSaWlQHezX2SHxPnFYqu5d7DdkyioaQSNhYijIzi8GzODPb46FGsSkPeW4mohNoJGnmCi6f23XZcd1ubFdxR5p3YIa/9zec+H3h85/HX33x82g2dhH0+BDzpfHQA2/Hr/zWr2JuYQ6lcglHjx7Tg1upVhFPkCP85p9jD7jrvsNKmjePvGGKF8mo4t9TtL+1tYFyuaRCjPbRRHVffuWs0IXR4WEcObwPmWRMvNvl1Q289Oo5GbmUawxhryIVj+GRh89gaKgf33nhFbz40qtIpDIaqVJYvr6+irWNLRkZaJJBpN7hubv5HCz1sn19MjnZMzqCPWNDGOjv0+ZPxIgb6cWLF0Vb3drOY/++A/jAB96NdIKHdw9Xr93EK69fQKXeIWsRw8MjmJmfs02sB+wbGsWH3v2wnDZ5mdb5ENHxr9dCfmMJteI2VhduIdCjhTjtcxnYzGiDJlIJIq0dxFMZrK5tYGRkREVOscTGuCExLWmepNE26zVUqkXkN9YxmCOXHhgen1SjTMRsY2VBjT0fOtJoCo0Gplc3Ue5ABg607mVB9dCZe+D1RPEffv/TaHoiqNJAg0UpAYZGE7/3iX+DkUHGYfixvbmOuaUVzM8tYO/4HoRDEZSbTXz3pVdxY3oGp04ewrEjEzh/4XXZ3l+7OgV4w5hZWsV6vohmqycb59MPnMRuYxchoifdACb6MhhIJ1GrlzAyOoh9Rw7j8199Bt9+9QLCiRiefPhh/Lvf+me4duEsrt1cwtJ2A888/wLWtnZQ81BQv4tDk/tFd4nEoihQd+r3YHdzF2gywNvcqExEzgPFYAqJ1R2aIF0L5TbbYAaSUbjMctc0M5bhYuieO/VSzIHjlmQbuVFHZcVdY6Fn7md39Hoq2u3Qks4wHJSlr7QYoaBpVZ3MHC5cc6EyGgE31XjCceFqNKQRE/LU7WoyzANRxB+HMsL1qoZU+g+34aFe1Tj5rikTH1JSRd2tQ5oVOfUZYCSjAEc755qR8ABgA3D38LLJgIuu8d/RxCSRiSKSYAZoS41mOtWH9c0tFHer6JCmw2JV2jybHZpphNmqm9NmT69DvROz32gWwH2QQdWlXVqem8snPyuBH94/fmYWRbbJOwWwQ9VwG2k5ajo229IyROmyawAN7a55H3iw8+/u0k+6hoxGQzokaf3fl83h9tyc0Hx+H58XUs35fqSFiJurqIEGHZlJ8NkgBZIHHVG/dF8c4bgfDz54GhPjoyhsbOK1b72Aw9l+TCSj2N3Mo1JvY425haEQBgcJ3CQQIB0olUQyG8VXvv8aLszuotQKqgl1ryupWO4EWwmWrubBaYqJqsvWvt3Sa0cSMZTLbGTr8NLIw7EAl7EF37OjT2XB5/EELINVNGRmUUVw5tExNHqbaPWY8UZ9Uw/l3S6C/hQK2xUsTa8jyMlHL4AQ9WLMzUr68PGf/ylcvnINz3zt2zLE4rrIDlLfaYBNUL/polIs6fkllfDw0X3ooIHdrTXEI3HM3FxCt0V0Oozdagl79o7q/t9aXsVGkVP6EJIRP1qlXU3IB1NJ3HPiBK5cvgoWHoyEoKyAhzeb8dNn7setWwu4cW0evW5AxYiXa9YBTCr1mgrxlqMZVwi8Q1dmkdBghlSvg0QsgliI96WiCTct5EmjIhWXSpr7H7oXw5OcfNZx49I1bC5vqiBgdmqAGhtSRZ1nmYHALGY4nSOVtFXntYmgtFvRlMqiRMxZV4wfZzLPZ7CDJt7x7kfA6F+CMVxr6+tb0pDz2ZXJA80VhOOYDljFczKGTCqmM7dVqWJhdhUzt9ZQr/C8oxMzQRFqn43V41gjIRTxoW8goTw2ajw3Vjdx5sxxHDo8Ao+vg7G9IwjHAhjs34NvPfMafvDCWRVTdBFfml+R6yMnxizQDWwygMnVNruFDfchTmkUWwVGCwS0F3CKo4KM+kj0LIMsElUNI00uQaBmE+lMSrUFJ2Rsmqmn4iRQZg/JOHxhNpVmLsH1Nj4xgetT1xQRRIaPEH9mfSYTAhrM3dMjjd/m6g7Q5oSde6mrizVq6J69QwjFfMhmU3jbYw9LxvIHf/CHOHB4DMNjGdyenpXjK983GQlWd/F1I0hGk2rIeWkarZam18yn4z0jSMUYITrVVioNbKxt6blmgyo7+V5bMotmq4utbdLvLaOWXzRd4+emt0G2P4Ph4aymi5lMFiPDY7g9PY+//vLXTKfmD2oywu9nlAEdG7k2eS94XhHsu++B4zh1+rj+7PKFy8rT3VgrYG11B50OJ4gG/Gmi7WXjHwJpjrzHPO/kTooeHnnkIRmD/M1XnhFNkGwyeijwyCMAxs/N/VtaNAIBBGH8zM7kedlBIEJ32oRzjnuxb+8hPPv1b4l2yinaxgbfDxt6c9Ll+WYxYdbYuWeTexba1MjARffMEv2T/0aTLbp7stExdozV6DY1k77PYRpZA2gafgeeMRhVcmqjfjLmgnEtmmAOxqWXZ626traN2elVNdLmiEtgJIi+/iyeeM9TSKQGjInDzM1GA6+++By6zaLAK8pCKE/i0KXMpksNdhP9/RnLC+109FyZhIW5mZE70z4Cb5zqqykNc/obE0uEQ5IwnZ5jcfTFkpifmUOh2ACCZDsknRxIO9MtUs3yt5mXXK2U4KMPhtM8G8BuSD3XL51gacjG8PW7bBMnQ9Vnmn3tE2TbCMnnnmBAjOvdIHDY6VtM8tZBKBYRQEkgpyH/igAOHDmI+dl51OpkVFocFpmAfKZyg4NiIJJ1xDqdwC8bRPYvpDcr/1PDrYaGQZSF0X13ZHhEGbWSUnD4kiBbjIOrTQMOey7HzLn5Vr0Yp4bi7jtfLnDrPiWuK4Tz/T8kAfyv9IB3X4bON09/+Wl89jOfRqtZUa5aX2wIZ069Fb/0L34FyyvLmJufx4kTJ4QucZMkXcG9+LyodPBxURJO4wgWVOtVzC8sYWZmCVUKUYletpsYHOrH8eOH9YBx8+PCkkCXC5nFplOQE6Ejejg9M4/rt+Zxa3ZFXf+DZ+7B2GgO514/r3DOTKYPjz/6oJo+FkLPffs5XLoyhXY7qKBQFii0UCWPngXTwQP7sHfvOAb6s5ouugC4yxFz3R3Z/e8WKxqhDw7mhMzbN3d107kz8TnL7+wKHdspFFBrNvG9l86h0/Lgve98BPee3K+JX7vZwLkXv4Mbl8/i8L5BDA/1YW3uNtNmceXKVRUCDF2uVXcRYY6Zp4eDJ0/gxtR1vHFpSrkg4+Njyk/qNBooF1mYka+dxJ6945i7OSXkJBCMo9rsYnN7xwrTXk8HFWmxU7Q9T2ew0exgrVJDjdkmXQ8ODA7iZ3/0Kbz6ynn84R8/jWLbj5ocVb2I09Gz18Pv/dt/g+WF27hyfQor21u4fHVK2Uz/+B/+AxQ21jA1dQV7D+1FLJPE5s6G7JV3Nnfw8f/+H8lp9PLl69jYKeL89RuYX91Ek2HSfUmEk0Rq2kj6wtiT6kc6EhYFbGVpGdF0EmulXVycvq2p55n9B/Cjj78Fh/aNYavQQqHhxUsvn8XFa9dxc2UVNVnzm+2ybKe5uQZ9KOaLmiwQNeUBwOvL6W631ZAO6OTR/bhx6Tz8gThevnBD2WUyGqHxBV3FNJEzJzOLTyCP3f9DDY6rE3OXLsNsq9SyNk2D5m78d1E+ox3wdShIlyeUj/lcPIzN6VEcdVG0uFkR8TV6AieE/DuZFbTbGMjlFMBKLYYaPSdGguijcnGsYryz4XHyQ1T4hxpRPdeGLvJ33Pyoa3APNTV9pLd4vdIDyRDEMVKx77HXdymXrj6Oay+bSyt3rdtrWPh8zyu9F22WuamycBJV1Q0ddXSJ5pRodBjRxIV8BpDpT6pAJYKc3yraiEGTGENbWTjy85rWzp2A2gaoosihvOqw1mDEfoaLLHJPunMYOz9fW7HT+LLojlHnytiKThvDI6OYmVsQishrw6aB0yA+i5w6St/lvysw5/SZlCMeANQyBzwBGTmVqwUVWY2dAgaSUXz8H3wYI+k4/vgPP4PZ+TyqLQZWOyHn3R4iYR4gXYSDfhy7ZwKpfQP4zutTWN9so9vwoVk18xuLFHAmJHdssk2HwIORyj8Wv3y2iHZy4inaZqer+yR0VO7KFgEkIyE9/9xvaNRjPq9sADO5MMYP0nCFwdNsrElbTaC43cHOBh35gsoZZWMtPR/jGoIBeNpV5PrD+NBHn8S5s+exMLeCbH9W1ERO50lBovtkJplRkeHzdbWHMnx6YWEBr714Xnld73riSaQTWUUGbe6sY3RsEMViA5/72jfxyrVZ7Y0H9gwj1G0iSMSZ4GS1LgBMU82AV9E0pI4ROebBTmSabs0ErMTWoNGONKIdNe+KTOIaUCHnYfkqaiJBEydqzYAlGQuxkPPpf2rM6ZjHLB9SckezWqqV3bImB6QjsgkjIs2Jn0vDlp6LQcmJmDIu+/sGBIJsb+ZRK5MGxZ9r5kG2hxgsTpoy3Srf/q63Ym1zCbmBrKQLNP+hPlsOeJyqMW9uKKcCmZqUwVyfkPB1Wo9v5bG+uINmg+uYzrSmQWQRLvCFwUfOGteEw99DdiAh3djmxpZkG/3ZOH7u5z6MZrOMSDSF0bFJbG8V8PSXvoGb1+YRCDJk3ocSc7Ha1HhZ4aX6xzmk3Zw0FXIuFY8MDn1UazwU18S9I8ygajKhSP9jkca9oyJWAPWYPKuoKyVN0ozlnEaEtGpqmf0eJKjHY8RDICDg7SMf+QjOvvoabkzdVKPHKT73hT17hrC9vaNCOpmK6h7nCTx2SB8Vx98BozhB7yIzkMQT73sUuZzZwhfyVbzyyuuixg8PD2FpeUUADPcJGfw4DC9+Zk6v6cDK4tFHgJbh1OW6KJCc4HCPoYa6K+zbwqK5b9GNMRynERpdMhuiN5pXQltUdLIm5ERLgDPMs4badk6zgWy2D8ePHUEqnlKU0/r6tib2bN4W5tbRbTkaJ7Tg9xs1PpNL4UMfeZ/AA9YtSwuLaFRpNLSNm9MLaNYsmoB3jtiOP+LXNSerhZQ70R/bLTz57vdgZGAE//kPP41S0aZQBEFipLvHw1Z/ejwaLoh1weFDs6V9QzR6RqHEQ/AF21oHe0YnUN5t4Oql64hE4/B56RlAVghjDYzdo7NSRi52lmp9kEraoebe3GxdxoixMGzyy+aPhh5sUgTGimWiB0CDBXkMOGY8dxpHp/GTw4DDotP7ppEcTcqoG/N7MDScQijWw8HDB7G4tIkbN+YkOeF1rJbNffLgoYN4+xPvBbwxTbM0tYcP+e1VvPjCM+AAu9OsylRtdHwC165PmRGVo+9nHSLTsVAYxXJJ/gx8ztjk06OB16BY3NWEknszh1R0WOdzwgEKKfyztxbRrPN8oUssvT4i5uXBNcVahpm1NGIUIMHeoIV6cRdNxjvQNMsx8mHzy/M0298nuiiNfgiyymlVnh78M2rjW/Apk9eGTgK1TaOj71HDreGZafjtl7mPc1pJbW+rWROjYP/B/djc2Mb62pYBAaytKdMi8J7OIJXul0GLP0B9uTmr8jkhSM+ahveA1PROuyEmH93r9+/fj/7hUQHM9993H87cf0YawhdffU09hKdHDqLomXebM6cuc5+HH27+3N7F+X73n93ti51+5Yez3VX08Iv6rK8+/df4sz/9L8reIe0xE+vHyaP34xd/43/EwuIiXnz5JTlDnjh5UlOJweEBTZysg6YlqVHI6GhGZICH+vWb07g1PQevN4SB/hz60kRWgsqcU4D8nTdqF8qxtHnTR7dPwAVFN7ovPP0cUuk+pFMpLMzcphEq9h/cizOn70EsRBtj5jeVAW9bDdvt2+tYW2Pm014M5frkpscHU1+u0NYx1zBU1L2sbjSnYxahRtRBddSMOhxs6WTs37jj5Gqjge+9/AYuXbyBYwf2452PP4BoPIxeu4aV6QvYWLiGkLeBeqEgITybkOm5GZSLuxgeyOrhYxHYqJb0OWdXVpHqH0YkxRDyKlbmZpDLZvReb928pYf/oQdPo92sSHNJJ7BiuSnXORZM2WxaiMrBw4fQ9Hjx/fMXcXFpDf5UBvmdAm8+Dgz04bH7Tyrj5j/+8ZewWeuhqWgBHyLktXeBowf24dKVC6gzBoMbSbeH44cP4dd+4Z/gte8+h8mRHMbHcogmQ3jt0mX8zbeeRyzeh6XlDU0qFDocDqPcbKNQraNHGmksiIH+BJLhACb7BxFse+TeymvNwq1QrWC9WsDKzjZyqSw+9MjDGE8H8djjD2ErX8XTf/1t9A+M4v7T9+JTn/4zTM0uYY35iURiiNCEAshwQuQLKECUVGgGZ44PD2D/WA7D/VncvHULjz9yP0b7UlhcK+HPv/odLGwUTKPlUi20MbBBM7dLbvRE4Fxaphkm8VwxeiiLFNKPKOYn14wIvHQjonAYFcvNojEtqTWVDBrnRkaEjpsjuepuwUN6kcxAWEzp/y2fj5tZLjugcOOA19wp+Shrc3WQSPt5dxsPZTyRtuhAN2ZcYpQIlxpJ9M7QVqOcK5SEiDpMi6v3I4MQM3HR53cC4NX8GnfWaKiJEPr66Y5rmy0373K1KZ0HEbxWralizEVN77AYHN2DrjOnrtoz+FzSeS+INgXhohK4Ybh2fUWt6XYdu2VDX9Xk0hWOAnVH7+WuXbdJlVkOrdmD5iDmsCXvHBJuY6spsY+oe1D7GLWrG5tbOlxYDPD+yQWOFFqJDWkXanpOakTr1aqeDzZNNHMh1YxUGTrzjqYjOLlvGB//mY/C2y7iypUpTF1fwdJqGYsrBRRkjNVFvc7PxOmT0W0mD+Rw6KFJlHodnH31JhoFP3xduu9ZAcNCRBlejv7Ffa5k5y1DraaALVLrSTlVgULjL+WfUstIkXqMR7gKQtJbIkE/4vGoKG1sPvlM9w/1ITtEk4CyocShOHotP/w9NspROzxVVPUERnH6TvCNupOEv4tqNa/Cu0CTqioNF+wopNVUpV3H4EgOzXYNm1ubuHFtDjubFdQqXWwT3AGLgyH0ZYaUAbiwuIB8YRvbhW2Ue12USe8nGNJrgoSlapEmUnTqY2NnxkrMqysUdvWM+noh3Ts5N4oSTI2caRvpXurmebFJ4bNhht5Gs9Q6Ek3M0dk5sx4WBaTuKfOJ2WgqnZw8MDoa0vGWlG4/aUQEoKj/DgvEEoGJTbYAqB7CZAp4PWLJEDxZWVxFscAJuJkVuOHRdDw051ZgfO8YJg+OYnVjEQMDOZk10L6cn5koPj/b0aNHcez4IayuLWF9dUUOq9O3FsQ0isfiasTqVep1CLCRZmqmVSycuTaV96YpB1+uhXQ/pwEBTdMm9gxh//5BxQ9x/X716Rc480bX15XRQjQWExhAihc1oa26B606ARrxnEzHL/0vn1ubLAqIeFPmqZljORM2Z00zrNqKX6/Z1RMk8/kwPDyA++4/iR6amJ+b0762ubmLeZnFsD23RsZHICwehj8ctIijYEB6fX7OSrmuaSFBrqNH9mO3WJBO1aaINRQ5UXOMpMxJ3aZZ3EsJZD3+xMM6C7///Zf1d+97//vwwvdfVB4adfvcv+h+qMZBYCQZJ2R/eC0/uMdrF9eEuFysoFLmmqjqGaWu0OIYnPw9bw+JBI2F0jJQ2qJboR9GkQwQoCadmY2KZVLaWcOmh5rwgGJaoiz0fYyo6GF2bkVaME5RSb0nLU6NYog034Q0itTfP/7OR/CuJx7FtakruH71JmZvL2NodBTzCyvY3anptUSXDXoQiDKXkg6nAXOy7XXQrrcwnB1E2BfBlUs3NSk08yJ+dnvu+H5pvqZMXK4qOh/rXlNfSTZDGOFYCPF0GMEIJ4NtDPYPY35mQXRHrknWsbzfrGF5LziVZzEvIzdHIqC9keCv0wByfxAF0qGB8jwZGRkWNS/QzmYAACAASURBVHBudh5tC0U2Ay8ycQTImhbOjX1yJQ1i6zhkfDWR3FsYrcRIIgFLQCoTwuBwDCNj9HwI4eWXz8HrJXjYJwdd5Sr2pRGOJOHxhPDIo48hNzAknXSrUcbzz3wN7UYNPWUQt5V9ycGNchm99J8wwFDRH34ftnd2MDw6ovdNAJ4aP8v3ZSb3JlLJFCb37cPw8KhFHXH/4srxhNFuedFo99D2mKNzlXu6I5WR14amkbw+dEIl+6eBzfV11GtVNfs0OpM5Fk0S6W4digtwYn6mq14ja0rXTzpn0kjpNstIDkobLGCXjbombTRfUfa39Suq3SR5YBh9VDIOuhfHeK5FU1hYWFKNwtcl2JnKZpHJDSCcyIpmzkwenjXa0+UqDsmKeMa1W4w7qaDdaCj2ic8VY6z2jI8jl8shlU6jVK6ioWeO+9XfZe7ypj7wv/VbN9VBBc2bur67SKFTijn2r8qdUgHZwpf+6sv4/Of+AvV6WcLZ0cE9OH7kBE49cArFakkC70OHD2P//n0a/coBTna1dJOyItj9OVwsFM+uERkIBrFv/17sGRnQAX+HCvp3fJY3Oc/rzSpnjQdor4dzl29gemYBsQgtqtOYHB/G8FBO5jREq0S/YX3oMwcvnzeiCaHs+jm2VmCyaQ/pTsb3HE2kRKOUiF5OH4Y8uaN6c3myJtWs4hnkatx3PgjaxPUvnAKlB6ysbOD7L7wEtBp419vfikTch/ruKnY35tBrldCoFdFlxlSBFuNEt7zS2ZGqxGKIzoel/BYmJiZQahCxiqJcq2u6R9MYInp9mT6htDy4mQVF9GZjZVUUp043gPW1NfQP9MmhbWFuEUPDQ4hlYnjutdex3vaj0vVp8Y+mUnjvQ2eQjUawsVPGb3/yU9ipEYXuoUdtVCAAb7crym6X00YZGRjazQlq1OtDt1LEQ/edxHueeBTbhXVcm5vBcn4HmYEB7BTqWFopYHFpzdAXj0+UXSKYkYAH9xzah3ecvg/jmbQZ8RB9ZDEdi2OnUsa3X34ZUzMzOH3sGH7mg0/i0J5BzK2u4ObcKj732a/iPe95Lz7200/B6+/im8+/hH/9yT9Cpe2TNoaupk8+9ggykTCe/+53Ee/PSuMwPtSPtz14P8aGcnjj4kU8ePpeTV4vX1/Cp5/+Fuo8+BQXYqMkNnyyKGb+ksvnl9hYlY0OBrdJkNlJD9p8uGEwa0dNntcC3i33524TpgxBGn8QuCAtQTRNK9LZECkvjVQPRURYc0ahtU23OO3rx85WQWg/9R9EBq2Pcwxr7hg6uQvOkEfRnNyZvVWrFl5PnZI+r7l+copDNItNrfJAnaBhHq5m8mFomgy0nC/1Os7PF4Io3U1cGgs7TNvK9OT+z+vEIowNkblMGpCkPsV1JxXFStaGjnkOHyOjf8nRl45uCipuqFkmKs+D266laaNckxytayJ4yl774S+bZFEfbUH0uh/SedrBYS6u3AfMFYzTMumtwyHkCwXHZZUhrm3H1jqoY1xOZbLBtmKRb4YZYnSgEy2o2ZRxyfHJHN7/0AG88y1HlQP2+oUZTE+vo78/J4oi99XNrV1pJsqVlowXWARze7rnvgMYOZBE3dNEYaeJ4hqdXsPmqhoNIcSfC7ryJYWIi7LIp5tmWq26TGroNMzGut6s6fjgIRkOsEChkD8tOhRZGyzw2ZCxYeFn76GFapXuy1VlvbU6FbmAtrss2sLotPzKKCMCTm1Vp0NdVl2HM932yAzhNKZS2ZWhlHTZDFGm3jtM+q1PRiE0XZnYP4J2t4Gl5U28cf42yrvc200jl8sN455TDyKZGkSNh3WPrtO7aFaLosvxAy+vLmBja0lB7HQt5DNM9FhZYF6PFdrtNgp50qFCopbKLEVL0u67MVLM1IFnrp5N52HSseuYL7nrXOvfQTW7pJArUNiebwNlTKPP12dxzYk+jQpM98RCkZPIu5mebFiUHcdQdpqu7duLbquN6Zuz2Nna1fXQ/eG/58RXk3qjlp249xgqpHoFeti3dxLbO1tIZzJYWlrRHsKJEV386NIpEIoTIAaQNy2MnpornsV1Xl+Ca5yyddqMt1eQOZ9pRibQhIHvPRhiHAu1uSE9L4EgEGLgOlr44JNP4em/+jZuzyyjfyyDkcmc2A90giTtnBOMna0SqgWCQ3wv1KmaAQQbP36PC6apCNQ9cmQxbHYdJFeh99GI7r/s+Amo6T5xX1aSiZ4vvgD3LWb88fOWd0nL5fq07DZNBmhWRYdBnosSatn+VyoVkUnHceDghDwGZmYXtAeVCmXsbObhdRyTlb7luAAKVvZ5sGd8WPdqfW1de+Rjb39YgHmpXFMECF3NadpnDb8VwPF4TI07n71bMzP63L4ADTRY53BPrQtvapJd4Ox3iiXw0qHUL90ln6P5hWVNROMp+8V6olllocsJ2d2ICHoEcNrDZ5WNAoPRadiktcx70u3o87KWInCUSEQVF8HGhyDq8RNH8GM/8UEszN7GlYvXsLy8BY/fj53dXdTKTf2ShtoHhOIBeIPcf5i/yuxM5jJ60Cg10CyTvsvoBzM547rjdJQgr03UuF+bXpkUREkyxI5hFJdP945u5XRt5P7JhpB/XtrdlWRAsjZG97CpJ4DcNJMxo2jyzzjRMRdYXguCL3K95vPG4tMpvbmG+rMZrK2ua005zEMDEbkmnXXP9U7QgmtK8hDtA1anq+lznEP5J3KJDzLntYt0H+MQ+FzHZOzChvXwwWN4/exF7U16XY9fYPBHfvTDOHHPMWVBo17D8899D5eu3QbCbXiDLTl0EjCm0ZPmH12I9cD11t+fVZ3JSBQ1wA6Nkc8Jf0ajToC7gcm9BzEyOgkvw0m7HkToGksdpuooUkbrKJfpfG17J09ly580+YDkMTrPuT/WUSuVUNzZUv4gG3+GrCf6mJUdVrNLSrQZXTm1t6NBJhrFPZ1nC9kQ1PzRzJCSKE4ULe8yqPXMSSPrGdUcjLOJhpHO0IiFzKsAwrEEpqdnBILo2vM8jMcRSaYRSWURClMXS3CV03GfgCh7AgxoFvOqyV6DDL0SCvk8eo2m7uvonj0YGBrSmg1Fomr+/t7Gz8gO9sA7QL1tb27h5VCy+EduZoV11PYtHO/zIWHDxuyYwm5B1IQXf/AyFufnlbHDyd6pe+7FoYMHdQjlhnIq+tzGjq/NfexvF05uGcUskKtTNzE5OWHIWCiAVDxuh4/7pv9W0XVnxejv7VPyAKbbELc7ut7UOywY68qjoTUxM+D4HmQs0O1ie2NDGXOtZhUHDu3DzWtXtGEmImFlsdFkhFMnLhYe9MwR8QdjGNYYOyLb51A8werPeMIKrbRNlLQ3M8HwYXtzWze1L9dvkxKrBlXUt5t1rM/fxrWL57A2P4+TR/ahL+mBp82spC68RA1DIdR3S/DUa+j1Gpi6OoVkZlAFFYt7Zk+tra45LkMe5PqzOHBovzj3pTyvBzcyszvmzx8a24NGraLGttFk4RvG0sKKilKK6rP9OWxsruPEmXvx3fPncGlxHRXSHltNvOuht+DeQ/tx7pVzeOXsFVyYmkOl5YUSh0hZ43icrls0PgkQvWGeleWgcZ+ldo32JsloEAf2jiOf30S1WcOxU8dx/N4jKFXb+MGLF3Cd1s2kNvr8RjGhM1S3i4PDg3j/2x5BaX0OfamIiolUIi4b4HoXeP6188hX6zhzzwmcPDApfcD3zl7CtZtz0gk9cN8J/NTH3o/9+0fx7Deew2/++09ho0z9Yk8L8fEzD2DfAINqY/jOSy8hQE1Rr4u3PXQG+/eNC2VaWV7BI+94Ar/8a/8CV+dX0eq67m2G9PHckQtmKCjqF1cSDxQLGr2b1XOHxuBMgqmzcl0v36ydcxeOpgJONhKnTMrFc4PEu2yKLPdNsRMquHhPzHKa2hFOM6kpoeV5q0HTFOZFupuBTSw1zXKKTvu96QmE7DpNqHTEnEZRzyidjG0mnBoIIJH+wya2FH1bpIQeeh0SRplQ/OmdPUfhsD2bogiJDfvkasvX58HNyTj7ZbpGkpJlkQy8lkY30fqTE4/tY7oPpM6Js2YlnU37bA8QIEOKLC3JOamORkxDwXLToTfKkc9p5FyqmB3ALv3Kpn0CdRxaiBznnIgHo+Y40QVC34mexzWl2NnNGzjksULQdHDm9sqCjejmnc9Bh9UGr08X6WRC+uNcLIgfe/dpnD6cxvryKr77+m28eGkJlBylabBEF1M/KY9RFd/RSEwgF/PZqIc+ff9BJPoCWFhbRjjch5AnrZDscJIUG36mgJw56aYs63NPD1Uerrs0NKipkA/TsY/0Qm3uLOA9qHK66Bgn8BoLQCXyTWc9fm5OIqjd5hST6GanhniSmt86fMw2DaUAjzkyu0oEHtpE4flsc3LIw5cSALonNxoF+PwteAJEeanpJHJNLaBHGjM2iESkS6U2lhZ3UC7aNJqTgCef/AA+/vO/gEazh6lrtyQRyPYP4JEHT6FRLWPm5g38xef/FNUWXTY7YiMwBDwQsOByPi+kT/LxqzKeg45zbcelVjRDJ+LDnaI6z5d2fsdJ2zS1RPJtYsLnhUWDqHRcJ02i3ixCqEdxKJhOqLA76dNER4UsqdDU2LCwDZoxkSb+pN3JKULTwL2T4yrob9+axcZaHr2uxRRpv+A9c6hN/I90LoM+OnH6OkinzdFZ2VfFKuZmFkQV45TLiguuZ4tFMcMWgiLmBC7zOTYSDBRnmDgnlDVStOhYa8ZRnF5Sd9/zttDuNREIezSJ8Mh9oY7JPcM4cvAkvvrVbyGSiZINKW0sn0FOEDnBDQWiiAfj2FwrYHlhXeCHGms6UvdcrbXpUy1U2/YjJ3H8DgDOibpcg83Xzah8NEoiJTsckDEazwHqTYeGB2QGszi/qGkZT3jT/9leSCMHNkHKs/N3MTo+gqVFq51yuRRS6SwuT90wum6tia31HTOLUdQN3zennZzIOkwnBRJxr+rg+Mn9+OCH34tP//nn4PfH5LZKdgDrLzYZbFJpTlNxjCMERnu8CDJCimZjbE7ozhngpJQRBm3UK4zrsLqPe1A8HkQmy0ialhowPk+hqB99AzFRc+lGScCR+7M1x0YJD/g43fAhFIxiZWFVjT5BITPRM007K3HuU9TVUV+3tZmXe2MyncSv//ovYW6Ojd91nHv9CoIRM70geEW9mXTJZGrEgxjdMyiHeMYNcM9p1TtolK0pJeNEgIg0hl7L/QvRJMbeA9eNpmvUBvq8Oguk66eZmcBbh/KrzLcSkgnqeptyXuV94PSOzITdvFE11VBqzQccSqLjPs24GzZnXI88OwkGi/ZttTFBSSc8yuKiuOZJVWQEFesGB+QkrfLOerWjT38nF1O/X0ACa1Ge51xTZBvRqV1T1b6krjmdOY8fPYEXvvOSQAvResnMy6Txy//04zh+4gDCLGQabXzj2Zfxp198Bt0Aa4amGudMNi0Kp6jRgaBer1yuyviGTsWa/jGk3jGNVNOGHuLRiKbaoVAch46cQjSS4QoxYIxnocyh7HrJ6EYfzvTH/Dx3KZfOVFrlSw/Vcgm72xvK0uPzx+sbJB03QDah+XC4ngfW21DOZRp6rgfBdeqFOhpw0KiMuaB8Jkj9VXMoCnVVPYNHIBWNhQLK4eSzm8724+KlqwIGlYtMIz/uPYEgIvEkoom0ztVAiH4kYXPAJ7IlFhTrIedm8inQlLGDjrK/G2J3MdaCn4NmRtKR/r0TP9Vxbl6fdZU8DFznIF4EfXhHxMiHnV+MXKBLzfZ2XqYHg4MDaqh4mLDTZ9HEN04OdzyREPXIRbjvUjLvdmsuxeLN/Zs7ZORrclOhbbLxpZ1sD5dO+eaO0c0c0pSSQs2mQuA56mWX7um2UNja0AiYUz6OjVdXN7BDlzAVkwl166QtzM/OokUkuVrGY29/K1ZWbmF9aRbpZFrIDqkQMenduLBDWF+nTXIQE+PjshjvkSoXS2Nk4iDifQMWltusYn3upioeWqmPHTyGaqODrY1NDI4MWRAmuihuriIa9qPdrmB79RZKa/Mo7exo6hSLsjDpiboUZyAyUcRWF6XtDRw4PInzr5xFpdpVEPTIUE4PQbFc0wGys7Wp1+AYmpswN4ztrU0cOXIAsQgXIje/EDbW14VqTxzYj9s3b9sm5g1gO08EuKdA3HsfOo1rCzP4+ouvo9TsIZtI4ql3vk30209+8j9hZbOCVRYOnjBaLLiJcHLK1Krj2LHDSA+k8cLLr5GErwXL5pmNEKkFrO8pWA1QA1aqYnJiHMfvOwJuD7RN3tzcEQVTjbLPh7I0CE2kAyE8+dYH8PCJCUR9Lexs7Ij+RnT/9ambWCo0kOofQqfVFJpy9cYsdqpN7JscxUff9ziSEQ9qtRJGBgbR6Hjwm5/4AyxsN1BnGK3Xh3gojENj/Xj/Ew/g7LnXbSLaMje/UqmABx84jW/8zTM49ZaH8Uef+wK2iLIyJJwFMp1yHdqIS93j4SJbcGa+sTFicKmTieY2goYc270yVN8Qf26aLNgMIjBEj3lOFO2zyLLCziunOCIrctAU3dQrWqFCTUUZ9AmRVBGFLqZvEJUiFcdex51EkmamSZXDibiTN+NEJfCdEJihFo5Iu0TrTjMoGgQPKscZkq9J8KNcKduBKs2g0V+417iNn9tEadtjBo9D7ZPFObWS1JRpWmS1payXVa/ZuzZTGl0dy4pzcuUIQGmK6XyrUTo7Cj7ngWqib07/eKgbemc0S5umWFNpP1Pv1dkj7/5kMzGRFk+24KST0PWVNEA3WsIcLlkk0DhBQ36vB6l0Co0W886oh7MDm70Ti2aZ9VDjy2ZQxkBmj92sNxH1eTA40I9E2I9Hj4zjsXsmMb80g+fPzuLyYh6VXgD+XgAxWuizsFUBb+g1r0Uk5EM8EkQ6HsHwSAKRtBddXwilMhFy0obp4sjr5kfb50etyXgJ07+yoSjld7CzuYFmnfbcAezdO4m+3CCC0QTyu1XUGx39O9VzChvmWcNChw6JdJmLo1iuCPHUc97j4W56DcYM8ZD2Bel6an5j0r7omeH1NHq0Du0evZE5Walht7iKViePFop6Jmn+xUOYr01nTO5rO5tlAtdo1OjiZs1NxB/FP/+Nf44f+ZEf1TOZ3y1hdm4JiWQK4yODmmD96Z98Cl/88mew99AQltYWpKeiQYnXFxQlU/dd+llD5Tnp4TMlUw7nzCV9TMWh1qMVNQJKRDekNsomuopi8AGpVFJF+/qGFVUsDLgfsyEgPfPuVNsm7fwwpn8JCPk2vc4hMS5WVpcNUNA+YlMG/szx8VGEAn4ZgexsVdSwutQxFZ4O9VnGQ2EfxvePiSJHLQsLYT6PPI9o19+s8fOy0bNJuWiiftuz+EBrD5NluzWX3H+0rr09adRYNLLQJiuI+4kmAq06ovEABkaTincQ4NTtIB4N4JEHH8L83BouX7+FSgMycWORSNoW90ICnJFAFMvz27rvNBAS6CYAw2zkVVQ7IJzreEqknzRMd7LKPdNSrVjAmWaVex8jYo4cPYDDhw/g5Zde0qRycGBEJmqLi0tyxYyEqAPkPWuhmucUgRm/QcRTcSQyEZx+6F5sbW6gVatKZnLsxL1448KUWd2T+lWtG/XS60WO03uvH0vzy3LeFAgn9gGBkS4+/JF34cmn3o3//Xc+Cb8/Kl1ktVzRPeeL8Zk6eGi/mjjeb02POImlc2A8ruDpseEB+NHBjWtT+vls2BitRZdU7r3H7zmI48cP4Omnn0Gtwga0o7OeOrlA0IMgNedsvj1exJIRhOk0HgppvdSqfK8BbKxsyOSKU70Ug7N5rxstNQu8b3yueP5tbewiX6hpnTz01vsxMTGM869fxu3pRelC+X00gOG2QHMY6kzJEOnPZXDs+FEsLa6o+SMtmMZB1C1a49dWMW71jzljk43DtcXnmU2AsgGpj+P0JkodJNcY92CuWycDkeY98YjWzPb2rgE9ojgGUC3V0W6YrEcTPVGYaZvNLczYJnIBF4DrRSga0t5v8aZkIpg2XwMDOlUyBqreRkfUcqsjuEbYKLtfqrn1n6b553rjfq/aguw650ylA2eqj/eb9z0ml/Xx0T24dWNODrtcrslwECcPTeCX/8nPor+PsUNVDTo28y38u9/9T9jI03W5J8MYOW6DDImq4ycQwM5OQfsTaeByEnfYb9TmcSpOloFqPrln+zEwOIFcbkJMO/HgSJPX5zSNqRpA0a1dsNiAtDu/nFB21Sly0a5rKkcwiKCQP8gMVgINLhhMyqzDvuhZti+nnJT5tO1wtixi52c0SG9VfcGhkuX1VslC2S2gWWV+dxv+IA32PIhHGUEVw8ZWwaQAMqCz/HM+3wxl5xkoKMjP+x7WOiMgn0ikkc3lBJQ5AmQzkWNz6kjL+CyJKSk9KGtB19zFQZbdB+IOjVNuOHepnHenf0ZnolB9fmZJWVdEwXIDfULaqQfidILFGxEGioL10DFmwLGZNfT7Tg3235rJ/dCfuVLrO5kazmRRb89jh2eNWTiOJoYcaxWLb/p6s5FKr93A4u1rWFlYwPLsrJDB8dEBdBrM0eMovolao42ZuSUMjwwjHgup+bh5ax5Dwzk1gmxgtzY2MJBL4/0ffQ9uXXxNlJ6NzV2EwlEcOLhPC4t84/n5VRUynJyQkkfKWYwIfDCJ3PBB1LtEgKMo5pexu72NjfUdHD15CrmxSVRbHdTLRb2PVr2MmxdexJGDe9Aj0tYpo7A4p0nZxsYG9uwZQbtRRyyRlrNntdWWmcDqygpOn7kPM7emNanrsNhttVApFNSscuER8aatd7FS1f1dU9htHW9/7GFDcp3KNeALiLfOfWPqyjUUizWks4Oo1tu4OXUNT7zr3RgeHUIDLXz52W+hVu9iYpDUqCP4/quvYOr6AipNLy5eIlIZRZOceZ8fUdKsunX83u/8Nr76ja/gK8+9gF4orQkQN6KGONJWhLL46Nab6I9EcfL4YSwur6NUq+DeU4fkKnb2xm106BrHvLlSRZM/f9uD/QNZPPXoPZjsCyLU7SIaS+PG4ipenrqNxUIF+VJD5jk0LGCRGfP78fa3nMDP/fgTSEa6aAcj+PznvoabC+s4e2Uauw0vFM2kiVQPvl4LhydH0J9JgmHbnJawiywUdy3LLhRBpdHE6vY2HbzFt3Y3dqNI2dpiMSP9naoJml2wObFNwXLezIzFNoc7+8SdgHQWH3w9IYGcBJCKEgnCHw7IxEEFWKMtowBNDrRV3I1dsBBoozIRiBgeHMLqCqkk5kAp+pHjvuFOp0SFdJ0rHTaAu+lRJ6J9wMkfvEs5o2bXDjU1n3KuouFLSI0f/8M+i2XrGBXSFE7aPjSlM1DK/T5twK6LmcYWNj2zotM2Y1GBHfTO7LrvBqfzWt2hr0orSbSVbpSGpBGh5n5jU03b50TRduhbNq9xmRF0VHXC4h2mBK+XGl8lvtiBK/2lM6nR+yTCS40AEVvptNjQWUgzi0hXr6WDkEW1ijUz5yHd0zR/dujwQMuE/DrIT+4dxY+9/X7Mzd7Ey9cWMb3TQQ1+ARDhrg8Jeoe2aG/OyYm5mCmrVVohItFAXy4BT6qLYCSMaiUKv7+f/ECBP7T4limYprmOMyfojlnA1voaet0WhkeGkO3LIpXJaN0Uy4w/YANjkzrlVbk6Tv5kx93WLYrM0dkON525jr5NbmoqZDhldDTRDtjnEJ6kMQz7uhgfzeGeew/iP/ze/wZvsC1DELI7bIjNe8vwXiL+EXg8BCaD8IrCX1Qz/vBDj+Lg/qOIhZJ45K0PYd++CRWxbGRKxTw++fv/HldvvIF4OoTzF94QlXN7qyQzIF432fU7zrdsljSVIdVaeXhOPh4LL6H81NGROmQaSv63O9Xj5+ehzoBj0qgYK0DUnNeKewZ1zMr8IvOK0gNOrp0QbjnDKTeOTVMV6UwWTz75JL7z3e8in9/SNeRURxpUIuo0Sxvs19qnzX5hpyyjDK1dB/CgSki0SOZRooXxfWMqgmk4wHNaVPWuB4U8zVT4fCrEwXATrnFNNm1fM02yTbPZyJAa7Pd1NNFXKUGQo80Aa56x1DpzctpCbjiJwfEkup064rEoRodHFOa8eHsW9566Dy36BHT82NjIY3NrS/vO0MAgdvJ5bKxvol7pYXFuTcwG7t9sAHjWE0jT+nKAHE0g42ZKxWeQa63CQGeuXb5n6aqseWYxS4rnvgOTiEVDWFpcEBpPwGRwaFhxBW+8cUGyBF3vlhf5VebkGd2ZOZPxvjCOntiPXH8GlUoBW4VtpNIDOHjwMFptUqZZkDJGaQeJaEKNw8z0DHa3i5idWQG6flnUs3Bm43/6waN4xxOPypyuPzuAQn4X169fx8rykqiDj77tERlivHHhkij+MhxRNFVHIA8LzrecvleSkFdfOq+9O5uNKZ+Pk6OtrV2Mjo/hyNHDisrossnvGLuC01x4KAFQpa5rmExHMTjWp2c7v8OcxQ4Gc4O4MXVNjsbpVAJjo/0CZTiJX1/bFhie7U8LEL108RYqZQJyfH1gZGxQdQ3rQha/Mo2i2zlZDFHeN6BaK6kBj8WTmhCR+cJnkvo9buImfzCDIwGd2q+tjiXAz72Za0jxNTIr8ssplOcnJ5qBUBeHDo8hFPHIyZdNXrMBTZVrJQJsbChJTa+g1zCwS/pQJ+bBwFC+BdPrWgFtUylqWRUT9SZKL4FuGuyR3k9Qm6Cf9Pu8xk7sgMvMEbCjvYR7r01c2TBx2uwCLdxO+eweODSJdreOvoE+zMzOYmxkTFPKteVtMUoifh9OHd2H/+HjP41cNoeB4QlsFerI77bxJ//lM/jBS98XUNGXYxQBhwsJnZuFQkENVJsuvOsbYnkpa5asL+3nXunUThw6ildePovcSD+8Ad7DFAYH9kmjq/gRv5P5KkMyY710OArgpfRBjbn7ZZIMG2oJY3LOEu47xDbYajri/gAAIABJREFU1LsZmkbHdQRWjpRDzv2cACtqSLNUM19k3IhzhrtgmGi1DnOLgDGbzFqprDNCMqxOBdGIVzFC6b4B+ANRkHvMPZV7vnKc2w3pIsmgIWsgQMZgJCGWHXWQ0ik70Xp6qAnaqOYhaGbntlGDrc7T2dntmrmtaV4cVNSByOlGxc2Un4vIGpHAap0ajbTGljRJ4MIg/YhIqSFdhqa7GSJ/J0fz/7HV+1vf4BZpDlXqzQVmpVSWWDwWiyuklLkwDDMk4utht9zuYJuW7nTCrBQxP30d6bhfGSNXLl6UR3GQSGOnjvXlOUyOWnj52PgeRJMZjYBX1xZ0KLRaDHhO4MjRfQhFgwry5oGdTkexvbmC2dlFlCotRKO0go9gdn4WpVIdiURWY31aVHPSFA4Ekc2l0Gj7kMruQ3p0XFSuxfkbGMz24fvffV7UrGAwhnKthDjFzuGwrruvXcTEngHRUX3MjivsIOLzoH8gZwhuNImV+XlpKhKpNFJ9ffj2t76DkydOCD2eX5hHPJnW2BlN6m7auHlrGsOj44ilMsj05UTHYqFw8+Z1nD59Gi/94GVMTkzgzJkTiMV9iKcSmL51S43D4uIy7n/gETS7Pbzyve9ifPKAGtujD5zCytK8irorr59XtmIomcH6RgHb5Rr+8FOfATxRtFjgkhNPekSriv/4f3wCn/jEv8aNuSW0wFDUYSTSacyurirLJxkJYSCdwoOn7sOH3vM4woEW/q///Bk1C+94/H5cuHwTn332++jGExL4otWWbrHb7CHS8+C+/aN4x337sX8ki+GxCWyWO/jdP/kMVnYrCq7mQdslmNAD0gEffv6jH8AH3nk/gsEGEsPj+J9+9V/hyvQytiotNLp+TVhsD6Hg249UghRP2soXdYjx71noseg6dd+92M7vYHl1xTb5O054nPh5kc6kxXNn/hz/6q7ZiVEAuHnw0HN1ZHwNc4s0KoOcuZzQeOdNmUNXmDxyZkSF0GS0Qxco75SkK+HKd6f5RkfiVMJek5sPDYASsQRmphfQodugcrPMKtjNm1Jh5qD9LqomCoomWDR1iN8JhdeV0o7KpWf0RkUOkPqn8GaGXzNfyRxHjXrpom2cQpkonu/Z/s4olDJLcRood2LnopdstNjMWOi7NV7WSDrmGNq47TWZg2d6AKPeSAulXLeC0bn0y5oa15be2A4mUlcD5/DhVRA6m7j7b+80ynbqGCjmGrQQ7ddmz6KIDV3QJsJs1qVTsKmiK4b3UbNJ+3frgCwTqdOTGyCvmQ5x6qNaTYxl4vj4f/ckdjYW8eLlKygHslhcY3FJKrEHwQ7kquuhVoFADwsh5ozpfhntjyZOqf4EuomWguLbjRRCURb3NBzgZIbXwQJmpYEiY1i6GXMrYxPAAp6FFRtbFRtya2SjxqLQIirchk41j3je1sioyXOaMwMP7SAzxSZvrxU4bmNvU2G7aYya4HDW76lhe30Ro3tGcHPmGryBDtpdK9hJc+L7iJJSE+5DX+YQPN6kRYMkw7jwxvcxO3tLxUp/ZghHDpzAqRP34r6TJ3Do0D4MD+awnV/HZz//Z/jCFz+PpdVlHdpsoBgnUalVNXWnY5smRS1Hh8OCQ82fFXeu6RCnvixi3HsuPSxBCoe+RbYMvzjBpzMe15BY+fpTrg97tkTbklaWGb11gbNstDg1I9hk+hMvDh0+grn5OeWMymGQDIBw2NxF222MjAzJYGN7izRPx9VO7ncdGX7xurO4JUWMhdfQ2JDOSSLgcsMTCm7TVGbxueCL3q2jDVT9IMo1GxS/dDA+Pwtp0k1JVwrB76c2Joz8Tl4NAKnGfNYS0QjuOXUAiX4/UukEqmWCmD48cPp+FPNbcl6ty1giokak0WzLUG5laUWfn6HMzXoHq0vU/BB08aBWrqFaoR29rW0rCs1xmZNMvi9bj9TimWkH74fl/zHPj80z1yh1itx7LAInygDxRFzXWTrvTheUrjDjq9vwoFZowC/uiU/ro+tpIZWKYHxyBLFkENVWE9V6B+9617tx6NAoQmHLB2QBzSZOBjrdLrZW8vjed15TQ8vJH3fA/sE+DI4lMTiU1c8dnxjBzs6m/p5N6JFDR7G5uYU33jivIpznEdcVnXdbTTKK6sj296smKWwXUdihWU8XiYQf/f3U3wVQrTdR2G1iaGgYU1M35FYrIzNpWQ2wGBkewNLCgqalpFDG0jEzFfKEEI0kkcuk8ca583IiJwCZSkcwMNAnSurOzi5iiQje9cRjmNgzgT/54y9gbaVgWkm+52DA0c5zsmYaLT5wZJFwXfXnUsgNpKVvJbMrn6/B06OEwS2Qbe8hqMapF9eXzgVH5Ek3SDaZ5qTt7D3ay81IihTnTDaIh952FP5gHdvbm45RFvXWQbQrXkxdnUOImlDmHq8zi82JXtA+b3u6zJ3InKBBkwNycc3SJEdNJs2bnGaNe0UildRnoLaezSm1lzxvCciY/MEGJMrj5mSS+7Zj5kQqMnWUfD3uqHpuex6kMwnU21UkUnHUm8YOoP6S2bjVUoNDfYwP5fDrv/YrGBsdw+DYXmSyI7h06Qae++a38YW//DyKlQIOHBrTuuRkjzmQudwAbt64gZ3tAkqlXZP5ECASvdbOfPYXB8b3YWOzIMdhj5/7oR+HDtyPvv4hPVNmisXG3KZ0qikcvbQy7LRnmmeEQDGCOKLjONRn0etd024DgbkuzPPDzlydITpOXDM7Y/QoWomUXkmwnAmt07TaZzCNIcFEmUbxLGw1sb2+ivW1OXTaVaSzKQQCEew7dFxyBYKoxuCyfEE28PwMqjUFjtLQzUA9M7qzKZr5Fxhd2GxEuDfZOatazUa88HQanZ5RZyw/an1tAxfeuCCL+/x2UVateybH0T+YRaqPnPKkjQodCuWdhtFB6Yxrc3dK+P+2v/s7v99By/n3bgHEQoRffLBnb8+iVW8iFg1j5taUnG1Ghodx9N57MX97GremroiSsDh7E+PDWdGWZhdmsLi0KIoY0aSJPcMIooN4JIyrU9elieKD2Z/tx9DosBpAZfT0aqhUikKK0ulBXLrMjJ1dvP8D78XFc6+jWGlgeW1TCzCVSuPG9JycP2kxnOvvQ61MW+w+HDy4V9mBqb5xRDJZegag3aji4LFjmL1xEd5OE7ViVRlIW2vrWhycBNGoZGggqbDdG9PzOHX8KHyetmkoQiHsVuqo1JoYP3QQN69cQX47L0RvcWEBbzl9H4LxKHzhKG5fuYKN5WUkIhHcuDmNj/zUT2OzUMBmsYiBwVGF1JMZcOHcZQl3+X17hvpx8OgIekEPrl6ewqEjx1HZySOd6ROCWaoUsVOoIRhIYnN9DZGoHwcP7xOiVdopo1RuKh8ssWcc//K3fxdtxNFg5liP1CQ/As7k9YEzJ7UML1yegj+axEahhJnlRaFo+0YG8N63PYIf//BHcf7VlzE23IfN9Q185ekv4SMf/gA+96Vv4AdXZ1F2qGIMxq5wM6t3EOx6cXgkh1/42I/g8Qfvwdb2Dr7wlefwwhtXMLdNlz8vvHKqoywbyAZj+LWP/0M8euYwAuEmvv7tF/Dnf/lNbDIigEHGBJUoCGYhEonc2SC4wEuFkuhbbhC2S4c0OhpRK8ZLWGAxy1kaSzz1wQ/g7NnX5dzIaSUPONGX/VYo0yyIeX0OR8Nxu7w7pTBLYb6kszlpYEhHtxBiKRoFcJOy6Xi9RHozNyorEI1i4kU4FjHqB+mDQR9GRwaxMLuoaTaNMwzZMRMHHaiObsjodLb5qRl1KJIK7nYyiKxmt8WsoaXo4l01ZUapMnoGm3i+J5eX74rp727E1mS5X6Z3MLcr48jz7xwHYFFXbNJnSJgz7ZNGww4YTdccHYQot2ykHV3A4OCg1o7rKmPGS04B4xrwMOxeDaLpFl3PrDfTS+xnGRLnXgOZZzhIKyc21FExx9SlWrrIIg9iV0fNjV3AF+8PG3rai3tMQE7AhU8AKTm8N6SvsQQP1Dv41Z95H8aHovjzr38T1Vg/Jo+dwvPf/B5aLVKJ/Qg0O4jycNLEj0+/Fw1mVgnntwkye7hYKgykO0j392F7s4tkcgLBSBw61vwhHUKmzbS5pEBA0Ru9AnjUjNwJaHfNh4xKI9dGh+IobZUTm3G3yXNooM6EWn/fof7LGiLRIKVLM21YNEStKIvdBgKhFkbHMigWVnHrxhTKNHpoVJBIU7NEV1ki8C1dw14riHRyCGMjJzEwMCm2BSMBzp77Di5cPCtKFNdhOpHBiaP3YHxsArFQCO987AHki5t48eUf4NLVKVy/MYMyQ61p8d9lMcgA3Yjoe3IhbBttSJMGuSIaLVXFr5vHSGqR477J6+DmWfJZpq6cpkgE6eSmyXVlS8g008rYI1PC1outK9P4usg3bxWbFU6I+AzS0ElFrlN4GgPINGOjw6OYn59XUDet9UVDV5hxS4WmGnS/B+FYWJNdxmxEYgQsG2aI5NAkG6ShcetTjWLPgLBz0tNdvSIN1IJs9HxIxM0mn5MVaoI40WDznUzHRSuU+2arhZPHDiHXn8J2YQsDg306j44eP47xiTFZnRfyG5KeME8smcygyHwxGimEorh5cxr5Qh5bWzvwdP3Y3Wpga4MGaXUBKhyLSPvruIvz/9mQulpl/j8LMbmBillg03kCWIxjEb2X+6py1aB12z+QUSMbjYawsbkhTdHOVhGbKzuobDfh6ZiLn4A4MmPosBrx4tipgxgYG8b8ypr0k0++521IJlnHpLCTL2BhcRmbm5uo7FbQrXnxvW+/hionTASBAgEMjfSjbyiCWr2qbe2RR86g22vh7OvnBQJRR0tnct4/rg/4rHGolnvIb9ZkrMFrUi5RRmHPhwAbdJDNxTA0HFMIOIv1arWLVTZkzF3U1MxosTxvqM+j2dTK8jrC0TiC1Mg50zY6s+c3N1EqVG1N9pq6bul0Cv1Zxuz4sVvcwuHD+/DoWx/Dl7/4LK5emrbrxeefQdtOnSowjqGWOncsOy8Y9GBkdAAjY1mBsvNz68hvVyRlMOq9eS9kUpQjRSRvqdaa2md4DlOLyabP1pnVDDpDaa8fNsOudqcOf7iFhx45iP6BuKI3tulw3vYh5E0pAmNpbUnOoTvrDWVVMsrAALGu1iuZMqTvEmR3gcqetyOAkvWgIhQIWrE5NKRN7pecRnJwQ9onjbLIsqDkyHW65PrWM+tIBNjc8AzjGUptWm5gQBEAxSJ1d8wjNnM4o7qac6UfAYSDEdTLdYR9Qfyr//Vf4kc+8hGxzBKpPszNLeHZZ76JZ599Ftdv3ECyL4Zf/KVfwKWLF3D14lUcPngUjz7yMP7qLz+PG9PXUa6VlaFL855kIinQ7IMf+hBOnbxXz9y//cQnEKXBTsCPyckjDHhAj7o45jjGYibbcKbSmmSKMeWe85yOGqCr5siZ3JkBjpm88RwVm8IxvnM9BUSfVIlkbpoEC6yt4r+ziSC/1z2j3TgN67IcyZxjRCeckjKKRh3ra0vYWFtEs1VGMBLFsZP3IRxNykmU70tMCIJFnGQ6eYTOvFJsShseGDWU+7jRtAmC9fgYC8QU81FUUFdC4YHnuS9/u8dDgw9qLBmXJm9gsB+ZTAbhYNgRkTrNnKuXk12UK5h7U6v2pubs/7NJn/PypNdUKmW5TXJhsSBRQGg4JOOASqmk/LyZa1cxdeEsOvUyspkEwrEodvM7qJYKiMeCiIT82N5eQzQWQaXWErrGm0pKDWmY6LZRKOwgm82hXC1hdWVNCBJ/8SDzBYHTZ04pR4Sujavr27g2dRP5nU187GM/oWzClbUNxBMZlCpVTSGvXruByb171RTEIhGsMnagVMLx4wc1ou12vXLTYqHMQ2m3uItiOa/sKuYGljmZ6wLFfAnZ/kEM5PowM30NBw/sRV8fvz+PUrGA7EAWpSo3cuOI0/aYNs2cVHATICJLPjFDISl3Wppn9kkNRw7sk2X50PgkIpkBJAaGLUOtVkSnXpG1+oVz5zE7PYP9o2MYmRhEpZJHfnNbG9GBAweVh+cJ+dDwh5EvtZFODWLx+g1sri8K/eMz9sa5K1hd2UI4msC7P/Rh/OZv/w46vgTqVG84YedkVHAq29+XwL6JUWxsb2NufQvNng/9A1mMjvQhE/DgR979LpQrdXzruy+JgsUm9djBCQwM5vCpz/wl1qstVCls57XQyJvi9xYCbeDhk0fw8Z98Cu16HtM3Z3Dl5hJevzaLAoO6yccmX1/IjQdhhDAQj+PogT1oe6q4MTuHjUIDFRp7iE5H4bNfVCtznDS9Wa/jQX6b9BjbnGXPf3dcZOHbLOZkLuI6N0LuaSy6hIg3WndMd9wmR0g/IS0W2Q4i5upu3SL7hzYbB4gJR0NCU62o9mFnc1tUK+MkWvEl2qjXo0k1JzOcEjCcmLpPurXWKkQBCXwINzUtFd3QXIcxZ/1zsxXOJaGbaRfvuBE6AaemfzNuvFt0arNyiirT6t51F9Q0RlM+cVKs8XnTfmPv364/iy0WxSxyjKpjkyS3GLbi2GhnLnPAbfyIBN6ZqijTKKCJB4EFbZsOD95MXAwJdAtXK/yMAqsoDqfJdcXhLNCt53XmMc7Ekn/iNrjSh/hJfaG1Nz+zayBhbmAuUutSUYORACKJMLxBP8qFXSa1635QXywtZ72KcK+D+yeG8cs/+Rie/94P8MzFWWy2/BjfewCtbg/bhRbadT/8rTZCzSo8bboRm97QqKM2keA1IsUukgiim2rIpfjq5WWkEiOIJ8gsyCKe7EPXG3bQRxOomxOzUWOYlUegTRNiu4BWrAgwcHQUrhzAbNQcOrNHjYfpXUmFdfQwojk5rsecJAZ92Ld3HCeOH8HNG9c1PW82K6jWt4S+B0M9nDt3Fptr28plrDeryA31IZ0l1cuQiJWVdexuNFm2I5sexW/8+v+Cn/rJn8Br517DH/3p/6ksvOvXr4kK3yWw4w1gaHAQjz36KCaG+/HFp7+ozzQwOIybt2al57EcyZa0K2r2/TbhcUGH8m4Znbo442oYrPEzAjaLEZkvcIrm0r+dmAe5RjuO2Zp6s2CV3seaQBUFTgwHLyVRYl5DAVvMXnUoQTwbNO0mdcwBjRQL48gxuI5om05aFzNdTT9ttvs0lCGFVdNGdAUS89fWzhaqtbLsxLmWXf0Q9zUyMXjfbFJvU0U+AYacG3uCNOZQmBpjH1q1mrJKmbXH2AAau/A9c19LZBKycG93GvD0OGHKSMvJgG8aejz1o0+Riaws3lMnT+DIkX1YWV2RdKMv048itTelKgYHh0T9nJq6qr3x8vkZNKoODV7r3ImUESBEZ0ka9ZD5ZKYbMlfyWGyM8g27dBVms2LAB63ieQZwesRJJpvjaNyPeIqNBvPtqCOmO3gEQW8E1y7MY32xaNMuD7VxtDbzIZkO48zDJzB5eBKBWFQMLPQaiIYDWF1eQ5lSDQ/zihuYuTWL6avzKG010G3bc0et29BIH97/ocextrmJV187h8nJMe17i4sraHW7iEciePyxR0SXffnsiwgnWFwToPDg+uVl9FoBM5HpcoJhdF16GbDu8Pg6GBiMYXSsD5lMCqXdBi5evIGW8m0NZLNcNGZKdjA0lEM+X5QEJRpLGvVd8rMWyoWScviYAcczh89vMh5DPM5JcA+Te8dw5PAhzM+s4NIbt7C+wlzDmuiAdEVl0cxnTDb5kiJYZi2ngToTPB1E40FksxlNbjjRLJVZi5Ge3NVQIRJmE9SP4u6unhlGM5A1w4k9wSkCjTTv43lmk3TKDjj5o8aWukDmOzYxvrcPg8MphGM0J2qguM04soSmbgxHn5veUWPNYt7o7py4hSxiha7Bu1W5X8oBWhFYZgTHc4fNIfecaq2i68d4GzbqYgEwN5VNe40GPHYOuqW8mhdFPhgYwVqGHg9Dw4PSUC7ML2hCJVMZAbh092VDzf2CpnBtxMIxxCJxMjnxT//xL+Jnf+4fIRwj48Sr4cgb5y7g/Ovn8ew3n8PKxir+2W/8Gh568EH8xWe/gLOvnceDDz6AqasXcOHyBTTaNXQ8LdTqHB4EMTQ4LJf4n/zxj0k7+o2vP4vNjVWk0mHsO3gQwXC/DMK4ZgK+kPaFJrNzHX+SOzM8p1aQmycBwWhYRlGkgHLta+KuaZqZpVhtYA3jm0FHO38dMYfOL9tn3Tgb91x2Ad873ZH2UdYsXc3cLJuY/21si3x+R/sQ5Q+MbPI67AHzL7CwFxvhmbaHUXHG7jLWmMtAMAaWMSbkvuvUdBZl4ddzLRnE+tJmjyn1op+4mru7T8Wburr/f3/LRbe0MI9cX1YLYWdr22xSSQ1r1+DtdfDqS9/HzauXMZxNIRTgptQULYOH0tjoKIq7O6g3KqJB8dfi8ooJu0n/6vWQyaSxvL6iWoO82Xw+r0OVIvmx4RFR8Qp5C58VGhsgxz+BYrGCY8eOIuAFolE/ltdWFdoaiyU0LZyensb4xB5Ua9w0Wrb4FIrsRyKdQLGwi106gW4UcPz4UYQjHezkt1BvddWc0lI2m+1Hr0Wjl20t6nCwh0wqikyqD8FoFJF4DK1uR7qoaqVoGoMAeexeLM8vwi8jjwoOHdwrmubuLjUBHiFZsaAXly6ch8cblFh3aGgcpLHfun0L99x/SqLq9a0NDE/sw/VLFxEOdNGXTMPTYaFL6gCF8B4VTIFoGqV6GwODQzJf2TsxosN/dWtTesnxPfuwsr6F19+4jvNXplHt+sASi8WNhPxeD4YGaR3dVS7WTnEXlRbz2cjvH4C/838T955hlqZneeB9cj516lTVqRy6ukLnNN090xM1ecRIIIGEhNYsBiHASzA2XgzGNl7sxXvZurzLXoCxWINsUAKsNMNIoxlpcuju6Zwr51ynTs5hr/t+v6+6xe7+2B97bUut0cxUn/B93/u+z/PcqYiDQ/3K+Hrj/EXU6ejmcOLDjz2K3tYo7kzdwfs37mA5XUCuRue2u9NqVBuI+AJ47L6j+PRHn8RATysmJydx7sINvHv5DqZXmOdXVTEsm1weUvCKKizmhpcjFQdKpP/Q6dUNPRs092ARJbt7EpmINjWA7c2U6NCk+hAVM86XJtxT1Ixd1rWZJPl83KgL2uy51OlgxY3HphDZSDrF7WwADWXGKqhJB7MbOA2UTFSDNDWOplCGUEvIaG8ojE9RP2ecMm3aozoppwPhaAgeP6lL1IQUVLAyrFkyI+JH2kSM3oH0bj5rZqJq9gg1aBb6J50LDzGr6bWdLi3Qb/czGtaBeYF7aZP2d1ZRuGtJb7R+f7fxs6nmhu/PApXObSyCraBfy7xGTaFFF7VPQeOsaWiXQhot6g6niAxbluW41STfRfHMhO/egtCgTXytu02hXAcDzJujPbhp/mz9sQYC0kOa+8m9PRgkZ99ENdiaRvua7moX1aMYqk4w4kc4GsbG6pq0MNQLhONR1OoVCcnbXQ389s9/DCgs4+WzE7iVqmKLjoouL1ra2+mXhlymDke+BFcxCwfdhXl9SKFhFqJc1SzbbhcLKjfcHUQs4rh1cwFeZ1gaNV6rzp4BRNp6EApHVPiYg8qiTqkhNgiXmZba5mGWdoUpa143erq7hOgQuTBRAQ1ZyrPAjbe2You0/TQdPo3ZAY207KKbReTwUD+CXuqJatjYTqLRKGN2/g5cHlLj0tjcXMPs1DTSyawyM7t627W2eR/LpSqWF9dRL/tk2tDd2Ydf/NnP4aEzp3Hh0nn84J2Xwcg9FkVXLt1ANpM1UR+W66tfzrkBDO/dq3zTq1dpNpWS7oSLTYYMRCV3DYQMQk0DllK+RJas1fgZ+32ZBZC+7/eYWCN7gOH0GPtuy3yHz7HRjlKLagcGmyHUXS29QWBJkeTrSLupZ57Ivsdy32XjUpFxgIxNqBtj5Irbaxwjy6bI0XpmM88YHp/RZvIZJrrnD3oV1M0ikQUcnwuiUkRZeF4TKVUEBv2jPBya0Twqrp+lDkqFqIxlTHYa3QnTG2nkUkU4asaIyQxBOCFowBf2IdoeQ9NVQ9NZwsBgO3w+Fsol5HNVDO7Zo8EjaYmHDh5AZ3dcDerc3KwGl9TIzc4t6Llqb2+XeVlmp4Brl2ZQyBrEwHYXtk0yiHZ1dXViaWlRgz02v8pJk+NvDT5vQOYVPENousPfq6sr+v405uD31lUU+sT4JD+iLXSeZFNIbWEQm0sFTN9aQ7PKe0SqMinQLkRbgzj98GGMHR5GIEIHUeNYvLa8gds3pzQg3zMygO6eDty5NYmblyaRT1bgaNIMxOhjn/7wQ/j5X/oMvvGtF/H6m+9Ku2uaMZpwefGjzz8vycLfvvQCUrmUhj1qYNx+LM3uILtdQ7Ni9uG7sgOTr9lkeL2La9YnF0uuFaKy1BZKz02DpEBAkgLpxtpjeOThB/HWW2/LJZJD+USCEpu0suKKOdKv2eh5JRkg3ZW6qFwuhQfOnFZDd+fmHG7fmEOxQDpxQ/TicGsAR44fVt7zres3QW8CMWZKVfj9QQ3ViEIbCReHfF4x2sgqojEH329zLalBA6NXWA8qcofDYSvAnd9HZ5bL0O7YaBlDNp77xnXRrDU6ZpOG6cPwWAdaSWlVrUBjmibm5zYwNbEJF5EesVPMYNQ41vpFTcxmSqYJs84pXnuuP553QpFdRn/JIp90XZ4jHPDQ4l+UT+oQJfG1WC/We+wOW10OIc90G6ZkitImuQIroJxsGQ7ymFnrVhSIntH1JBS/EQwiFo7g+OFj+OVf/Q0MDA5La8jPu7aypqzk27fv4LvfeRlj+0fxiU/+hAbbk5MzOHfuHC5cOIuFhXk9Z6UaG2I2cSX09PSK6tnVOYAD+w9he2MbU5N34HAVse/gOILhBEolRgC1a4gzP7+EdDYrSiTXi53za/J2WSNxz2tg//5xHDl0CIvzSzh//qKaedVMljO3XT/ZjZyRDNjnlaocobG8llzThiFzl0EAMW17AAAgAElEQVRkM3rsP2dLMWhO5SBaKO8Ec74KLTY3xjiQWtNOns/a11V2Go8DRcE5mmIO9nR1IanBJpH8pmIa+L31CkJtA0Lt+ecZtcZnn86xxVwVjnrdaPx2pwD235iqdJe5aUlW/n/r/liAri4tYm1xAR7qpWTnXMCbr7+G4f5OOB2E6qcNpajZQHdXO8rlPDZ3klhb38TBA4eEbiW3N1SIk7rjRA0t0SgyyaRcHznB2cllsLa5BZc7hGKphu7uLjRrJYnDx8ZHUGZoOwWwFZqmFJEvlLC5tY1PfvoTuHnpIjq723UTr1+9js6OHmXT0eE0Fgur0CYKF41EZArjdTvR2taC9Y01TXy4+A8fPIAnnr4P58+9jZmZTQTCbXKCoxtiSzhouL5OD0IBN8bHhjA9MYNANIqegUEt0PFDB7C8MKvA9ZbWDhWh+VQG7SyY1lfRGo8Ipi5VGljf2FamFrUrbIodTQ+2tjNqitvbWxRJceDgISwuzOlwa0l0wu11YHVhGo2SG12JQawsT6GlxY/ZWdJ/KnD5Iujo6tQEjajmgX2jCMaCmF9PqgDye3149+wHePPti9hO11DkXaAOik5KHhfi0RB+5md+Gq+99QYuXLuiLC5GBwwODwC1AvZ2d1H4hsnZBVRcHomNw14Hnjp5DD2xEK7dmMCliXlcnV5AoeZEiaYRDug+0NmuPRzGT374GTx8bBQ9HSHFh6xvZfHnX/smvvP6WWzslIQSGvTMgXqVk3mjEaBLF+kOtNWNRIPYTm4KDWVhysUvgS2NWGgz7XRia2tbBwKpGELTdimRxklK1ABLh8P3Io2CSI9QjSpNRO6iVDbyw/chTZjPqrj6pBza9C8r3N20usYkxqBq0GQ8GA3pIKLZDae1/F78pam/TZ1zO+Qgx+KNByopWhSJlwoVFWrmNa2C0sqmUi6gGhiLxmk1cdz8bKdS8eMNw8EygzCvZSIqzL+zGyrlCFqH2y5yZqMX1k5lC9rtZtGgbsYYhIglN0dSVDh1t4thQ4+0KIe0O7ZiEoy5iuHBy0NCOg5T4LKgk85ZSIxNE7EcUBl34fHokKfeQxmEVhyEoRoakxlN7OSiyELDhPSymbfF5XJrtGilxunUqWKZhz7NFYxbGRtdFgIsFIwmUpNrjwOhaEiB1KlkUgcEqXqh1ohok9VsCs+dGMUnnjqIs5cuYqkewmbDhWyxhLZEp+zPt7YLSG8V0cxU4ClV4LQCZ/nM8SCpqPEzUQEcflEr6mz1IF91ScND+3OXGuymhk1tiQR6+wdQbToQbWnXNJw6P36naCyi/ZAogT1tVv3O69QwGWenT94nyQGDrfljPFQHhwZQyjMOwSU7dh52Jj2NlhaGrmvE66aIY04ndd7KM/S6UCjnURGSmUcqtYLr18+jWqyib6ATXprMOQ2qmUrmkdzIyCqchVs0FEN/Vzdt8lB3VBCK+wFlmXswcWdOsQYyT1C+JnXixjqf95dGHYaGQ+MPPjumuODzFolE9EywUOSzUqIpCPV9luusHVPAmpT7BpFdUgal4XazUSQbwIQgm8KNz65pqI125a5oX+iqKVsshJG6YCK56iMQjHhx4MAo5ufmlc3H++l104zEr+l7Z1cHuhLdeO3Vt+FqMi/Scgvm8If6NrdTRTwLeN4GDh+pdaZeeX19XZ+NAeP8GHSjFZOBlFaZRNH23pgbyQTBygW1BzCKTijWkN7IoJSlRtfQquyCSmZYdNaNBtDZ345EdxjJ9KocX70eGrx50NnVJRbN/vExDRDa2uPS2i8uLcjJMhJtVaFMN/IkNYOrG1icW8fWGvdJk+3G7yUE3HJH5H0j5ZB/xkZnbAYDC2GawpDiqyxU3u9wCKnUjijtbGyozeIgmPUew585EKhUSghHOIiIIBINoJCrY+72GkpZkwtB51kFW4cDOPXQYRw/fUBMGU79Gal07TLDxg3dcv/BvaJashk8+9ZFlFLcM3hWcPjgxM997hP4yb/3I/izL34ZN29OSbdFhIUoUk93J04cPYIPzn+AyalplDWALiDc4hcTLJMqYXs1B0/TIPtcn7ynxjHUnJG2/tnorri+SSs0einDinFpMMI0D4/XicceOYMbN65ia2tLKGEsziFlHemdPHLpEjLpokx8eG0TjLFoCci4hxl5V69eR73ixPZmTppM7v00a4rEw3j6uScVV3Xz2nXRH/n/FZ+iUHZj6mUPYXm+sXnzBugiHER/fy8yO3nMTM0rw5KmSbTSN3ESlHdwoNg07qDas2lsyAarLCTORCcYx2q+Nr+309VAIhFTNl7DUdQgcLB/AJWSCzdvLCAcjiGTSRu3fN4vahW5vmT2ZqjOQucc1AibRkY6PBofMf+XAwVRUWu6vvxc/Dx0JxX92ELZDbXRDIZNaDybRw4d/fAHTJwTf557mNgBSlQgWuxER2cLeno6sL2Vwvrqts6pUMgnNls82or/7jM/i0cefQw9vf3aJxU7oE3egdu3bmNxcRHPPPe0GRI3IVbdF/7kC/jWt16AL+iC01fDo489iuXFFVy5clU10fjYAXz6Uz8Fj9enHMTrNy+gVMnj6LFTGBrch0K+gkymgNXVTeSZ3cw9mdfIashsMyzWdbye46xLvXSo38DW9o6QScWQWt4Du/FU1iCf95rX0aZ+shHnHs59iLpYSSJItbWYXHbjZzdMpg5wor+XjL0W+EnTdXuRTGawuLSMdC6rsy3eFtdr0mODQwz+VaCDw6Fak0ANBztBvx+PPvIQurvadOZRq7y5vYPbEzNYXllDa1s7ursT2FpnBmZdzy+1lWRALC8u0szSnr2bg8FUqPfo9O5t9XaRQJvT9f89NKh3ajSxtbGOzbUVrMzPYOb2DVTyGTVjM9OTCsfmqJRoCW8Cu/jORALhKMMKS1hZ30R7ewIRXrRMUtbHQ0MDiAb8SHQlNDVNbqyrbKB5zdLqGjZTBSyvJLVZxGNBpFMpPP74Y9qcWGQlOjq14c7Mzoin/ou/8ov42n/5onIJW+NxrKytq7PO5Yo4ff8pZHPbCp5l2CMPxEgoJJe0TDaFjY01FArkYddx5NBhdHRFMb84h9d+cA6RUAd8wZAO35YIN50mfKEWVKtFdLZFNZFhxhFR21wmgz3jY3oPhqXWK6QbJlErlRGLRuF2NTEw2I1QOIhcvoKdVA5zC/MytqGjHcXUvUMjaO3qQLmQxtbaClojUXzz69/CgUMHJSovljKYnJgF6iEk2unO55NV9sr6NspN6pVcEjF3tnfh9o0J9PV24dSDx0BXhfnZNcSCIdycuIlvvvAqphfTKDo8qHBKyuw2rxuxkA9nHjiF7731JtIlhpE20BaLobWjBbVyBs8//iReeukVbKTyiLd3iHrbFg3h+J5BeJplXL81ge1MCflKE+WGC2uptF6bBSDpFc5aHfeNjeCzn/oxnLrvgNDKv/zKN3DpzjxuL6wgxQKsSqdGLzq7uzA/t6L8L9LTqAPy+kht9MpRq0DDglpTqBjpXnweRNOQZsypBWpTfkTO1ETYGDNogyD1ykICuZKI+AkR4NEtyik3XKP50ZTdsorkAU06qgkHtjL0rMmMmhMVfYarLldgBswG/UINOPkjcizkzdJEEQ22tXn8UJGWiOy2eSCqwcyVZHhgdop7gqVltMHmg9bVdp6XET/z42hiqUgFapQsoqKdmWc1cqahuTtN4zvw8DJmnEbnYE+mbE0SC2WjFTINtGaYu8WtQR04ueWBzPWhhtXSMdsjNFqIm6KclDKjGTCNqTFOYeEtWp1C241VNr+BoXmYYlzuaqSkUq9F+3LGbVh0O7vhU0Nq6Xv0LeX6ZWVqKevP0FONJtCysqeTKek6PmZ/GuG4cr3kmMpBhKEEKv6SB1CMJhF02Mxpr1TgNnOCSMupV/Brn34G3voO/vLFd+EZHETP6B60d3WIHkoDiEuXb2BzJQNkmnDn62jQ/l9TXiOS32382ETxNUM+RHp70PS0ogrSowoo53KosrliflezgpbWNoRibegf2qtJ8Z6hIblfsjA6e/4DWYIrZ8miGHOwwoEGA7o5uONzzMOMdtl8/0RHh9wKSTvmsI4FIMPAFxeWkCed1R+Qzpjvz5/jdDcei2Hf6B4EQj7MzM9jczupQjyTWsb7776MWq2A/qFOoUSc8pN5lk7SDr+OJ596SvKHN15/A9kUqfJ0/ozgwNH9itTwuANYX9uSqzGLSSLCRMRlVmINRsTEkSmFmQQLtRZaDoSjET0XnMZzOJcjIkJjBxrdaE0bLRYLFaJxdORl2D0HgFwQ2XTOxDVY1CM1HbsnuN0MGmqwjejzlVmkcc/p7+zA5PQCHD43Bke60NYRweLCIra38qhxzkEaH1kY3iZOnz6B1ZVN3Lk1A2eDuhLjBOjyOmUtz9sYigRlx8/MVH6uwcEhFdHXrl3T88uCkgNXoR9EJJWvZQZqdBbkniltKJj9FpYunRpI5sJRu0/to2n6DN3JjoKxstR1TSPtQZw6cwBbO6sqfkhtJDZ46PA+ON019Pb1KKM0Hm9B/0CXbPonJ6ZUMPL56eyihKGAyxdvYHU5ic3VFMqKnODJzXVromW4b3AgxsaPaJJiczT0MtpfKba5NmWhzktlDEXksOxsqiDnfkwHVuMUTBdFgxRyANGeiCDWHlKxtrm8g61VrmvTIPM1+VwePjmOI8fHRcFj0/Xeu2eRSZfZBiASCWDf/kFJW5iXePHd66jkeaaY/Y1N5f/425/DqQf34w//+P/A8N4DYuXwPgQDXmysrWJ7fQeXLt5CTlFNJsqApnaj+8YUFD47OQ8PaCzh0XCKDYn244ZN5eQg0GjpDM3b1JS2K630pnK3pQNjFT2dbSiXsqjXyooNgKsslIxmjKSQep1+pLep6wzA5/EgtbMlVIprXzEVVSe210xEAh+lUEtQplfx9lZdd+7TrCXWVlZ0HtBpnZ+V69VQpS0nYVEaDc2aLA1GGVEqQ3ojmzQOd816Mns4n2FSKPnlwpGooik4FOBnoF5W2i+LLmhnGzKuor0rhM6+sJrw7Y0U/J4WLMxtotGkxIYDI8PYMXMswxQgS4APCp83Iso722nt06ybyFhgAyhDJMvAhbRbomWkxnNd2o7WGphZIe5qSjWoooYb8DG2izrkgF+OqpOTU9Y1okkbGSZ02exEOBLE3Oy86h/uYwwjbwlH4HP78ewzz+GnfuozSCR6DYIpZN/IIPR9rDNqF2xqAN/8+ov4/L/7X1FtFPHM848pl5v60f/6F38hVJZsvP7+AQwO7cFTTz4tZ9dr168oHu4jz38UQ0OjYhKsrG5ibX0Lm8k01je3TTyHVSOYfdW4ATMeqFooIZFIIBgKY3ZuHtlc7q7/gGZnhuLDc5hDSw6SWVub4ZRdC1kyDTuCxzKdE9XSYkHYg03WEPHWAM7cfwI93R1CTMlKWlxaxbXrE4q5GB4eMAOSBrCwsIL5xSXjSNqsY+/wIE6fPqnrsbm+Ca/bjcOHxtHVlVBzWKk2MDm5gFdeeVva2v6hXsXSra6uYWF+He0dCTz08HG0xEgxtRu//zc9nMXBNzfuh/yy74EIf4hIbNG4rDcx55FVnJoNc/eXBjbGbEYFsFVElvN5lAo5pLdW8N4bL2NtfgqJtjjm5xdQYYMA4zzKQpANVKVUVpAnM6+Y8UTb2EMHx5HJJLG9uYnWWAucTS5SZgDGUK4UEG+Nor+nHz94/TXcnprDTooHQhCJdgb7erFneBjf/vZ3EYlGEY+1Yt/YXsRiXiQ6ozhy9AAmb93BlUt3EIqElfU3MTUPnz+CH/vYR9Ea82F7c0kNBPnlRAh44wnV8hBh+GxbWwTxWFyfmVDt+moSZWrKLUOIrs42JFMp7KTzWF6ex9jooPj8nE7tGexDKrmDeLwNNyZmEIp2oC3WJk1fJrmt6AYWbRSId/V0o1DkJMmHW7evigbaEo2h6fChXHGgb6gXmdQGtjZWhTA6fSGMjIyggSJmp27g7PtXgWZIeTfdXQmM7qVl86gatddee0uH+rFjR/C1L/2NCtaf/vufEr3mr7/yTRzcfwT7Tx7AH//JF3D+0iwKdZ+onhzU0Q497KcjVhPZchkVy0mpo6NNVJQzJw7ipz72UfzD3/gd7BTNxlutlZGIt6Ir3iInU2b67STTOH7iPuzks3jz/bMoyz7ai3yuIEpMWziEwyODePpDD+Ps2Q9w+cZN1N1B6fuYZ0WK2Mi+vdo0aXC0tLIq2oDRo7iU25LKpi0zF46Cm9KSkVtOmiaLmGiI+YMmnLZQqqIswbnlnmlp2fjMExnURK1K+olXEx3ZOVtiY/4MqcqkaYjfT8MaFSHGDVMI2j0USDUvbKY0YTJri//faBDr2vxly71boFrGCtb8hxNh0zi1aKrJQ4i0ZW7wNrpm+pe7hgzcSE3jZAp5MeDVqBIZszZPrwmkNRMza31rs7QF0pa+j4UNp//SMZqGTtM3q9Mx1BZqisqiTNvNqOiD5gtL3xKLRTQMoc5WTnZiV5iCWNN1Ipk1g6BQJ6xwXKspk04KZmpqUEEWH+bQVQHPZ9VHKg9zfGjhbJzSGEbM7yxbelrx36NRNPfDdpa7i26KsiuHRn58Kz7DjsSw3FP5+fjnRVVRQC1txM334aQ3Fg9j/CAzNSdRb5IuDQ1zfG4Xjg114scePIj3zl/By5cWEOjtRNdgK9p72tAW70C+kNUBefvaJJwFFzx5BxpFDhwMdZmDBz7vvM78PrwOdNjt2ncE8Edpxafnn5+JTot16mPrVWnreAcHBgdw8sQxPHD6PrS3xrCyvoE33j6LtY1tUTRtbSm/2/joXrkd0335gdOnVBjeuTOJyelpVNSEA709CTz/3OMIBxmEXMPfvvhdLK1vY+/wMGItrTLmoGslXE0kpAlOSCNN98R0OoN6pYz33nkFd+6cg9tblqFFiJrFJs2FHMhnaJLTxCd+/COo1Ar46lf/WteAk1IO9fwB0o460NXVo+dzcWkJH5y/qD2nSio0DUCs801zBfYrlpZUkKY0m5zS0zmXd91M2zlcUci6mhtzHop6x7gQUr18RiMWCIaUvUlaKBssmRYx6sXO273nIBXSYiHh9jyXz0R/exwPHTuCv/xvL8hRORj1ob0zglR6B02nF6UckQGzRslyOHhkH869fxH1MinsIhzJ1MQXdqFJt01GXbjoGOxCd1cHRkeGMdjfjxs3buDy5esmZFKurIZWykKK64/VDQe0Xo9PRljJ7bQaWq2nfMnk4UqsY2jBZt8xQeomh9TaT1VZsd+qIdZBxgl18XnkGfDecOLEiSMIRahFK+nsZmwS3T35fCwv01gDSKdotGPQldXVLaytUtJRw9zUMpUk+s68IHxvDoo5EON9KRaJQhsaosw8LHo9izUO6HT9LT6FDDjoSh2Larhm+wfQrp3XIM9nAA2EI150D8QQiDhRKTSxMLUF1KifMxEv1HruPzqC0QN74PEGcP78ZSGXbMIqlTr2DPViZKQHXpcbL7/0JrbXdtComGKSIxXmG/7mb38Wx0+P4I03zqKzq19GE8sLi1hdWVAjsb2ZxauvfIBazbhU0hy/q78LkVaiWjWsL2+gWuAwiq9JnRKHmaR+GkdB46puAs7VKNE1mTEzrH8Yz+NywuenEzCHbDWE6fxazKNeZSxYGJ5QBW5fQzp6mr55OVitBLE0l8Pc9LrO6GDUK5pvayyOzFYeG6s7pvnk+xO1AjNXSzIqibe1oFLl2c44pJo09NKYCrFkBh9di01DRMYO6Xf2AIbnIIcWQuYpxaDpkPJEuCZrMgpiXUAEiAgZKYo8T6jlNENQa5hjM2HqpLM6sf/ggJw/t7dTQMOP1FYehUJdAy/zS2MdqxnhQI9mXl4hiQFfQHFRfGa5rrwBDgpNDBGH3AQw+O9oLsimLpPJaJ/W0MauHyxmBwdzplGhHp97Tk0DJho53b51RyZKGmbobK3r2orezfqgXNZ1Gxnei+efex7TE8x7bODff/7zCIei2qNJLad+VEZwdyt9+yvqrxfOX8Y/+ye/i1x+B//LH/xrvPLy9xFvacNX/+pLej9ek3KFJlluPPHEU/i5n/1ZtLe3YX5hQcPLRx55TPdS8i+56laQLxaRSmexuZXE+uYOZueXsJPOmJqEQ4gms207dKaKRUInXhdpozF9Jg6e0hlDG1WuojVs5r8ji0SZtMokdqFEGq2cwM3+aNdCZvhhYin0RDkaQv+5PqjB5KFmzkC3UOzuHsaV+CURmpqaRjzeqixNUsLZI/T29mgNCaXmkNVFZgb3GTNArlabWFlN4vvff0vRc2NjIzh8dD+uXruBqYkVgT5PPXOK+/tdxO//9qbcS/3cvWlWV2Z24ntupe22cFezYW3X5iyzEQOzhVv/axnFWMNRCR7NM69fLM74EQu5NLZJiZydwOL0dWysskPPYH5xGZkkM9L8iIQjyKZT4mMzcHpwcAD5XBZj4+PSwFQrJQWOb21uqskbGujDzk4a6VwZW8kN7BsfwvrKMqanZ1Gs1JHOMLPMCb/HrSwa0h6YF0cUjwjZ+MgQhgYTOHXyEJrNqlzBZqaWNZkgXe7WxDSOHj+tm7Z/34ColoSW+d3Jf2aBsraygStXr+DYscPoTLRh8s4UTp06idGxPQp5HRocwfzCiqhPnJqy+XQ4vMjls/ArS7CEldVFtMXjGBsbF/X05u05BKMd6OvvRiGXREvIj862dkHkrF9X1zdw4/Yc9u/fj8G+DsxO3EaexXHTge6+ITVhmVwKsXgrugf2CEZ//ZVXMD4+BL/fiUy2gtWVJG7cmMLeoXEdoDOzt0RzfefdC3jq2efQGQ/gW9/8tsxvPvWZT+PU/cfxvRe+i8nb0/iVf/rr+N73v48/+sLXkC0CdbfJT2HRRBTzwQeP4tXX3pBVdSTkx8lTx5FMruMf/crnMHf9Mr790msoNoy2hIcuqTvkmE/emUQ0TKSngv7BPlSZxZXPC1Ek3c9MTpzMMEGLzy30YGsngwIt1TWHaCAaDqjxbvicCqFGFUilsthKZVEsk95BnpcT2RIFwSysTDHEw4Q5K9Rf+pwutAQD8Ps82EmlkC6UUSS1UhI6h9GVWhl4dqNGKoaHNMtIyNqYTMOmRsoKaOV0iFoqUwZZLlQyubB+1gbqRacxmj/RwKyG0yx1Q0XVErsn0NQsZWOLzOKMU3dOYtUgVWy00axJG12z+e+25pgFnagzdoi5RV9UjpWb7nTGXZPoiGiX+lyGAin6KI1VSPO08ucMMkYKpvk+3Gp48HGDk3aBodSWM5lptoybJAsMrrnWthgCwaCmgrScJqKixo+0DSsyQeHKfq+MQ3hY093N1uyZnzHXmw2P6F7c/Jt00HVLhyAjlnpDon87548XXsWNbUJjFai6brsNuRUsbhXY5lpah73dhFuILE0dWFiw+CC1k0Mt0gLNwKyOzu5WnHnkBN5965yeM7ejDq/HgYjfg5/80P1ocTbwF998DSl3C8bvO4zxQ/0o1jPIpLJqYGcWFrA0twJ30QVPzgFH2bjW8e2ZnUn9gPSc1DG5XApe7zlwHE1/gBjSruNnW1scHpcDW8mkcau0TAqYJReUDsqlRpk5lrqqsm3nb0On41S+OxHHxz/yLNpaY9L5kr7yzvvnsbKRRC5bQijgRW9PO7KZNNLJDPbt34fjxw/r4L1+65ZoPnSb5BnAwHpGkVBrxffcXF+XicDkncvI5lbhjziwtrEKf8it4m9P336MDZ/At77+ItyeHDw+YHsnres8NNSPZ59+Em++/qayLFeWV6TlozsnM6gWF9dAp0pzqJn1KWRLNC9jDEKinYYudTY/XiFhPN/4XBj9jWUWYNEdpQEjekEXZtLMObhzuJDPFlEpcF1WLeMXohAmx/HeX6JLWnNZowZm+LwLv/2rv4xExId/+ru/j3QFqDRrcl8mkuRWNmNR904ZZT4XQhE/NtY4PGTzYJCBto4YEj3tWN1YVUYqGypmfY2MDKE1GpWG8vadCRSL1Fxxys5nyKwx7pfUcKaSKROgTmfuUk1oH6+lZkVCSu86fGq/sDpqFkZcb6aQtKJZ6KTr4FCmgQi1zI4GnDSy8fpx6NA+tLRSS2j0OBykdHTE0d2TQKGQVVE8PDyKlZVVJLeT2BBSsK0YiM3VDFYW1tGomD1A+mE5iDLewkSs8Dkm6k8dNWM6uEcQ9aF2SwiXECI5Ssl4qK+vFxcuntdzlUlzqFaVJIBZhKQM+/wOJPoiaGlngR/GxPVFIXYsSoXgup04dGwM+w6PYGF5DddvTOra8n2I4OwfH8LYSA+2VlP49tdf1bnaqFrXzwEFlv/mb30Oo/u6Mb+wiEw2i/m5RSzMrOHa5duIt0Xw/EefUVN46dKEsjm5/wajAdnpM6OYyHQuTRMUDqQMs8R2bJVGzYqoMcwHKyOuYVBPMl+E/pCZwALY4xD1rZjLI58pIBh04dDRPuTKW3B5PWpoAl4/stsNXL24iFzKBKL7w144PBCNsVlyiu5pN2uGWcEBqnHLZvSB9mtKX3JFndcCF6hjttB4IdC8hkRmraGUMSUzkgV+DuZRcm+k/srW2/LcpyEK16ckQBnTHAb8piAnYsr34XuS0cB7QQaXw1lFvcnM5TDcLj82VlLY2clr/+A5qGxMygAEU1kRBy4i4gFFTrHOMfRoE3VCVIxOn9SfForU5jUQ8AdVU+SoeyNzyUvGgKkDNNSr8SyjRMWKufAaV2qeudREKrZFtFjjUEuWCzcSXlPWo0UOymt1DA4M4rmnnhPieunSJfybf/P7Ynmw8bQzeP+vXZ+1WzWhOvyXfu4fIrW1jv/9z/43fOkvvoJb126jUs/jxz/5cbkI/8f/+Ce6f8zOPHnqBD77cz+P/fsP6BrQldc6PX8IcSLtPpMrYmJ6AfOLhglAEIhDNEoh9u0bxUBfj+jF0UgY21ubWFlZQTgSwSSBs+8AACAASURBVMDAABYXN/D9195ELmeyILWXkV0Q8uHQoVF43E0MDgyocVtYXMJOKi2Jz04ypdgtOR5LKmShndYggHtZR1u7tL8ry/My1Ny3bw/6+7rkGTI5MSMJCVkIR4/vR6mQl2Mv9z2ymFpbYqpVaZZmGse7kQ58jgkIvfP2RVy5cgun7z+BvSODeOPNs5iZXhUI4GjeS0Y1vMp7zo7dbm3XPt4S41hBs38H1ZPbp335DY3K4r6Y1+SDTD4M80Q8fuvDWm/XoHSrJHocvySNSDip4UNMC+RQwI+56duYvnMVa4vTWFtZRCZXQGtrB61BhM6Q2rOztaFrMLZ/n6Zwy3OL+MhHn0C1lhWV5caVaZM5I5MND+47fRzvn3sfw3v3oCUa1OHMA/z67Zuy2F1eWsWB/fvRGm3B7Pw8UumcpgxHDx9WdEQmvYmPf/yj+M6LL+KBBx7EHaFtITz4yEmEYzFsrqfw5S99FV0dcTUavT19KoIz2Qx20ill4XCqMNDfi4sXLiqygUL6555/CkGfCxcvXMKt23OIhsM4cvSgNuBoNCaaSSa1pXBHHnC5QllauHhHB1rbehFq7UFHXwcKyTXcvHgefOw47WbsBAvIoZF9eog2VuZw7dIl9PUOYnRsDKFYC3ytLbJzfv3V15BJF9Db168N9uDhg9ha30Ai0YX33juLoT378MH5W/jGN/4WDzxwFHv2dMqx9MknHofXlcPczDQWFjfR3tmL0w+e0AaxML+MarOC2eVFtHUMKOSVqB2Ly3qphr6OCE6d2ou6y4lz526iUGqK29wRj+LRB47gyvn3UG56sVNqolhviMJAoxWaq1Cgz8zEcEsrXF4fpmdmVNBxwyJqRu1Jo9KAq9rAsf37sLW1g8XVVVQbTmUqffjpp3Di+BF89/XvY2l7E5V6Q1l3PEzTzLCsVBHwh8S3J6fb5H41lGVDHYSHlAB/iCeg3GE5fFheWUW+XCOz3Mo1M8JtxS5YQxMi3HzOOfmn0YEswy0+AX9W+jNOJis1TRNZ7NgFhQH7zOTy3jgCQ0cyh5RkIJbZCjdwHgaya7eojaSR6hWsDE6bzmmaQ+t/LBvku2JlSwtnFWR8bzZ+rD9JIrBdKlnY8xAk2mdTJ4ke3nXDtPVHxraYBYHRUJjcHfU+QhFZTDiE6lNYz6awWjJTfztfy9YUymrZYazhW+OtegaYNcWwafnXWCgr7x/vAQsCuXqqiTZW49JJqPEzBi4ymrBoNybTxw4at+mXtm7PUNmIKsom2mpw7YbZaLGM+cwP5RFaNvF2s27ey9BKTQaVmbwrK4jNmARa1FdBWVROTxmZTFH6UyF+HifOHBnFcycO4S+/9AKmtoqoukMYPzKKEw+Nw+VrYn1jCzdv3UCxTDpvBa4C4Cs44aoa7SWvcZkoOA0M6CRmOVK2JbowePAEookuWVB3d3apAMgX8mIwMNaFDnlsptnoeOR65xFqtiNUid/HoKJEvEl7Z2HEibmfZgYeF+bnZvQ92bgP7RmCl0YF1ab2TgY/rywvYm19TcOyZ594AmP7RuFwuzEzv6KCldoJNoCbW+saRPA9eU6US0ncuXNVVKFDR0dw5do55PJbOs8+/NRP4qPPfgp/9bW/wlvvvYAaCtIYU4/23LNPY2iwG9mdLczNLWrQ6Pb68M67ZzWI4z6WzXGKZaO3VkakBi1Gu8u9IhoMIxppsShiRRQZNSHTE0ZJmAgAE/lhOcPS7CcU1BnIYrBMY5RcCVUrVJxmU7tRD9Z+Yq8HbSFm4WsazSfY02ziv//Jn4CnUsB//crXURbVvgmnp4kDR/YpwojRPizgmPlKeqEyrSpG89y/pxdLKwvKQPQGApiZW9DAbGRkEI88+oAQlpmpablLVmtEgoj6m/2JyHs6zfOd5gJsUmwWAe8LtUvGJIpMBl4zNcJWNIrRMRpkzzSB5jrJSp93VqYGxKaNqy+psbzvnNZTN3ry9H7E4kGdtaoV4i3SJXV1d+DChQtIdHbi6LFjmJma1aBgcmoG8/MrCAdjmJ1YgKtJt8OoHE1p42+0eSYnTeuUrApG5oRDomdzPbDJtGm2Ab8Hx48dwYED44gEg7h+45o0TA4Hm4mKmEfTk4tCtZ3OGsJxD9p7ad5GJssWdtYZ62PTbBvoHkige7AL0/PzKFeIphJRoQ4ogOPHxjHQ3YGXv/0GJm4xR7em/FVeJ+4NpJL+s3/xD9DXH8eN67exvLSGmzencf3qLLKcBDTrOP3wIcQTUUxPLWNxYVPXnkO3aqMqN1cOOFUFN126n9zr2MDymvC8lGkF6ZJ+42BqaM5W42fRKU0cjRf+gFv01HQqi2qxjmwqjZGxBAZHiOjMq3Ei2r62lEZqu4ZI0KBY+TJ1h0G5mdaLDty5wZ81odp246cGhgidDL+oi6WGnhRVE6NjIoRMU+ULBuVkTRMXoX62c7YCsJ1obY3qGrNOLZYqklqEAkGhiQyCL5aJ/gYUbM69kzFSROPsTFSeBdzrOORi8c5nIxwhnZ/DLzfWV3bUzBljI9Pk25p6UUYVLM5Bg6kJSHc3rvAmK/dDH3oc//DXfw2/+69+V8Z8NH/iDsCsT56/hQKjKqyYF+scss3DhPjZZmEhvwzr2CCvLW/Sz1mfg8gbdaaGhm7cvNnwMjYk4A3ABTd8bg5DXRgeHsaXv/QVGXLZ6Nddw5AfHlDxtYnw/8Lf/xXkMjv4z1/9U7z95tt45Tuv4n/4tV/E3tE9+tyf+/lfwfXrt+ByV6U3febZZ/CzP/Nz6EyQfWF7XpuehK/J+nZycgmXrlxT1jQlHYmuduwZ3qNzlE0eh0J8bufnZkXn3L9vn/6aSlN7t6LhTyqdx/z8MuYXloQm0o023hrBQG8CJ44dVM9ENsn4+LhC6XmD+Fxx/aczOUzPLGBtbQu3J2fF9LNp7vagt7MjgeeefRgORw3Ly8tyPOZ6JpA1vzAn0CLeGsP42IjW3fvvncP62jrGRkew78Awenq6rWgHw6K8G+XlxKVLt3Hp0jU89qEzkr9897tvYWNdCQL3avx++IZY3drdf2jRM+VEJcK4aeREzazXUKvQ+a8MZ50uQiU5ynHCIct6wsKlIjzBEPyxBHwtCbj9RDfqqJVIwSuDNH7GD7REIygXCshlUrh84TymJybQGY+hWEoLCu5ob8X7755DqVhDiNSXclHNCRs5InksBvYMDyKZTGKgtwe1WgY3b15FR1unEDZSQSnovHplCh/+0Wfx5I88hEsfnMPK4prJFCvTCawfq2vruwHbtPVlI0mqTSaXlQMYjVgoEk+nk7h94xb6+gYxMjaGMA1T2iPY2d7Ci0S5Jmbx7DNPIpdjJlAZszOEw6uaWiW6OnH8vvuwurIkRzkGeHLToAYx1hLSZDkWb8fW1ga2NtdFneRGwozCeq2k75rKFlFretA9OIjuvh6kk3TsDGBzYxmlfApL8zMIh/xoi7Ug0dEGT8inh/7mtVuyUvZ5/Uh09snsoVBIY3udLkxJOZtmsgXsP7AfodYgFjc3ce2D63jqyaeEXH796y/iwoXb6OkdQnd3Ow4fHMTM9Aye/NAjaNR3UCtXsJMt4+qNSWUrkR/u9gXxwZUbWN1cB6ORcrmy7hvh6mgwgK4WP37zt34BU/OTWE1m8PWvv4xG1aum7O997tP4jV/4Rbi8IVyfWkGuTqcp8rUjaI2HcefOrBYA6ZZcAFx8XCjRaFibFJs1Fv4jA0NCQwrplDj5y5tJbBdKCEejmr6VGnVkiwUhsuT4EwXaosMrC5kKqTi0YKatPDO/WITVUKnTItqHWDiqzELSy0zTYpwCScHjYWQ0YHZ2mb20LB0Ap9SilFomKZbVOYtjHqTSgFj+6iyKrCikXaq00ZNZNvBWP6WpNClT1OxYTQgPPTYdanYsfZndkJg5kFUsWoig8jJtIxbLQMY2lPghtyuL3shrbZooY15j6JrGcMIYxFiWyPdsPXwdFk68fzKUkUuiQQLNgNLok1hUSd8j/RkpsqQPmRwf2yTFoB+mWeQElL8LGZoDsGkyU13TVJnGitNLZXHpc5lGmpNQbtz25sziwTad0WRbblzm50w+H+m0flFkWMiJ9kWNppAB833tJpWfVzRdq9FUE2nlC/J17dcz4JG5p7Y+xmiMjEbTxJQ0hb4wO4vIHb83KSQ9sSg+/czDWJufxQvfv4qcJ0S8CV09LXj02VOAu4ZCtYZzZ8+bIrVUg6fgQLjug6vqEJWEn48OtxV+fg4gqDNxu9HbP4hHnv0YRg4dQiafl1ap0qhjdn7OuFs63Po+Ppcb8ZYoBgd68egjZ9S0f/4P/oi2SXC7/SpqR4cHcezIft2J27dn8MGFi/D6g3JgZBj34f2jeOD0Yd13S1igwO0//OM/xIVL5/QMDPYM4oH7H8Ijj34ItRoL1AAC4bCQqotXJ3HrNk0vqCWtY2bmOnZ2tnDg4BFUGwWcP/cqUE9rGv7Ayadx/OhDWFlbxksv/zVKtazQSzZ0bodblPaPfPgx7N07iFg8rpiGd989j4uXbqGQr2JufhnlUlEIMJ8brSk2J3y2eB1LNYwMDeMf//o/xsVLl/C3L72I5A7Dx6soMcxdAxjLcU/Pg2TDMgNhgVmyEBFSvrk+NH12GySWz5t+WTqq3bPbQo31L4ig12vwE/WJhPX55DZL+mEihiP3H0GqkMcPvvc2ent68Owzj+PixYt4/+2LqJYbyps7eGwv/EEX4G5geHRMGug7N6ckF6CmiS6n1NoQmSTtrljkWjbNgE1nFnVTW4ydp2mF2PPZ9ZAiF1BzpcLVMowSmu82kOau9pdX6x72gimUzfqmcyYRJepDGQnxsR9/Bssbc7LbJyuE70PUr70jjqXlRSR3djA6Ompog9TrNoAr166r+N1Y2YLPFUBbKw0tdrSeN9e3hPyKvWtR2oVkBXwy0uJexXqHu3TA65MDKFHjtbVVbKytq9FnXAD3BzEtasxWrWg45XQ14Q06EGplxFQQLWE2PTtI79g6ujpaEzHEe9qRLuRQKBrUhoY67YkWHDm4FwGnG9/62stIbXMoanIFndTkOZrYM5zApz/zLPYf2Is//89fxvTkCra2sqIq0zCE9y3U4sLASELXfHubjoDGjZr1hz8YhJsZYk7jzhnwBJSzt7K0hjJdNUX7JCrnUiSH7pF1pvGfC7m0GM3U1tIJva2tRRrE9ZVtGYn197dj71gX8vltrG1soK93AImOPpw/ewWFfE37QyDshS/gwZHD+3Hz6gRuX1tArWqiXejpsLS8ZAaMxrbToFo07NIAjTo/g7Zzr+Ke64+ERMFNp9I6J9iwyGTFarjIMOI+xAEW16sxdTHeBNSOSqLRbKJ/YEDU3Xka3uVyuh4cQFDaQ3BCw7ECww9dCkbv6G7F0uIy0kkOFEyUg9GNmmgH+ywVAqhgcIvaTFo/h8XKc3MKXbvvvhM4d57DrJyaYw68pcEnm6VMgzZzVvEaGK28YSQYw50mgiE/4h2kOjaVMbi4sIpG1WLnOSmToJGTT9peNoeRSFgIGXPmODyjYYmoz24Pfu9/+tf4+I99XFmjhmL6d4AigxHpF5+5//l3/x2mJyfwhb/4Y1FM3379XXz6730S8Y5W7Rfn37+Kf/Tr/wSlagrhmFPyoo997BN4/JFn4PMyquqeVoUmU7k8treZiUumlkvrMhQijZKxQLyuDhRY5xE8KJSwtraB1ZV1Md3kQizXVJfQs0AoKJopa7u6HE4dYixsrq8qVo3u0NvJLSzO00zFmL+x0eSwgMZW3Gc57CRyyb5ChjJ55oGb4TJ9MvbvG8HwXmobsxqY0l2VzTr3CgI9Yj/SbMZtPAUocSMwxe82MNiD/v4efe5ggI7MHtG6WWdMTc1Kn3jgwD4NDF/4FlkAGqtbhi67V84qgGQzzsKljCZz8+r8zTwYhmGn0KQ1cz4ry2m6qNEZkzoyp5vGFOTwm6m5mVQzz8QNpzeMSs2h3wzmhsuDUq2JQDgKXySuC0aEoJjPYurWDSzMTmJhehIxvwtbWytyi/R4g5idX9amnM1msP/IERy777RQLzpldsRD4L4fa2/B6tIcttfX5Q41OjyKQmEL29vLyKSKmJzcwMOPPYRAxCyEC+fOmzDdch0jo4Pa6OjatcG8plpd2rjWWJsEl5rW1xnMeT/mpibEre3p6ZGhDO3Au3v78NY7b4l/fPTIcbicTRTKBdl2U2NIRIhOVyyG9gzvldUtp55cxEROeAitLS/hxH3HFSHArI+lhSUFwXPz4k3vaG9HPB7GzPQc7kwtoofNr9eNrc0UeroGUKxQ0xAQCsNcHA/djMbHUa7XMD01ic72hFy62Bwtc5OqlBAK+pDeSiOZyog+xSkBm8u9Y3tw7tx5bKUrGB4ew51bd/D6a+/A64lgeXkVe0f2YHxsUM5wjzx8P7LpVfT0DKBrcA9e+Na3cWj/XmxsrmhauLC2iqW1bWxv83A3g0MWPAEPMNwbx0MPHcc7772Pj33mk7h5+zZuXZ3CobGDeOb5p/HFP/tTNJwe3Lgzh7rDjZGRYW1WnJwTkWUkBe8lKYqcctMViRs/Oe9s/LjRhPwBhFxAbyyCowcP4M3zFzCTzMIRCMLPTb1cQSGdRjxKkX0c8yurKLOIKVTkesfNuDUW1SQ54HHLHYoiYr7+vj0juHnzDgpsCppEfUyIqgGXuAbs/D2bEmaaLJm9SFRuhXsLyTJZdlxDZnpsafOkzzNaMpPvZ2yBdVBwOik00ULLLHopD2ZRLKkNtKac0hnZyKJFR7SRJiFLVoMmfdquCxiHPma3vrdZ1MRdNEoT76C5E5sAfjp9JitU1CIC2IeYGk01uJwO+4wJT9kE1dq29PaBwWthLNMNomjcxmraL+icqlBWSwdk+EX8Gx6URCzuoZDZSKZqT4MkKMDeosQKTZT1saE7ssmXdTNpLqLRmpbRxEk0pSfgZ2LTxxw+0khUqJLVT9Q4y0iMu5mBdiajTbawtUp2QcvvZF9b+9/tGm7dVTvpmjEYmofO8Hg/5pfmlCsXdLnx+ImDODLYixdefhOTW2VUvUGha9GoE4dOjiKWaMV2OosbN25pjVD7ikwV0aYfTiJ+VkNb5+CiQiTF5BvyIOzs6sXwgZMybFLUABFpt1tNIrUvpK8k2tvR0RrD6NAg2lqjiIZ5cHrxjZdewfZORvE0Dz1wEvGWoPYMmgiw8OTwheZYnV0J9Pck0BIOyMXZjDlMAbmxvoY/+dM/wrtn30K2wKKUIvdT6Ej062w4deo4+vo6MT09hWAwomvZ29ON+dlpvPTiN/ETP/ETiETbMT0/i//2jT9HubKuvMMf/9jP4OnHP4LPf/7f48rN8yhWCkhlM3J35jS7PR7F/acO4vR9BzSIW1xYwerqDmZn1+HxUEOYRTKbtJ4Ps95p5KA93eMV26A91oZf+PlfkFvdt/72BaSJgFJPWjPXWP9RyDcDkw3di2ceWQW0Mpers55x6lBNAajrv0sLt6IHpMexvHp1jnP2Spp1DQGvC+3hIJ5+9Ax6E3H4wwGcvXEZveN7cX1yAjevzmgS/uSTD+Pyhcv43kvvoJg3USOMGqCx1d6xAfQMJPRsvP/WRblfGkoraX/8bRkWyYyI1GuDPdo0dfNNdykF2v/5XxapR48e0cBzfmaeGJWuj20KYjMFVAwb+G+3nhTl3Sr+aOzhDnhQadT0mo88dhIubxU7qaSuA5tUZqaSEky0Z3p2Rs8uZSG0wee9295J4vbtCfhdfizOLav5VVxArSlpBLWWpO1p27GjYlT/OKWTZpFMqm1fT4/2j9m5WTl5Gpq+oQLzFxs2Rh5oOGc0B6L2BqN0j/bIoCEWacOtazPYSeZNDFNLGN3U4pdzMnUwjZ8Dhw+Pob+nAx+8/QFuXJxCreJCHSYTVDIHBxCN+DE83ItyuYjpyQWhGgyhNvE/xt2W8iPqDO9/8Dhu3LyN7eSO6jgWktFYq5BNOu0eODiOerUips/rr76rzD5F3zAGRM+kaYxNs2XdH4vtwmeW6InDVUN7O7WXEWxuJFEq1NDT1YtSJYWOhFcDbp87hCeeeFLsg6986dt6TWbikSZKW/6AL4Tvvvg21tbSur5F0uH5vFvnm7TfFlNDmXc0raKTu7T1jL1yyOyKiA2fNQ7t+DyQUWSyMjnMo4kRGT+kPDqlb9MZIXSPn5M5nS6hyPv2jePc++eFYvK6cd1SPsGGMM1YCGl/jTlSR2er6sn15S00G9bg1tI78Tm8a/Ji57WZtaSLq9BuNn9+i4JKs5+yPqPOIubB0oHUZeoIOzbJZOvS3df0XmZoWpebtxx4OTttujEzOS+nVHNONyWv4XCDS4/nNXX0zDM1TTJdsE2uJ5/Hwf4h/It//i/x+GOP73Zk9zKGdv+hNdy5fvU2vvAnf4rf+7f/EteuXMdL3/4ePvPTn8Lh4wfkdpzczuDXfvUfY2LqCloTLuwd6UNP9x788i/9JuLxDvNF7A3Aorjrvttnpt3mWG/MryRXaMp06MZaYX4g85PLGuYThMpTd9qoS/dHE6OOjnbpkjmUWlhaQjK5ja6uLtHxidbR0JFu/zuprNzx+wd60NVN3Z5bZwHvP9c+vQcWl9Zw6cptrKxsmobURaOhotxqKZuIt7aJlkrDKb4vfzHiiGfw0GC/NPP8BvzcZBASieYZzaiH9rY21fWMriBwwYEVzQPp4r84t8YhaO0eMhJfuoEmCyrS53Jp1MpZoJpHo1JAs0oXQ/L/DYwvuqQ1TaHQk5MPFU2aZtMNz+IQu+hI5YXD7UW15kCpUoeTE2h3GP5YJ/ytnfAEIhx1mSyNJt3xmliZm8b7b72GYiYJf5Pi42kMDQwhnS3D7Y9o8+NUt29wryZPbLpK2STmpm5hZM+gnITefesN9HT1IeALGgFknYhiCNev3sHS6hba2trUnA0ODcLtMpS3W7cmZNbC7B8ewltrm8rZIz2OLkDs3EkXqNcriLfFJPBmgOTErQmZwHD6e+bJD2FzY0WTo8H+Ubz3ztvw+VioG+SAtugMomS0w9LiErxek+vCzLxQJKCb5tUGVJShACcUdI9yeXziqy8vzqOt3RxcjE1YW08h3NKBaGtUrluDe0alxaAhDvUOpFwwdJ4bhGg0vMZOZn8YCkjI60Gp0cD8EgM7gWqxjNxOEocO7MN2egtDo3swPTWNjc2MYO/7Tj+Av/mrr8PjDIqKWasWtdHcujWNsdEheDxscDN47LnnsLE0hbaYVyYSO9kK1rY3MDo2gp3NHU1OaSjjdgcQ8rOJIl+8G2++cwGjh47h/kdP4faVy6jly3jwscfxxS/9OTl2yFKz5fLj/vvP4NLlK1hZX8XK5hYKFQpeSZ+pqcmkgYQ9+SC3mdeUIcunD46hMxLE3uFR/If/9GfIujyouVlseZDP5NDI5HDmvuO4eP0akuUySpxiMr8vX1YYLOkpPV0daI9F0NPegdmZGZAN+Mh9p/DmW+9iPpND1eFDtdaQZkZNF7cghVmbpkBrSCIcbb1qZjS915oyzQibOE6O2bzuOn1ZDCk2WDJgcBlHTW5Q0i1ruGahTJYO0dafcbjAZsSYdZiYCVvbsIuEadJoMv3U4Fkbp91wGe0dUSpLn2dlBtrjO+MQZtGvtLsa9z65eYkyahpXfV4VqMb902gELZSPiKZsEa2xIKlGNJCx3Dv55+yDm9eM69H+zqb5M1Ra231LRZalIxWB3ZYWW+6hxvbAuH6pibWcV/mDnPAqpJ60M90n86lYROtAtOioWtcU9EvEbdxbadZRor00rdut6ebugWcjevdoAHUfLct4u0E0TZ/5LnKbpp6HdCkZZnBPcWB4vBvZ3A4clTL29XfiiVNHMTu5gLeuzGMtX0dVlFZqhuoYGuvF4OgQbt6awMbGtjECILqSraIFQXgYykwaG+mJzCmy0BoeKiyGiPg99NRHkK2UjbED0UFOzZkh6Paq8Oloa9PZUMzmUMzlZPVNuhY8fhRKRWkq2ttakNzcRD6bw/4D+zDQ36fcLwrf7V8/JFuztCk3bl7HH/+nP8DsAs1sSPADevvG8Ojjz2N1LSW9HFPSqqQUOGpojYXR1hrBlQsX0NfTi89+9nMIR2NyH/6N3/oHWNuZ0Z7a2z2KoCeG13/wGqooiwKby+f1ZNCdjs9BOOhGRzwoahdX8cLcOooFPk8GDXV4LEqzheLSQZPf58c+8hG0x1tx89pNxMKteP3Nt4Vk0AyEa0Nh5T6/GXo0jZkEnfVYXBGxp3V6qUD9okGURMOlZsjK+tLzbq0rPZNEofgfOyZErBwT8cBHebCzHc8+fBoje/okp/vqiy/g5COP4PW330YqVcCxE+NqoK9duonvf/ddFApmX422sCliLqgLY4cGlPn5/juXkEsbBFLxNE5GMxj6HH+Jur27Rxj9o9E8ci+g7tHSSrOvJ4oUCqJRrSGzkxGKYKzmrYGYRYE2LaTl+msZwNlrnu9Jx1Fv0KtngwO17r42xNqoSaLLbx2tLRG54dE4jA3HnYlJDZE4cCBjRAHfdIFcXZPurFKsYXZqUSHSstFnoVxrIpcpyA3WaTnUqlB3GJMM1iN8nomGMltMlGlrH2cxSjTJPN90hi4Zd2NtU4amThfpaJTGJH709nQq3Pv82WtAk+HvQfTuHUCumlPGLYf3bW1hHD08jlwyje9/501srbIJMo2zcTDmc8pBmLl6doYr79puzplFo+WncvsbOHhkBL6AG0srizrf+bk5nGHjfPK++zAw0ItsNi330GuX72B1eVuDcxnZUGvN72JRl/WaHjs43SBzHArUGxXEYgG0ttEcpYJ8poKttZyQyqHhFtAc0wWPJDc08fjqV76N23em0NkVQ6mUE9Xc4/Lj8sVJ0DOIQ0ObOWElTpphqKUH59pi4c79letN65b3RQ66RO/8xsCFEhrL6ZFRDjx66Aapn/P7heiwmaLRvhIahAAAIABJREFUUj7NTcBEU8TawhgZ3Yv5uQVsrm+r9mUxzyaM7t/U6JJ6Kxq0DAy5jslIMFpn1gWUaZgj7K7Zk61xNVLXXRK3ziXuE8rdteQP/BkiVNTtitVjDTM5jFV8g96H+ZwmOkmPHiUSXH8MNxeaF8XknWm5FTdrBmn0h4w7r9An5iX6fMrflEOxtI/GAIysExrQPPfsj+Cf/86/EIuOjS+9Lf6fmj9+rok7zLzuw3e/8wq+8IdfxOd+6Wfx3EefwJ0bE3jt9bfxzttvIZUlKufCh554CC3RDvzIc59AItH9d/LnrBPEbgDvPXTt/28Nbk0PbRUEFlXSmhrvlh/KyrT2MV6vQjGPbJ7gCOU07H3YX7iQyaZ1X2m6QkkQdaHsZVi7UDNJdJmNGmse6uMXljbU/JFeynOTA5NIOKgoNQ5BVD9UiEwb9JbPG8+Hvt5ODA30ap8lNbm1rRWJRLv6AYI3fBhlLkVTOMtDodng80dk1gVHNbnaFEWTOWSaYtdEgeNutrUyDya2tsYCQjcU/kwxqLQGRRWOhNzldGhTPmVb77U0OsYogVQhDxuZYBR1bwh1px8ufwvc/igcHnalRAjMdJIXmNOVWqWE5OYKdjaWkN5ax/bynD4Lp82ReLfOsHgrOdnAaz94D+Pje9HX04ZyehPbGyvo7OzE6uYWVlZXNbmolAvo7IyJd80g2uHhPZiYnsLNGxMI+aMKO6X5y5mHH8MmA9gLaWXbBAJBrK8QMcxIo8DFNNjfi/aODlne37lzy6Kb+ZBOcTpQRTTSivGjBxCO+rAwN69pKfN0OtpiRjtUr+PwsUMoFjJYmJ/DTnIH0UhUkxX+eS48hr+nkluKqmDuzObGuihQpWoFpx66D4uzU+L+0gY8FGDAezfmlrbhUAhpC9LZnKbq5Hfz3iicfmlJdCMiPsNjA/CFPHjnzQ9QzBUxOtiPrZ00Ej296B8ZkbVzanVFVND17Q3cuHrFZL7UGlhcXsXpM2ewvLSO7333dQz2DWBs3yA2ttbx6itn0d3ThsceO4Zz71zE8ZMnkeiKweGk2UgQdyaWcfbCezhz5pjuKzUrLJo0leKm43Hg+Y8/j9//t6SERfGpn/406pUk5iduI9HXh/cuvw9/MIJ8roZCsYqTJ+/H3NwCbk1OwOHzIVuiqJn87grz2pVVZWh/DFv3IB4N48MfegAfeex+FNNpfOfV93D25iSKHGZ4XdI0MeeOYdY/8vgT+G/feQk5FlEyn6CZjsnSofEEG9QQM6h0iNcw2JvAZz/1KUxMzuA///XXsVNsoFiqa4pkho0OISRmUG+mr6RqqTiyTIw02bZMQXRoWj/HH743LNdGi+xGUQe3zAaMS6A0Amw+LHth4y7Y1LoVyG9PYZ1OowOUHoO5THf1dw3DxzLTeMsF1AjaDX3TNnnhe9uTeJvSqM3dyhhTw2fLhfU6pvPadSJ0Grc8TVrZTPGzWq9p5+qo6WBnbRnZiIZIVI5TClFojR03i1JNlq2mihumaTDN9ad2g9R0TQGtQ0Fnq6WnM9N4c314sPHveajSg8YOyNVnsxAU8zNGN8H9kcUMbdgJxNJBlc+LaFxs/vnnLKTQ1u/ZiJ59yAsxsTpEoZAWcinDGX1MiuyppTTOYTRM4UHbP9yGrq4QEn4Hjg71YG56Hm+em0CqEYDDH4WTaJ2biFwVA0Od6OjvxJWLV5DPl5AlJb/WgK/iRKjuhdvWL3FaTFMCy4XW5Ph5MLhnGJ/46c+iocDnugwx2Ei5vH5NSpOptGjSzGzjdR3o68PBA+NyuyWthmcINU2UBQR8Hgz092D/gTFEQ9RY7561d3lAFjpkZgh1vPDCt/Glr30RTjZZzGl0ONDVvQenH3gcK2tbMlQSxVjXsi6b+GoxjaX5Wfz8z/0innziGaEyL7/8Er7wZ38Af0sTxVoOKeaTbeSMUYXccU0kCxGjJjWLHh9KZeaX1dHd3SGa+OTEHOp1OtyZrEYiNVqLPHjdHg1DKWP4pV/4LI4f36fc1Y2VbXz5K3+DVKaAqnImXYi3E73w6BCnjicSDSlzjtdjdWHVoI7MhwsHjJsszY2E4pi1qCfeiu6jcYqeX60xI/A1CJtBTLkvcNDX1RpCW2sY5WYD6+ks9oyNKtSceqMTpw6gLd6KH7z8NpbnGb0B9PT34uSpI6JFXb16CT2DHeju68TlKzeR3KJJCSnhBvXlsy96rTh9xpremFTc28qb/YVF6C6jQMHIXjnk0sTIoPGWcY09lBHbgevY6JJsyrRdUBpaKBs/GoiQVsgmyolQC9eAcdaNRgLo6Umgva0VnZ0JPcPLKyvSBSY6Esrco/6ez/fm2iZQd2BhdlXSBFIEOZz2iD7XUNabU6iZeWSNBsope3bSzKUjswZe7B6Mu7Fphnk12ISYJtCK3zHQqPZxOv21tXvQ1d2KSKQdr778rqILONRMDHTDHXLh9JnTysdl81Qr5/DBO5dw68qs6Jca3pGGZzWYHNKo7SPCp2dHd0f7iu6PykReX0Odb23344GHjinuY2Z+Rm7KpH22t3UY+nGR6IiFrtWBleUtZNMmjkAsFAubMowQZs0ZN0MTaG4ycjlgCgSc6OqJa4i1sZLEznoZtYYDsTYXOrqDGpzGW+LYv28/rl+fVFwVmynKOFirLMyvKc6CJjliwFh0fJPjZhBj0jE5nGMsg90IS7/t9aCq+1EXLZvnKOtaNteslaLRqIx/eEYrM8/Fte5BlMgYmTlEYjhAkwEIJQsetOjfcbi/rTOptTWi4TuLf7LN+LNs0nheK1WCkQek7lsFPj+/TceUKcyurtXcSXOcWvE/FmuF4AeHGjpDrWGqmriwX9+X1EcOrc35b6QC/L6ifnp9kkawqeA8lzRD6uOXFldQzFn1i8Mh2rnyZUlVVnYx15NhHvA+soH2uU2D43F5pb/70Y/8qLwtHjxzBntH9u7WDT/Ui1nTWKJhHJi+9cb7+L3f+bcYPTCC53/0CaFs3335VZw/9z4CIScOHt6LY8eOYqB/CKNjhxGJxHap4z+8x9xtAC1I0GaX7l5BUzhY9ZnhX5nJsLVVmT3MGtGoATTPLM83Nn68jz4PG29G7jBPMKt9hmuLtSLPfu4TNLDh/eFAr7e/S7ri67em8P7Zq6oTSaWnyVZvbwf2DPYjuZXC+bMXiZ1Lr066Np/n1ngL9u8bxtjogOqA69fvYHJyXk030T6aMI6ODsLnNjWRGPXKSjYGXzIuSl59qZnPZCXA97mMbokIEmFLmqEcOnwQ7Z1xeJW54obTYx4iZjYFwyFRNe1pvjaZSoVWnKbI5YNFqo2/Ba5gCxzk4brJDSdUbpo9TbJtrj+74AY0HUejgnyBGqwy3nvjTbiqRYTcVUSCfiR6B5Hc3oTPVUHQC9yemEXfUD8qxSwq6aQap46eHty6M4GV1RU5/lDITT5/IVeWUHtosA9La6vY2sxIZE2kbWNzEw+eeQgjxw7hvdd+gGg0IBE4D4WrV25q0lYuFHH00D5E4lEtrnSSC9sE+ub52p6m7O+JxrFTZwO2vk7DFg8GB3pQrZvNiU5AtTpFo7MoFEpo72hHoi0hGlM0HoPfG8CtGzeU3cFHkYYJXk9AmoV9x/ehlkkC3iDKtSpym1uoFKooVt0olBuIxlowPTMtE49ikYJetg+G6rm1uY3T9z+IuouNU0HT7VP334++RJeQz1w6o3y67t4e7B0fw/UrV5FMbnHkY6Zkbh82tpJIppI4fOwEXvnOG0jtpPHss4+iWMri/XevIBz24yc+8RyuXrmG6elViWmjre3o7R3C1/7661hansNPfuIjKJQymqjnUlk4GlVFOfh8wNEzp/Ef/uhLSKUc+OSPfxT33z+Gb/71VxCNxbG4soRUroJC3YXNDCMxQtKPEoYnUsqFOLp3HLlSFe9dvirqp3RdNEfwuqUjfPjUUZw5vh/ff/kV3L4zj2d/9Mfwg7ffQrFaxw6zo0T1zKKjpUNFb75ShEgj1F/xXhSKMj7o7UqI9hyLRERtHurpwhNnHsCjjzyC67cn8edf/DLmqBt1uJGmSQQPQ2sDMZlaZpJtxzloUs1CxSraTByCmZgaMbqN+lhRDrSZJpJO3VeNIfImm46HmXj2nJJrmGKMUrgmiZKR1md+jm6bBh01MQnmEOAhafQMpE+azCobATP5RSzU7OPHTO0NcmchU1aRsdusWM2RiaGwNuLdSAtqI1lUc+8xoeq8X3fRRU7P3dL/mYmbmYKagGCjrxOYIZaBCbMVKmhpfQydyCAgtlObaFkWImgiNqyJ3z0B7ZrDW4YStvW+3EWtOAoVsspAMuwHaQT1dDSFIJAqxc9IvZOGBdLvWiY61lTfNHJ3NYe69hbV19Zq6iqL6mh+syCjhTvfgLM8Uj35HIW9TXzmk4/g0GArrrx3Fd9+9TyWc3U0XH7079kLTygCl597dxndnWHUmnnMzS/ofnBKmEmnUdzOmsavTOOKOqoNaleNnpHVstfFMHSPolJ++pf+gRpAfgeK+weHhjTZ5i/a6CfTWbx//qKoKg+dOY1TJw4pP87OT5RGTflaprFmsa+pvDV9NY6l9zg8C7lvYDu5jr/5xpdx/uJ7aG3rwMH9p9DT2SPjjVgsrr11l1LNtVWvI5/N4PLFc3jle9/B6N4RDPQPKgvwv3z5v8ITLKOrPypEY2FxA4USny+/ED42MMw+Jf2rJd6FptOFG9cvoiMS1LCPOVp0eyM9y6YT0ajBCOw5hSeLwY9MckdT3IH+LnQlurC8vIbVtS1sbO2ouBVNz0+Uk9KIspoFWpVTT5Xa3kEhlYfDxezQgOJ4qvWKBesbh02aPNgh43wWuY9zQOcUrdrqRqzCRnJR7iNuDg3YPDUUS+Mk9ctFSQGL8IB09GRjsEnl1JnN74eeegRnHjyqifV3Xvoe0tkUDh/bjyvXbmB9PYNGzUSeCFzhkJAIl+W6aQ9TNKTRhzA6Zw55hU5ajSHPVKItRAj4cIk9YDsbW6ih9JP3FGI20m+o6aa3ZK9IgxeXn0HZ7P8ccPtdymOjJX2khdbovB9tKpY4uLl565Z0Uly/1CrKUMnlFh2aNMxSuaHIBa1luZHSjdKP1eV1OOvUePHrG/MNw9JhjcMi3EI5+am5H9W4/xo0VLT4ZgPFfEFOmZCDomnANKz0etHRFUJ3b0g6wWtXZrC6nBItOhKPIdbVimMnD+nZCvk8uHH5Bt549V3ksxWjF7WaK9vUSvFYli6RzZ/2OctExLAX/k/O3jPKsuu8Dtwv5xyqXuWu0FXd1eiMTgiN3EhMIClKsqgRrbE0Y2lmtJQ8HonWsmSPTA3HazS0aItDkRYjSBAgERsgiJy60bmrOlTO+dXLOc7a37m3qgFJ/uHiAgE0quq9d+8953zf/nbQN2glF2DgeN/ONhy/c69kFk9PLaBWZ2Yc5RQVKWhJx6X7q5r0co+ktkjtz0Ih1CKGVDNLR0+lh+NEjy9JTRTZVsEwsxQjKGarWJiOI1+owmiuoqcvLJR91l8sllnkXzh/RWJ/uns6MTM1j83NvETcEFyiyZoe3K1MZZQem2eDTMUKjDpQ9FcVj6GiH9R+RJYVAQc27i6pcfl+V1bWlB5T9lsCPErSQPMjj8spgBb1/4yMkubPphgCHR1tEiEWj6+I2Rup56VCHfH1FApFZerDCyTrV5sCc92LdMDGib9dguP1Lx1s3QYq9cZGTXhowKWmqIriTBCyJRaSvoWNXyqVFrCdXhLct3QYhtMpstU4eOCZxokfZT587c3NpIoo0M2UOB2lF0ZVybh41rFZ5DXkvk7WB8Ec6qIJIu3eNYz77rkPn/jEJ9A30K80n9u91lYnqwOeXLAXL1zBn/7rv0AiHcfwbf34oz/+Q4k2uHzxAl566VkEgh55Bn2+ML74xS/B6w1+pI/cKk8+8qfas63Hx2253mlXQZokDcRWs1gFhMh/ZntPnTn/rphOOsuKQNjKyopIFjZTOdnXdvR1CyhBliDrcDb8bAK5XzARgLmnjDK5cHEU7753AaWqygeV+2ZqYmiwF4cO3IbF+VlcuHJTWBhkBXKPIajELMWWliC6OiJoa23F5mYGN65PY3Z2Rfab7p527N+zQwBKVepo1Hr9iJ19/YfNyfFJ2cx9/gACoZAEUdpdLpnKGVlY0rrV44aJNr4mOvQpu2UJMZbcVQrXSQWtwKTtvGarXaidRNyk+GajR60Pr5hkFX3sSxB5bhJVNOhwxskFs2DoZlgsIZeYx+U3XoDbRDthBzwhL0KtISxMTsHFDBjSFMcn0BoMI5VLiwsjm61oOASLxYb2rnY0jE2sLK5h7Po4Thw9gkuXL8Fuc8hof2NzAz07usU9J1MswxnrwtLYKG4/vA+ri3NCtylkCrhy6TJi7TF07ujGytoqGtWyaAW+/a3v4I477sbQUD8WaLIAs1jH2hxu9O8cxCs//wVOHDuKgcFu3By7icR6UlDw2dlpRDu6cf7sebSEI5I7Rc0aNYJB0kotRuQzScRX14TuQ4oUHY0qhYIIQ4uVBibHJ+By+tHVO4SLl65KM7mzv0+onS0tERGPBvwB5PMpCS69ceOmOnTMVgnvPXTiCJ757k/RGm1HKhVHuKUFHe1tWJqfFxrW9OwMwtGwGNG8/c67SGXy8vCfuPMEAqEYvvf338EnP3kflhdncX1kAnfdeQcKpSxOv/wWylUDdu26TRqLX/3VX8HpX7yKM+fOCVparlWk6G9tiaK7ow1RP1ExM945+yFGJpbQ3dWLuw8P4q6T+3Dm3ffg9UbE3v3N9y5gLp6hzRS8DgdqpRw6W6M4efyIGAo1TDa8fv4KRucWAVpRi7McTVmcErHgc9uEvpxNJPHIqVOomww4c+GSxHrQtbVYqiKXKcEMi6CKBrM6zOVg15JKuCkmEkmUCkWZqtJUyO90wGEAOmMtwvlfWV5HsdrEaiKFzVwOBQrFpbBXhy0bM3nq2bhy/E+0XDJ1FFVSO5W3NGRSBJGnRftzNnD1f9j4cZqlU2sk2kBryoTOok8SqY+rsGki5UPLLtJsx/UGTqcbsejlpqFTO6Qc1wLIufgV7VNtWjKt0po/NQHUTFR0F0xQUK2pEzT0noih0+2UzyMUCKFjKs0fHfT4mYmQcZ8RYyMxpaE+QW/CFI1FUE45LNXkUGHNGnSutpat962y7fUjbztgXXyubjGe4bfo11yxQtRvJeInDaBoJhUyK7RdGgo16sLt56GrxNi0G6d+gM56tGunwYYCENWV2NZSitGAGIGoul6CXPlNgtqzUDZLgWUQJM8qgnqh3TcrGOxw4k/+11/DpTPn8L2n38Zm3YiCNG1AIBqCP9wKk90rz6rTXkeusCr6Bdn3PT7ZW0w1I5xVEwyMCqB7mcGg3GvlkKZw3yxatYcffRRf/g9fEbdJ0jaTyZTkC91KR2WzuLC8humZBewe6kdrNKhyjLZKjX94BGz9iUa70Se4jSa1KQ2MTYzhyR9/F0srs2hv78IXfulL6OneCYs4dhJAZKGqJjxK36bmF8wF/MY3v4GnnnkStUZJ6C4MQKYxRihqRXdPRGKB1tfpMMyft8HmcMJLh0ZjUz4fzQOy2TwcdhN8HgfGbk6iUiLooO4RPy/XMZs2VdfQpdQNs8GE5GZCZA/8UxodsECjq5+oFk1WKT71aAdOPAJBvzS5iXhC2fA3CORYxQGRUTOcTiiggUUodZ50AlZTMT5D+WwB5UIFJtHcqXUg10NroMRAxedQz5dozCzSkAtrhwChmBgUxD2UkyxSHzmBPHHnYew9MCDa9uvXJ3Dp8ggi0TAKpTJm51ZFK6bTTYko8BlSk0dNd6hFXPDzitmBwSAB6FxDuokT/87Gq7O9A5MTE1v1m9CwJRuUNGzN6Xcr4uGjhlE6YGOReAqrBF8TgWfD5+L0g3/32KUocrtsaG9rFUbM5UtsJmxCSeZeEN/cRCQSxaWLl8UwCLAI1VNyTcs0sFGgAIHqxApjP7g3K7qg2UImFOsjxvhoxk6i19ImlFv7E3VTFjFCqxRqqtbU2Ar6FM5kqeLQkT60tvkR38hikS6fiSLK9QZau1rR1tOCe++5Awszs3jhmdNIrNMcgvs9c3uVbb8YQUmgvIqjaOh6QjUC/sjkVH99YU+YIDEYnT0+dHRFcOb9G7DZnKJ3JkBqomEMpz4mbR/lD4jXHw191EanNNHacUbTC2mYLChXS0qXLc8NwYUmAiEHWsJ+LM1tYGONrIEqYoy2CFiFct7S2or773sATz/1vGhsw6EwNtY3xCuAYBVfiDRMmRJrQCnPSWGGiH8EA8WZ10vqvYr2UW7YPJuU8QnXh0yuzWYEQwG5frToF7bslo5d056a6ZpJR9KU2O3ze8XURyQCTrTHWsUMamV1UdZwKpmRJiqbKYoTsB4twfvDhkn0ZZrhD881XX6h/12n/2/LILbPMr53To0UaKib5jelSSJkzc/jcnuEYZZKZFApKvdsYUTx7HTYZKJHFgnvC5taNr7MiOSZx2eKe47oGuvKJEeCsCQ6hYMFAsWk/vN5o35QfGThdrnx2Sc+i9/5l7+DltaYnNei//y49EE3tasDV69ew1f+6quYX5oRGv4TT3waxUIaPd3duHThkrARHnn0FKItbQgGo5JhqX7frYyCj58xfB65eWgTPKnD+P0EW7TQVSGH83tUkyhnsdB9VNOnzcy2frEAF7Wa7OcEi5jfzafdF/CL/pEaUTHi03TWNGnhfqv1vsIeYOTCL978QLR4wkoyGTC4cwfuvvMI/JSvVVizT2Ds5jS8/hCWV1bFbXrn4AAG+jtQKmUlmo5DkI31NEavTUkkHae5Q7t6cfvhYRnG6MpQqc3mRy43XR6v2GbbXE6JBhADQrmGahHLv2mIoYLzFFWKjmqq4FOudCpEWV/hakPZ3rkVhYCbo8Yg2xKM8jU4qYmvLCHkUdOZzWQevkAQmyvLSKytAdUUZm+cwa6hHejfvRdNOeBZ9JSxNDkhCAZzZZjTR6rj7MIsduzokUBYLgTaffMguHF9ErlMEd0dHbBZTWIKws2eTezQ4X1YX1rEKy++hrsf/SQKuSRmx0bQTudLkxkepwtrq6tYXF1FV3efTJnsdotM91588TROnrwHa0uLKBWL6GjvlPG3xxdChgY4Jpvk6HV0tWJtfRXz04sYGtyNWHcnzA6Vh9XkgjLW8ObPX0bQG1CuadNjItTkZ1ITIgNMVsUBn59eQqXaFOolkQaPLyIbsYN5T6gLWsIJAdFBHiKfeeITWF1bxpkzH2BlYUMcSv/Z//gEGEn+H//vb+L+e06hUi+jrbMLmyurWJyZxczUNHYO7UI4FpXMJmYDvvTSaxgfX8Fjj5/Cgdv348c//C4euP8YbCYj1lbiQldKpnN4483zqBsdcHv8qNcq6O2J4d5TD+BbP/gRckVOFNTInJsADwMnD+gmbYdL4hx29117cVu/FwNDvchv5vDBO+cRaunAW+evYSWRRW93pzR8H549g8N7d8MFE3xeN65MTePs+DzSTSOKNWWVTFE/OdSMyOhsDyK5vozerm60t8cwu7KEueU4VtcYAAsUCzWU8nWYDRbYHXx2OhGJhcQSOL2RkUJoPbGJTI4UOW7YNvgCHoT9brRFg1hfXlZmGbS6LtdQrNSQZzQADyMNgVV7HtFStXFTYyWGJmJxrg5RrjJurkSNhBHOHCxxlyTHviZUR/6zcOtlo1XaLHHZlSaL1A0eHjwMVQi4rkfj3yUeIl+QQ1JFRqjlrowTRHUoGxRRRDZA/FITOVVIyCfQ6EqymetFt+pnZPnrjmTcR9XhqqZvSsumpnnULMln1JA4RXlSCCwbOeUmV1a22BpFVVnWb0/gVNWrjFrE1XMLkdMoZlvGBWpaoJprLQBadx3VfkY1rQqdFjMZDZ7UdUpKu6fdwYai1qoDuSmxIkSDaZpUZNajVnBT90LKZ4UOr2IBr1+kbSdCVXCp66qs65UeUrf3Z8NLNz3JbZegdiNshjp2hF34nV97EBuLy/jGd05j02BFUULotetnMyvdVNMia5FUmUJpEwYTi+g6UpsFOGwhxEIx1JMplJNJoWEyx7IqLnJq6sKmj3TPhx95BH/2f31Vil7SppiDxrwh/Us/MpTUTDtadb3lxw/7W89mXWehNd9ESM9f+QBnz7+O5eV50TjTlczpCOBzT/wzHDtyh+SnnnnvAzz39NNIpxK494EHcOrRxxEMh4UmzVs3vzCPP/6TP8L1yREYLKRuecQEJ53NCEW9UilhaWld6JR0G+X1dnt98Lp8mJ+bQzpN6ihpaQ08/OD9uDp6TWg7tF6nZlYFc1MGURUNEItVmT6bmfXVQEnLxWPenWhvhDKroguEZkUzs3JB1gTpnbRN56SStKxCriCaDDlaWdARoKGOxsbYk6oYCvE12HDy44obbbGC9GYWRtlLFHDA6QT3Av4rXZCpgVNFm7oBkk3HXDChJ3MiwJ/lM2aRiJn9B4axc9cOtLX5xMjgxvVxvPzyGzCa7fB4/VheWb8FWFITP2n8JBZEgULylxSlah9gMSt6Vg042gKPNI2iUDYF4dkGZPg+lUGFxi7Qfq9eCKu9S20+4ihpNaJu4HVlzhcnfW40jDXYnBb4/C5EI0HR+0m+IiBGaX5/QDK2JiYmsLERlzXs8frg8viQz5clkoI0VEpDWA+yUGaAeClXg8VIB0N1zQnQKJaGWquK7sj1zudFNRnCGJBnwoJitiT7vzS5euEkrI8K7E5IuDP3EU6jGUCeymXR0t4CT4AT6DJSGynEV5LqeZEMTRPqBvU68txo9ZkUopIvKenrCojUJsP61EX2H2GgkKRlgi9oxqEjg4R/8OqrZxCOhITeTNdWqUtoZGNhHqVy9eQZxN+vTEwUG0SovzJ9pfaMUzY2ZDQB5Cc2YefOHjQaJTTrRViMdsxMxZFOF2Cx1dHVG5X1lD0qAAAgAElEQVTrQFBg7759WFlKiEyFTCtS7rgWCYTJM8apIp0nNTkCnVy3mr9GQ1gu/JwKsCPjhvRGdX/4u4TOSPBQ09zzOtDBU+JWNNM1NbVWrB3KoMgCYsMo0Qlg88dIG5MY8PV0deL9994Xyh8nfpQJ+fx+bMbT4iTJZ4mLl42frlvnM6Oul1oDtzJDtgzgtApbAB3t3GaNyykxaaXck0jNtZB+rkGhNBPkEIB5wHSl5HPE+yWgJ6ftVtYX6my1OiwIBoPy2dnYcDLL96WMzyryOgRUWIfLc0LzNRONGRlNxek/6xo+r2aZmh49egx/9If/CsO7h6We+CgAq7UaZMnkS/jed5/ES6+9AJuzic3khkhUjh09JH4dXlcYL774Mj77+U/jE596HG5nQJvC6YZRtzZ/OvirqLxi0KY1eyonVHN8ZWBzo4hmoyRmQpRGmEwEe6xAky7x23TpLdRWHxRq/ZCc3RqIpa6nXmeYZEjw5lvvY3FpBe3tHRge3oXOzlYw45b3byOZwY2bE2KixGdoaGc/2lrDUhtrlg1YWl3F/OIKWtvacXNsFlev3kB7Zyfuf/AoSDRhxq3VZJX1nE7nMXpjTowGOUg6fmwfuruiIqcSAk+TPCjRAmwbIiiITlEmFNX1Y120hiLqF2Cb9qV9v15BbjWBejOo0EcV9KlyrITLbOKDYUE+vYSJy6/DVC2gtaVDqCgZCigrNYyPXEF7iw9tLUEBxZx+P0tbofdNj08LhZEfKJVIyoMdiUXFoMbp9Cq0xqAcAFeW4rBZXLLwOLV7/83XsWPHDsTaWsXVaXl+CXaLg1uSUFzLxRyWFuYR9PmFChoMhSTfzR+IIRAJY2r8mtxIxk/QWXDk0ojQQ9s6WpBMJJDJFrG8lkBPzwAS8Q14fXZEWwPIZbJIxLOIxbqk8VtamZOpqcmojDf6+nZhnpPDRlU41iUWBlDThHA4LGHhLdFW1Ej7EdfKCpZXNtDZ1onL589JLk5vf4/w8ZPpPC5eGsEjjzwiU0+aLZRzJdGLDO7bhY2lRWmIQ6EW2aBHrl2D3ezA1QtXkUxmpAj5zOc/jXK1gEDYjSuXr+LayBJ27d6Dz/7K4zj9/I8wPDyEietT0kgQwVzbSOOV18+hbqBQ3iEOf4899gBWE+t49b0zABeVkZMrZpYw19ECu5W2RjWEvV589okH4XLmkc/NY3BoCMmlJFYXEmiYnHjhrTPo7N6Bzz32AJbm5/DO++dwz4ljuHnxijSi46vL+PHpd5GsMYCaaKQSOFP21hML4O6ju1GlOUPThJa2Trz8+ltYS+axEU/Le6EI3+3yIx5PSEbao4/di3RuE9NTk7BWDaIJvXD1OrKkTEioMYsMFvtuRCJ+KeL279sPr9OFt15/W1yeirUaLE5+ZtoDE4xQSCPbBW6gpDax4aUuQ7nEqY1U6B+CRPJHlaslDxhd1yImKpromD9Hy2aZKokmTFm9E8GXaZQYk6jCgoUIX6tcLCm9jL7YNY2KniXIwoWHtBjJaCYBdRawQpFU700h8QogYqSBju9yi9UpmwbZZjTdlVC7NGqNuBeq7D69CtU/G3+jiJHVCaG9FieaqljWDWT433RNo6ITqUw+HpwSJE6znzKLdJVdKPlymrZBn/wpPZTWOBJcYdMnRbZqvpRAXl0/Fsf8Z0WNlQ8p9HKuE9ETQhWaXr9XaDfZHCfkilrDKQoLbDYe0lhrlFP1WdQkWF5ba/qUwY46/Dl14IRIKJ+mBhxmYLg9iF85dQKZjRX83ZMvY6VsQJXXk60KnxcTDYWMEpDM5plZVYGIH6VKXmzmZfJsdKMjthMOsw3LYzeQXVsVulOJmlFN58j7rVzJzHj08cfx5a/8laD2LAp4HSjyV932Pw666sX4fwuPVXQulYFEhPylV36Kqzc+hMXB684MTTdi0T48cPLT6O/bJdfoxReexVe/+hWUywQwFHr7icc/g//pt38HwTB1eHVcuHQBf/h//D7S5U34w6TgsTjJwx+kcYQFy0urWF9Tbr3MdOxs60DYF8S775wV3TPZLwT5SO/z+QLyHr/4xd/AxQsXcP7CBSm6CYKyoSMTYDO+KYJ/rglSBUUHWqdMTDNyEbvzbeBCAIym0l6xARA6npglaHuBbv5jMsrkbWBnnwBW77zztgCCRKupJ2OEwdramsgRiOYXMzUVDA8gGA7BFwxgYzO+hTbznvBn+GwVMnkUMwWU8nTG1tFz7iENdHa34e6TR9HRGRETL+YYTk8uYG5+RfZK6oMoa9AbCP6doBL3JY6LlTGLRjfSGgr1vZoWV3ts5PHRJqfKMVejdatRizJLUojUdiGslRb6NFMolLJXshEh0EbWg3IbZo3B/MG6gYBGCR6fU9y2W6MRAWoofYivbcgaJ92VX4uLi5IjSfYMJ0kzs4vIZkpi6sL3WqzkFK27Vkc+WUWzrDTaxMxZDcvn5nvRGj+1REjn4vszo5DLC2BAkIDAXaXI50AxFqT9U5uoXEvRAUqEgl32dILl3qAXbR1tWF9dxzJpXnWl5uQeKBR6mxFNozZ11ccM1Btu7WOC3inN2y3Uc7UvqiBvnjf+EPczE27buwuFQhUfnrss94+gOV/HZKVdvkP2MAJrWUa8UGcvRi/U2uuOlMq9le+fLoNsINgkdvdEsWt3rxi7vP/uRTHjY7OwvrEpoGBLW1gAK7oUDg8P48jhYzj9wi9w5fKY0OlpoqZo+1p8kFCtlWZdmBdNiLmIGFHVlSs6fz8fFhWfo4A+PiukR/L5EXMr7bpLE6vQOlkv/N3qzFJGPvx+TvocTiucLjb/BmSzObS20AneL0ZFkxMzYupCoDPWzqLfKWyCjfV1Lb+RXhSKailZslu6CG1r1V5fpv0E1HQQbZupqLSMDjrDs6FQAxWatnj9HmE8rcc3lB6ZILLRLBFH3CMUY0FpU1VskbrvnFpm83nZzwgckFYu9btm7mJ3Uc9O7Z8dHrcb6+sbqJRr0tzTH4OxAzxvxUjGYkNHWyf+4Pf/AMePH0coGJKp1K1fXFOrK+v4N3/658hWVhCIWZHOJlAtVRDwBlGvWuGyhgR8eejh+3Dq4YcQDLRoZlG83QpMkZqIFXODtF2zTNkU6q1fNN0RmPUF92pSdVNoVDmkMcDiID2Wzwd/jn+pBlGBwhyIaTnMGsp5663gHsRpOA2buM5cTjpa2wUI4HkyPjEjPhAEINng0V+E+7dyQ9/+krJHf2WNJUaTKOrnCURtxjM4d2mEKmEcO3oQLWFqZJUMR9UzdAHNYXR0EhvxuEwR+/q6FOjYEG6XEhjzi5uj/rVFhf3Iu9Efwu1mbnsiuP1n+sahA9siBi3REpcoEQ0mdOtXE+xWI8q5BBYnL2Jp+iIcJqCcL6AtFkVbfy/eevcs8skCDuzbBbtVceY3N1OycDsH+vDKsz9HLzfngBsry0vwe7xoiYQlGHxlIym0A6fHjuWFRVz88CrCwRiOnDgOdyiAkYsXpVMmFTQZT6KQLaJSKCEU9Mjvo0vT5saaFGrM98iXy3D4w1ieWUXv4CDcTiMufnhWHJ6od7x8bhSHD+9Fa2sA/kBA9Gjf+/6z4gb6wP1HkS9kUSxk0RINCoJEUbwn0o6RyxcRCYdES0du98pqAv0DvfB67SikskIJpV6PdtBud0Ay9licy4TBbJJ8GKI5EVITmEOXyyASDEhIPL+PaHY6U8bA8F7MT02iUsgKZYcZXO2xLuFrO1wOrKwsYn5pQRw5F5c2EQzF5NDq7o6J7fCNm6OgO2a9boDfF9IQrpI0oy88/wpiLRHhMF8fm8XFKzMoN4ziOsY8roceug8fXrmCDy5fA7kBRPuqVbpXsfEzC2ff1gT+9A//Fwz0+/HO288ikYujv6cPppoZuXQV4/PrWFhPw2Kz47ahXly/OgqH040H77oTq9PTiHa1YjIexzd++ALKZhtyZUW1ETe1ShVhpw0nj90Gn9eKickZFMpNpIsVrCfTQuViLmQwHBSKG63KSbtiMx72OjHQ3oq+9ihu2z2ML//5VzG5nEau2JTih0iS3+/Gr3/pi3jj7TcQDQUpVhVXQ+YL1oxmBCIRJDLK+IIusOogUfQU1rxET+ncR2oqcR5OeNR0XR3AIkTnxIfTBXJb5NjSzR3UpkeTJtI4+ZvpSsZGTNem8ffoWhpuDjyYxe1SQ9Rv1Q0IMi+B6ooqpaZryrCB36fc45WGkKg+UUBOLKlrUrRHvh2Nt06Kq6CXpCYqlF9v7mTaqDV+evEmpgDaQcQNm8+bNEZ0cBSjhIYU1II8ilamCYc0RbxmSqcorodaHiA3fhZaPIj5WXkQ6UXOx/8ujbJNTVV1NqhoLTWXTu4lQsXRmmp1X3jwOVFhcyCHtbK99ovdMpDJ5YRuzRBsaewZWEpKDHVCOsVW2+JFP0KTGwZ6CRdQTQyU0yCntqQwmeC0NHFwRxifuucQCukN/OjZdzC9WUGO1PgGi32t+DMpd1Y65/E9eXw+uLxOQWl93oDkXh05fBfCoZhQ9UfPvIepq1cFheZAoCo6HTW148SPIMUnPvlJ/Ov/8y/FtYwINSfC29RZrfH72GTvYzXKRw77rfNG/DONwqr4ydPfx/XJM6ib8kIn5aRvoO82fPrxX8W+4duFQjQ9NSXaj5WNeVSaKkLDZrAh4AziT/7kz8SAivfuqad/jK/97V/D6KjD7jYJ5Mlip7O7Exuba1hYWEOlrEg8jCMaHtqNUraAsYlpFEo1ibtgY6eeSep3HHjk4cfExnx84ibyee6livLL66YOfG1tchIvOW01yUQTkyLJJFQ5lKq4JitBrU2hSXG6LhN/RTViMUZqKm/9wUN7cPuRA1hbW8Wbb74te63H7UAulxEdOM27aAZG+meDhiNa8UhgjW6TlFvwWW7SE8lsQEdXh2QPbqxsCLV9cy0O1LQpg+iDaxjYuQMn7jiIYNCFkUujGLk6KdluEidDExNmn9KNVJuCs3Hl2uRakwJT0xHLc6Tr9eTRZiGvu3tqUz2t8ZMMLQGjdIqncMNVUaPRtgWw0kArwU8ErNYmi2ZSDIWnhaZWqAmoYoZIJRxuumNz/6oKbYzn1+bmpmi3qcMhbYvTjvHJMdx55wnZoNn40fF7fS0FQ0OtxaWVRZhtBO9MKGQqKKVrMDTU/WN8FTtA9Z40OqrogBuItbbKxJb+AeLWzetkoFmMapRUoanMqmRqKtl4LL6Zp6gM9cQR1WKCN+DHyuIqKnlmKmvmYXJtAE/ARcsOLSNSmceoDt2gDHjofqa5weqNhrquWuNHujubOpcF/oAD9WYJe24bksZ4bGxaKIsqAqmEFLVoNJ8yWWSvMIHmSEVFc9ckAdqgVhzFaSDC2oJu6zsHKDNJYuLmCvIZ4fLC6VQO5tlcDl6/S6KpGqjC43ZhaHAQd9xxDC+ffg3nzo6K6yz3WH6x6eAa2q5BlVEXz0NdCkGJhioLtLxMOn7yZ7RweTEw0SJ91FmlPVdbEgF1+hLskfNZOx/p8UCtnM/nEpMPs9kmDU7QH8L0xIwEolPH5fK65Pmiqzup4KlURkB6PfZH8vU0lor+TOv3R/5dDlhdWaym36oX0aJgLAqMI7Beq5clbqu1rRVXRq6iWlH7jDRH2lpSB6Ia9vC8ZTPL54vnP+snZtmpyBBFleW1IUWbz4bDRT2jHT6PB2ur62K6x7XB15cICW2t88zmRMrt8kg0xz//0m9i9+5dwlbaOgMawHM/ex7/5W//FoGYEfnaspxVPZ19+K1//rvIJQ346//4DRQKObR3RnDs+HEcuf04XC432mPtAhLMzsxgdWVZ1pfZbkBXdw929PRrpEWdiahNp+SiEWDLoVFLw9CsqHVrplmMYjAqJpICqQTIMSrAQCtytqmjWkWmX0uu1xQzG3M5aaDJ5iCj0mi2SPb2zMyCRKERyIlGAoi1tUgUktIGa68gTf1H0dSt/olO5kajDKRYx3d0tEs9Li6t/Hk2f3LONLG0HMf09DzCEb/U8oaGJroRdJH2rHZlBap+8OMjU/Wwa1WTdjCpzCsWTCoLS71J/j8RcP43hljKgmTIq9WKXCqBXHITqcQGAl4HvC4DKqVNbCzMIJ1cFQdO0qH6hwbRMJqxspnB7M1ZdHW1YGh3NzY21rC8GMfAbYfkdc6++R4cNjNuO7wPDq8LyaUllHNp5AtpQb552FEPaKg3sDi1gkbDKsJoHsSxtg6sLM7L5plPZ3HuzEUpwkldGtg3hEDAhUYhi+QGkYwyWro6YPaGMH2NujoXQmE3qtW8HJ7r60kkk2wafRK+ToS+xEB2o1ciGyyGMtxeB6xmAyJBj+RvxdezmJhcRrFSkeD6UiGPnh198Eba5NrQVvy9V98QZICdPYvFUqkhHXxrW4s4TvGW5DMpecDotrWRySLS0iI5i8wAyRfyyOZKiMa6ZUIWjvpx/sNz4srltBP1tMvvMZmb2DnUi6XlBbz77llYrB5x0CSVq7e3UzZicpbN5gba2umElsJzP/2FaFk++0ufwunTv5Bge+oQl1cSaMCO6bkldHd3YWd/F5omI65MTCKRLcPu8CBfyAnNSswYiFSZLbA3m/gPf/YHMBvimJu9jpWNdQz298NYM2BhOQV3pAPXb05jcX5ZGijaLfd2tePoniGJVkhVSnhr5CZefv8KqnTQyhMd8cqUNr2ZgqnawPBgL1xuCyYmJ8WtLxgNIpPLyuFERze6YPHfSYEWt8hKGYeGBvDpe08g7DXJ/f3Wd57B0y+/j7UcaZxKQ8jNsrOnS1wFe2JR3HvkIJr1Kn7wk2fF2KjYaIhxjqLcKAqhUL/EyZM0zbpkvlF8zl2c2lO1FlVxqAvLxWzj1mkanwwatABStHBJc8MXuotOQZTpup5DoGg3giBrLlpc+zrNR1E2VFEnkz5Nm6J0Eloun2YJLjohrZBm46fTa7ZoRRrlR5ocTXcl7qQa/Uv2DYua0OmfSWcECIXNYpENU/YWTkFqVZncsRGSw0fbZXWdnZr8qSJLwCYivE2IFiSVTAp1Tj9otsTkt2hQ+LlVXt02tUN0SkJz1QwLZGpK/Z+aOiozB5uAMDzUhUIqwfDKEpzPN5t6UmD4u6wcEfD3iZW/ou7RKp9TYLW9qqaQzYJCcBnIatc0OgZYjE0c3hnDJ+4cRiq+jtNvXsTYWhV5WoQLyqkQbE4Mmk02ozXJAu3p7ZOMvLW1RUGhvd4wikWjADgEjcI+N9ZnpjDF+BQCCOKcWlPTB2pnLDR3seHTn/kM/tVf/IUUwvp09yON3z/S1gnG8bEcpX/wbRrVc25uGj9++ttYWL2GZDYuoJXV7MTnPvUbePTUZ5VGLl/Ad/7+23jqmR+hUM2jzuGOyYLuli7s7tuNgwcOY3jfXllb/+nrX8P0/DhsHiOqjaIE5Pp9QTi9HlRqJUFnCWSx6Cf0fvP6GPr7+uBwO7C4uIYbI1MykZccPAIyVpusMzWNr6JIXbFeRNWo16XDhX4OsmBUVDfSr4SaSToTIzSYQWk1y7WnKYgYPUiGmlnReSUTj3llUdEPmc0U7cckFmhsjDREmsY4YCUoUm1gfS2JeDyluTVyT1XTb4K5XGNmu0VAnLqkjiuXWjpa8nrkMhm0RmJYXV5DKp7ZmqaL9sdqxPDuATEduDEyjmyGYMC2Qygt2mk4w49MV1OJzbFbJSqJ8gsybpQudlvrpU/pdZqaPjkX4xPNPVpMXaQw1XRxWiSBNIwaRV6nvcla3rpmDfEd4L8TKKP+h9dR3ItFs2aC2++E1+dAtV6SyAUaE3Hix8rF5/XLdHdHb48AA23tLRLyHou1o1Kt4dLFEWJ6aIt1IZlJIZHegNNhIYqOzdUMamWawlilAZHpnUIBNHfhujQ8fNbYLPE/MMOPn9FhsyvjEZnaKZ2ZGGdxb9b3a4Neo/E/M2DaiEJR0fAYKaE3fory2IQ34KEnyhY9VjV6mnkWYw8qqsG4lZLLpkffh7hG6VJpdhB8YBOvCuXhPQNo7+jE+Pi0dAtDu4YwOnodYzenlIsoKfk8zx0O0USyKVMNgNJCc51RF8witlmnhb1LNHuSF6lT/iW2BrDYjLA6CH5RG6r03bFYFMeOHkBbWztefeUdXLp4E5l0QZM28OxSVGrupcpxuSl2+OKcSad50iu1xk8HKvXzhxNaYcnIHs1zkvpx1SSq79EybLWYCjWIU809nZOtNiNirWGkMxlkMjkEAiFp/tKJDJYXVkVXzT2aVv/RlrBMyhL0AYgzCkABwfyd6rzRs2m33Z63qnBtIqQT7OT6avb9PC9Jxed5yQxoxo5FYxEsr64KiEbDMQK5rN3I0iJlXR83cQpHerfcK55lJp5fRTmruO/xfZEpJNfWYoTTY4PTYUM4GJSaMJlihNi2REGnc6spo0nA4SO3H8Vv/YvfxrFjx2XyqLMKlxZW8OUvfxmFSgo1UxKl2iZaIq148P7H8cQnfgWlvAlf/9o38dprL8MXtMna7O7ugcflw5e+9FuYmZnDd/7+O1hfX0VvbxfuPHkn+gd2oiXafkvjd2sfI3cZaFBrTCYWbyXNJ0kN12VtqspQzsOsf/hs6LM4/sCtniW3aBe1aT0p4WSYVEp5uT/eYAAmK/d8RjTUZH9k3UxAh/fD7XFJo7g1vZMppU5jVbWNcj9XGcWKrUkjM9WoC/2W70oxuTWoqYlCriiNJs92Q1M5Gshmy3+SRa93mB+BaW85uZuQJkjE7BzHr62C64SWtYyDYMFWLvFwICpPV7UcHHYbgq1hFFNxLE1cRTG5inopD4fNhHq1gHA0AIPdgpsjV1DO5uBze+EKhlGoVjF85Cie+vYPhAq4f98QkutxtLT3o/Pwcbz8s6dx9f0zsBkN6BvaiWh7GwyVAgIuC+bmJ7BjR59o7CIdUTFIMTdseO/9SwiEIzKFo7vbzRtjUtyw2bt4/goyqQJuO7Afdz92PxIbC/BazSjncrhy5QqO3XtSFsrGyppcs/7BHkRiPly7cAGRlm4kUrTMraCUyyOZSsMfiiLW04dgNIbxm2OolFPo7e1BIZmA22PF4sKKhJ46XaQhkIq6gkCwBVaXD7GWIDL5FN5+7R24nQ7s3t0v9uLJzSwGdw+hWEzB72f+oUGmknTNoxHA+mYG5Sq1MC6JNWhpacXNsQk4HB709LShXMlJ48QDv7OzG6mEyhgimnbPfXfi6qXzqNSqCEZaBLG7cPE8Tj36CELBIDLUtmU2heLFBfvBexfh9fkxtGsAr73xLpx2F3YPD0hYbTZXxuLiugRcUtRKeu4HI1fQ1t2LpYVVrKxtoCIaB4XOOcwOWGo1fOFT92CgxyOByzRdOH7kkDRhr751DlWzB9wcosEgNlIscmq459gBhOxmOcDfv3oTpz+4gniliQwPFYMBbo9P9HjZZA7GOsXYbIjUwUlhdiTsQSGfhy8YhMVBvVlRijvat+dTWdQKWewb3IGOkBsuUxOPPnQKb779IV4/exVXZ5ZRYIivUPmaKLFYt5jR1RrCoyePo1kv4yfPnUapaUGdNC6t2eNkQw/qdjrsKOQ5FaqJ2RAXaLmi6D86sMRJOU8WFXOg4gNEQ6Oh6KpIVM4zOkWRBR8nNjxMxKWxQkRYUaWE1sj/aU0d6aF8fXEDlbw86nG2i0+xnWahoSHsChFUJxT1iRQpy0SSRavmLKoC5xW1W71v7S9B7m+JhBBdnp7Jpd6HrvdRmgOzHD4iJm9SP1GSposHqDR6LMc1PYdO+dQppix0+PuoDaH1eF50mR8fR2k6O236Ju9FM11RE0ohxWsZgooWJXulpqMRIxbqIhgU3+A9tGrXvCG26yziFLrOSaGi7PJ+mTQXNnFLNjFTUXOH1O4p6TQCiNCsQJsEmpoVDHd58GuPHxeK9nOvnsPMpgG5plkZGGhIvWpuqaMtoUatocWIwdv2SP5WIZtGJBxDrWpDS0s32trbkC9kkFxfxerEBJJLc6hWVLFGvRqNR1hQ0jKejd+nPvME/vgv/lwmftqJ+I+0eh/9IyK/vGdqkqAOLwWef5T8yYJobPwqnvrptzGzcEOmtsViHffe9Sh+44u/Da87KGZHH374Ab7//e9iZnYaNdRgsdsQi3XgsYcfx7FDx2SCwms8OjqKJ3/8fQzt7sXy+hyypQwy2ZwU5j39vXC6bWItz7dBmifzWi9fuIo77j6JdHYTU5NzWJxhRFBSQDRS7NVQRVmhswWplJmDqAKf+bxw4ieIPZsmDUjl56a7mzg4lopCpWVDTqZKLNaKm5N0bsuJXICIsB48zSb3yNHDKBQyaDQqkhPFxpL7Ot8D95x0PAEDLcbLvF98XT5kGvVNK0q5f5ip9fQ64fK6hZpHxgcpYQRSWMh1dXVJ9lghU1SUd7Fsrwkgx/ObDqCJjbSGhKsmjtpxmT7RFIHFpovB0WZEWyOItbVhanIGmxtJQc3V9qR0LyxMuZ6Vi54WwaJNRmXCruWNEZwSl1+t+eM9lTgAzSyHT4+ixmmqOC3WRSapkoVnkwaMZ7VooRl27bDA6jDB42VemVWML6SQ0mh8vK9BfwBejxP9g72ih/zw3FkUCxW0d7RjbW0DM5OLcDi8kmlH6h6jmRgbQqpiJlmVXDlOXQnubDlbsrlz2hEM+LC6sqRRNu3yPPL684znPl2pyKhfTYP1CAsCQVrjK9dNgEZF0ae5DvdfNp4qW1UrEo1NiZyShp/MCpNZCnx9T+b+T1oe2UxyzYWnqc4PXT/NN+BwW2GyKfMkmp1xneSLWezo6xQDkKXlFRw+fBj7bzuAH//op5iZmRfQnxeUk1TKRUhh1JsjrnoyMBgVRYlOuUiQi42O0paSxCGaNtYz8vqMEFDnkYPPl41Ze2apN++5905EIzG88NxrOHvmimQsSu6maOEVkKazQNj48bkSLXxZY8yI/lLp6RUjRq1bpT1XwJaYjglQua21E8CO57FWN3MdyJ5u5jlRFy1ECBoAACAASURBVKdPgtLUSNMgiKZONF1aW17X3KVZqFekwYq2RIQGydy2dIrmL2wiGR2laJ9b8x59mi1O+FoHqneiGqombBfxAzAqRkaV91sBMnIfrVYUad4l09G6xJqtr60jSVBcDExYRzDWQjW/ZHOweaSh1K3mY9zvZOfmBNplgdfrRCgQRCaVxcZmWse9lD6RAKf0kEbZRz75qU/j17/4P2BocJcwGRQD0yBMhb/5T3+Dl3/+EoKtFtQMOVkr9959Cqce/DQioVaUi0385Mmf4gc/+HvYXVWceuSkPPu5XAV33/2QaFBPv3RanpvPf+Gz2D28Rxo1MkS2h7VaZ611uhw0mUyMpmB1xi2Kmj6ebXqMg561rLn7qcJI0xWqiKl/8kujaPI7SnkOiPLiK+JwMdMwJPdZbiWBCcpRtIgM1jEEWnkfP/qlf7fK/KSUpCQaVrKHeH3tcn5obaqwdpQjuAJ86D0xMTahafwUyKw5f2lCXzpuEampVyW1fut8pmA0n8HM6IhMvPyxCCq1POLL0wi5rAj6XYgnMrDavVhdTckbWFyYg8fhFSOUlcUJhLxGGOslpJNxuUEtLW2w2uzYSCYwNzMnokY6qo2MTsLh8eHxL34BP3/2OViaRrR0RjE3PoveHfuw56EH8a3/56+wOHETEX8QHe0xhCI+OKxW5LNphMIeGEQnVYM/6MXK4hIW59YQDHXi+tiUuIsO7R6U5oKXc89tAzj3/ocwGJy44/6TYmf+xs9fQyzWhoMHhpFMr2Dw8H6ce+sM9u7fj7XZOXTs4HgVuHH5MlrbuwUZgckuCDFpfmx8zQ474sk80rkijtx9FNlEGmOXr6ClJYD1tU1xWaJ2sDUaleI8GI6KfXA4EsB7772LYJDaCjZyNtEkzEzPo3egH6QtR0JeTE7NSRgtHStpExyNtkncAp2RVpc30dHRLRvxw4+ewsLCDNbWl7Czvx+b8QS8Qveq4Ny5C+DefM89d+HypTM4emwf1hMb2HNwL+x+N2ZHx5FLFCVLjYcX82kKhTzcbo/kvTBAcnV1DWvLq8hn8whHY3j3zAWQQczsFmokcoUSRm7ewKGjx/DmO2ewsplQjR9UiCgbnaDDhc+eOoFQwCi0GqKApx48iWqzgf/61IuoNyy47957Jfz47IXzGB4exBMP3QtjPgO7y4O/e/ZlvHttEg2LXbjpdGhjoCYtiWm7y42ahyMPDofJhOHBHhw6vBsXR67C7HIjJ1pKFc+xuZ5APV/HZx97GM1GBmMT14WqF/AFJbpjan4FBocb8TSpXk2U8hXlgogKQn4fgl4PatWS2giNFqGnstDhveBzwvchyI7ZJI1nIZuDx+2B28cpa045ZzFSgRMmInmC9KgDVJzZOGGTIFaj5vSocvrY6LEA5cZPobqIvKsUcSvXOL0I25rSaDboQpl0OGR6rZBZxYNXr6VME6RpMaqClj/PopGHKZ0r+b12B4tbFcquf/HzymRRKJwfLfREKyeOcyqEftswivbbpJyosFhlLa6mDGK40lBTzm2WgZpEqngLZULDLyKUvMapdFqmRLxmdiupXKR16E2I+jt/vxxU/J/mdiZ0CS1kWwoREdo35B7S8ZBFhY68O1zK5Ieo3fraBtIpMh20vDHeQ2oHbHaYLaTtsdnTrNe0Q5G/m0UIATO6v5L+x3+nroKf2+82o81nxb/8wkmsLM/iJy+dxfxmEwU4pCjktauxieFrSiHHiSiLKWZi1bBzaFBoNgFvGCazE7WGGbcfuh13nTiMUNAv0S0v/ugpjF+5gHIpJ6CBTuHjvWbjxyn04499Av/7X/57Kao/1rdpt/yj1BT+YSablawji90qk8hGja6InFhQjM5GWP0MG5snf/xNXBx5F4nUukzxWiN9+OPf/3PEIq3KVKxWwc2xa/j5Ky+ikEmjvS2I7p5+tO8YQntHr9wXKh3oUnf5yiX86MkfwOEwY3zqpgA7vf1DQpePxIKYnLiOZHYNbr9dDM6W5pcRX1/D/oO3iy58fn4RC3PLsNlcmJ1ZwEY8gSbvo9kKM8zyOsRkWLTy+fcwfzWTESMiNhOk7bPoYIFNoIYUM34/qeCZdEroUE63B2vJdZQlI9eqnLMV5QZd3V1oiYYQj8eRL+YEkNNBB7uFjWoGm+txNKuM9lDunk06Sergix6eLRMgFWxOsJY6IEZICK1ICoKq2M9znUg5QOOOXFELjWcTY0I+zay+bWdWTSUi3EsCMpxU2t0W2NwWeAIeqRtYUDL2gvQoMT/QdH2Eo9k0yIRCKG1agasVOgR8+GeMEOGGTO2dGEVoUTLSpOgyGw2IUXWcFmSvZZsx0kHlxTHuhlPbmmjQbQ4T6vUyWlrCEvRO/SuHbLwfLI7a22KSqdXV3Q63z4uRkWuYnpyVtc3mqUJzjFRBGow2uoIGPdhMrgk4QPO4Yq4Gr8MvjTHXEN1AubczbmAzEUe1XJbrTZdFThrLFe65Yjsl+ZFKM60cmvmlwDDdXETtOaQZcrNjg0C6KM8LcW/WJhUS7O2ww2hR9D8x01HBtlvgVb1S1zTL+r6sQEWud+6vMNblWtFQjrskPz+jRhbnF5XGMOCRiRwpqHv23Iahwdvws2eexyadbKmtpJ6WWb1s3rXGmreY5jn8tOl0BqWSopzKRF0m5zzf6hJgL+wLTQ/L4pU1Dx0KdRMS5qHt3btHKJXPP/sq5ufXxKCNkWFqf1VulgQy+CURFFoDqHLzlIZ8O+tV1b+K+UHqp6b10wyFhOmh6cv5s/zdpGnSIZ33TqiNDMqmOQwlCXYr3F6XipFgHvPqhsQcqMgkuzBzCMpQM0i6ItdfMU+jM05hFaCsyz0UaMJzQad5apmzmvbv46wLee41Zg2nQBa7CQ63S5oLntv8Mb/fK3WRGLIYKG8wqOmvaNl4znOfsImMQQdoVPCgxkVq1uQ6+X1uBHw+aXZZ/wuGoLkGs45wCjsugo72bslivOfuu0Qyw5qXFOd0OotvfP2/4pVfnEbdmEMw5hAN7iMPPor7Tz6CoL9Fah0+K8//7Dm89OJPEIyYcOKuQyjkKzh69CFkc1UsLi5h965d8ny0xtpEf6zWgxbbpCOV2jSdgenZdBzZzKYwGmj+RNNDg8GlJn/S/GmTXvnYeiyU3vDpDMiP9Wf/RC9IJkGpXJRahPef91wN27YJndLa3WKI9U93leqHKHfh2a+c0SvCcCPIyvJG7ao6vVuZbvHeGxqa1y57QtL46ALEzYgLjkj+wsI8OjvbZJrE6IL48jwmRy/AVMygJRKDM+hDqVZEOr4Ka7MKSgRb+gawMs/gcrUhzc/Oo721E06HFauri3DaLdizZwD5XAJ1kwXTE0viehQKRNA/sAPtHWHcGB1FPtuALxDCg194HFcvXMTlDy7gxIN3YmpsAgM798HmtmFu4hqqhQL8Xj+ctLsuZmWzJDLLZPtEMkFHf1htJjgsdszPLmN0dAqFEl3XHIi0xqRpCYR8CIe8mJuaQSZTxP7jR/DaK69gZTmJTKaESIsXv/ybvyyHxfXz1wS5yKaSCId92NHXCoO5LodwKVuCN9SKa6M30NHdhWa1LJmDbl8I0Z4+jN0cx/SNWYT8AcTaffAGQkhlsnjzF29goLcPXi9pJ2aEAmGEQgGMj93A/NKSZJgw9qBczEvwrNPnlXDlxckpTE0uYXlpTfKYGg0TWqKcZvpkcpVI5HHuwqhkUO3duxvDuwakON1Ypn15HIVCWTi/XZ1dqNToTgisrc+jayCGUFdMokuKiQRe+PFpZBNl3LZ3jzhk0uWJU6r9e/cinWGTHVaucRS8M5wZJoxen8DaiqLIsiCn5THR1Z17dmNqfgOjE7OoikiZxa1C6N1mK379iYdx/uzrCAZD8Lo82HtwF2q1Er7/zEs4dPAO7B7ejZ88/yKmZ+bxuU8/hnJqAwGnA0vxDL57+nU0vQGk8kURF7PQp1U9CxaxqNcsy9kw7B7YiSf//m/xk6e/g7c/fF+ooSWiW7U6VpfXkUvnYDc6cN+dR2GyV1EzNTC3sCJRDwszC+jo7IHF4ZQmgNq8pYW4oE+RFp80F6lEQlA9OkdR00eUsFpXeiEeqmyydJMRToj5Fwsxt9ctJhykFbGBYcFCDRuLF8XvVlo7sezWKIlyqJNaXamiwhxMQQ3Z/Jnh9rmlGJSmihOBmnLXk+BecdnUNh0jEKQuNZnQcv+UA5QcBBpN1EjDBDRlUioUkIJqphi4TETdRRRE8QylUb1Vz6fTOVQovcoUlENWywcSnYI2EeVepZxCddqR0s4Rk+PGzKm7QiCVRkP5P5CBoLKadDoEf57TPnkvtTqSiU1xKqQOhYcdnwkdCtSnmfoUQT9I9YKFjaWizpLGzumpmpiK4JvOtFYTQmG/FJaJBK26S2JuodNCDOJm55SIF5Po9VQzL82vOGcaxTylIb+T06SGUIdYGBjrQIuriT/6F48jF5/H9595E+sVL4oNO2rMS6KBTb0iLoMqpL6BVHKduzrsdiP8/jDC4Tb4vCExvLK7fLJObWykG3Xcf+9JBLxunH76aZx96w1UKgVBEhlIK252dBC1WOGwOvDww4/iT/7qL2F13DLxu3WIqrtzbp1YqpFmgUF3UTZ8dE6rV3OwiDU8nfB4Ew24eeMq/vPf/SUSeUXlbov04Pd+50/R2dICC023qnWhKzYaRSxPjSC+MIZiag0efwy9+07A5ovBYHJKBh0Nvq5cuoof/uCH0sTu6N+Bu+66G319O6Vg5140NzeJ/+9bX0M8uSjTDmZdZTIptLa3oTXWivjGutAqudf6fWExFSjXCPKUUSQtO1+UHDiCmqR9ejxeOWpLlZIUWBLOXWFuV1IMKExNA7wOJ+658wSuX7+GxbU1NKjtYn4TD0+ZNiuKFdH0nTsHkGUjyamDFKiKMu20OySyYXVxVcWKENAgzZvPOQ2GDJxaKO2lrvtRkTQapVtzJOQeUSoWVO6fwYBQJCAOjVVqFQsVVEukmykXSN1sQDVwio5GzeOWDtncgN1tg8NrlYagtTUmjR/t4LlulFuvMmdi40cAiTTuNIPstZBznbFAsIPTubb2VjgdTkGp04m0uOKKfYEEon9scq9NX5Q2Vi07mtdwnSmTGwVU8YMwA4tLOZvPoqe3G7VmGdVmVWWmNoFYNCwTErqBs7Di+Up2Dq8BJRImkx3jE1OSc8nimFRPNiGFUk7Qd5pVphM5cRUn3mY22lFh2HtK6UHZ8LJxY5QN7xUHdYyvocZPNX/KkEanF/Kaqz1YEfskEVbTUOuNHJcbzzdSLJUBiGagZWHjpvZEHeCXf2ZjQbonnVy1TFL+TlIQeQGpkWLjxOtgd1rlDGKDz2votNuxsZGQ59Ef8sDMjcTQRDjcCrfbL+tOGCt0bCcoyD1NNxYzGeD3+uT3ECCpN5QbqIpjUK7PfPydHk2vJEeUAhfE5MlhkYw99r2sKW+7bRi7hocwO72EX/z8faQzJZk4qdRdUu85nbfIX9xreU5xwsrnkcaCvE40b1LnCfcWde3FrVSic5jHquIf+DlkGmOj3tmE3t5eyXlMbbL5s8n1VJNapcsn0MKJJc/6Yq6ATCoj4IWK1yAoYZL1KtIMq1XOTzpA8nmVKZXWEKh5pHLPl3NJ09Pqa2DrrNLWxFaTJoCPkiNwXdtdSoPPxoO/kJoyRrew1pB4IAJHBA1F2632EdK2KWUQ2qtGaZdJlaATdcmSdbsd8Pk8cm3XxGhRgbBeXwCBcBRurx+RcKtMyfmMk97udTrR29mJo4cP4d233sTzzz2PYjWPWHcQ+w4O4+Q9J3Fw7xG4GCtHvbKAHDVcvHAOMzOj6OymtjiLoaGDiIR3ot40S/Y4XfVpgEUQh/4RigWu6SK3NHOK8UUnPWbbCiFSmifFxjDADBvz93hO8zmWDYXgwccncNvUTl3yJs3zVlbwdtsmf6YhpXwOOY2VHElhLf13fmkB7VIvicxDc4Ll3qDVU3pXKc+SMOyMMFSr1Wa1XMLUxE1MjN0Q56MdPX3o6OyUgjATX0FqfVEC22m6ODVxDZ3tUaTjixjs5xQsg+vjDDit4fCB/XB4zLh57boUdeTWc3zLh5kPO8W7/QODWJ5fhTfgQGuHD6+/8S4uX56Sw5Num/sP7hJDk7GbN0Uk7XF7cejE7ZhfmMX7b76Hux+5T8TAHT39qFeK8IfDGPngfdm8SENosHCneQKDhPMM4y5ix84dYsU8dnUMbe0x+KJRvPbSq9i796A4Kfbu7Ee5nJOcu/GJSRzYfxALcwu4fmMcGxtZhMJtmJ2fwh/9uz/F1ffexfT4uNiwkkpJnV24xQunm8L4NdhtHqTyDeTyNdhNTezduxNlsAEu4tLZ88ikKjh4/CHYXV68+cbTKBey2Lv/doTDEdFZMBB8fY3IYRF2i0UolCQvbKwxZN4Pn9sllJ9UOitoWTK+gZAvKi6ahSpQYlFSLOLw7QeQziVU4VlvCvc6FAghl8lhdWUFDz/2iOR48d4X8wlp7j84cw579uzBZmIDuw8Mw2I34+z772B1JY7utj4sza8hHI0gk6OVOZttL6LBMC6cuyDUo96+fvgjIYTama0SxOLCMlbmSR1SFKZqtYxIaxAb6SRGx5dxYXQalZra0oT6YzLDbbXj84/di8TanHDGwwEvund1oFZIIJur4xdvnMVmvoT5RBYepxdH9gwg4nZgdT2OybUk3h0dx1quCHKPmR9D/URygzQGixZ3UBbtGh/+3/vd/w3hgAM/++n3UGhUYPf6kS9WhMpTyBcFkWRI96FDu9HV34pEng5J40gnCzCR2tE0SHPZ19cjh9jli2Molxvo6I6JaJ/Zj0TNOHoXC3Pabmr7hkzreNCQhsQcmEwOt+/fJ5PI85cuwOpyCXghVtN0xDKRckGXPqU1EqMUcd9SB4HSxdTlgGKRyOKfBRYpXXRvbRgpbqfDIBtgHqJawcbNSM5bBjnbhCpAupvUCOIsplzf1AGj3H55v3gQ8J6pZlNNM2gWwwkdQSMapKgJJf+bFk5F3RuF9xKwDnmvQgvVDWoEQd3Wl+iC+i3Ghby+amjZtEn2EfWIuhGG5pKprqtmIqNZYpPyRJ0F7+vqyppQTLgnSTiuni0oFBrNEVULpBdAwkjHtpJCgTUjE+5vUqQKTVnRFtmg0d2MBy3vL7UULGiF1koaoMUujZ/V4ZH1IE++xj/hgavoiYqXLyof2bz5KDdhq+fxu798H7oCNfzwmdcxHnciZ3ShLgYZLEQ4TeY9VtogY5NA1BpK5RQiETfqdSO6unais71XNH2ZLGmLNXiojR7ciU998lHkMin83de+jlee/ZlQCyuNmmgQ6Ngo1CGJXHHgoQcfxpe/+hVYndSgbtWi2yeXjnZKXa7TatjoV2Xi5Q140agzCDuhKEU2OjUzPLiOr/+/X8H47IfYLGzI/v/rn/8S7r/7MTSySVw58w4MjQraWqOwmBuwGIvI5zYwMz0Hu82Ltp7d8EZ74PDFxICjpa8fr73xBs5fuIpf/eIX0dnVrZukytvK5dL45je/gR/88Nuw25t46NT9yJbLGBm7oTQtmnU7GygaP6UzedHgFvI15LJ5mUARFHHYrYhGw2LqQOo5izllWFSVXFiyBK5fuwmT0SnTJGOjAb/HhUKpIMBXVazc1WSDTYYgtQaCnm4MDvVhYW5FmaVARYdwMknr/8XZRQEfBDyhdsZml/UhJkxaIIA+kpXmj8+3WVHC9ZaJ8EKVQJ2W48eYA8YD8DxmoPj87Kp8Xn5OZei0PYWSTDjukXVq6cwIRz0o10vS/DEvz+V0y/tbnFuUKRibS0WBZfPJzEOTTKGX19e3DBIEiOJ64bqSGArdYEHFxWSS1LKXYKQVuxZXocAivg9OjLYpn9w3OK2QJthqxkD/Tqkr+nv7pFEfGxtDMp0UDWVrB52yC7IXc7oZDvkRbgmhf7APyXRagq/pyqickxtwO91yTtCoh0APi9xCkfEgfdjYWBU2DKl7hqYVtZIBic2sOCjSSVrtpXQiVg7N3CvZ4FI+QakHmUg6pf/Wa07aL4EB7tVyljSVgRUnUDp1Whwqjaqx4n3mf2dRTz2uPiGVAlEKeAX6ca/ic6nMY9j4KUCHhlCkItJ1kI0RDfUIAJAeTNdiMinKBDhqBRjMpLWrgKL2jm5FGc4X4ba7kc+TFdJEOBiRCU8um8Pq6rJ4B9AoyU4gr6iyQ9WUqyF0eTbUMuUUsyu+PyUBoIskqYXUuhoMNUQiAdx51x3YNTSIl0+/iffevSLh6AR7ZPKn6bB1yqcyI6uIzo/7moCEErWihagL1ZEUexpqcTJnlVpLpBkaw4brlTTx+x64R+7Z6z9/Wxo1nlliWCOuzDQFq8nU1W63yfnMLFf5S/TC6kv06VqchKKONuVZEBBCi2rYokNvbalqBW81GLf8862AiDxpMu01SOPHM16AkJJqZKnDrdZpMpiQ9y8TUC2HUd4/XTLoCu2wy8+qWAw1leX94IIg9ddsMsDtcsnzsrSyLnozPpcdnd2IxDphsbjg90XQ292LG2M3xc9cgOtGDY1yEUuz0+jsiuK3/+ffxMBgH1qiUQGuxGBFGmDd7KqOayOXceHCOxjcFUGhmMOJ44/A4WwVMytq+F995TVZi/c/cBKRaAuMW2wDHeO9BTDiOpICSNHQFdVCBJYoFknBzstz4XR5YLYQpOQa1I863eBF0c0npyalxuA13fr6xyZ/+rmoNYH6/vXf2fptMU2Vb5PaC1UjeMvxrOlBdfq4YWr0XDOfTSHAcbSpKU0Hi9n5hSVpBuqlHPKpONw2izj3ZPi9fjeWl+axurCBvu4epLJJoexQtNzWGcTkzBwyqTwsRhdCoQjq9SJmZqdULlG+jPEbM+gf6MfJB49gdPQKSkVuRFUsLq2irSOGTDotVIDO9lbMTk8jm87igVP3qGmFjePrKrLpAnYeOo7zb76NhckJqVL7BvpluuS2MxwW6BvqRzGfht1rx8UL11DJVXHHPceRycRhN9kwN7Mg1BmiEv6AD7VmBStrK+jp7lc8WIMJ+QLd2lzwhQNC8/ze1/8zhod2wed1IZtOyUHM5o+mLyPnzyLQEsX0+Ay6u3pQyWXQN9SHcr2Ga1euCs97cW4D3kA39txxPwyNFIrZZZx59wJyhYo4fTrtNrGBtzvMSCY2kErSpKaIHT07JIODWYBEEkdGb+A3f/e3MTcxApfdhkQigfb+Iawsr2Jmchaf/MwTmF2YQSaVEJzi2sh1odwcPnC72OVSC8kNbefOPkyOjYg2kzQ9yY2jy5jFBn/Ag4X5WfQNDGF2clbMWEhr2HtwPwKRECau35QoDeYGZZJpHDiwHyabGZvppNhjU0TKKezy0hJibaTEunBz4hr2Hz2GHz71Et6/eF0mg1wHnCizCGkLR3Hvydtx4MAgNqangXoeu48OIpdaw/pSCovrRbx55Sbeu3gNe/oH8djdR2GqV3BzbhkfjM1gdHYRRoddXLP4LJCu2agCFgM1KkQ469L4+YJe7B7ehVqlgExmHVYnw6hriG8kkcspxy8W3sys+twXHsXU3BiqdQOuX59EIUetQEOovGxOjx8/io3NDZw/d1Xyv3b0tYuuYXl+TaPs0JGSU2eLGDyQDsFPS20kN4yN9TU8cM89OH77YTz3/LMYn5mE2UYTCArSyaVXFCDShogKsxkVzQYbOe7TROKqDZQLpHOqWAQ9o45Fj9vnEh0TmyGlXlYUEMEQyROvqEgVuhptmQgIoq5P0rY3E/kZUkAYjGxWsRISrM78JjZ4FPWT3uJ2y4FBFoFqktSX1WKTA03lhSnLd11fIvlOzN6SvC++vqIkKYG5or6xqWRBUavoEwj13nSKpnIA3W4e9WB3HmAsVEhPZ6FDrZ8Y4pAdwGaaEwfNNl5nqfK5VHpH1fjxNSQPUWhQLBTUxFEmGCyBSd8RcTVRRjWV4PVmk+f2eGEwMT7BBCORXiL4Gr2UakvRZUqPTedFFjR1WDgFbBrhs9Zw36EYTu6P4ty56/j5hQSylqjkQtKxkE2ex+OEy0NQiI6NdBZsoJBPo1LJoWdHp+jKPv+5X8Kdx+6E0+bA0uIyFpcWsXNgAF1tMZk4JOOb+NbffB2v/OxnyOVSsm9RM8YGUWi0nFBY7Dh58l78+6/99Xbj9/ETa+uw0/LWNBkBC9ZMYh00A6HTai6XRLWcgc/fiqbZKZT3f/vl30O+voKyoYC+9j587tTnMDi0D+tzs7j41kvYu6sbzUpBoglKpTxcPidqZjs2p+YF3Mrky7BZvXB4ggh2d+PG4io6O3swsHOXZpaiJt/JVAY/fOanOH36ZZgMTfTt6MSxE0fx1pkzePvD84IUs5EiWEXLfRmQNEgzJvVQUdTUBEPRaGh6IaYdduaKqVww0gwZFUCK7PWR62jULbKX8/AlbZ+0eTqG8reQAsxfxqw/eWzMEACJ8Q10m+QzRi2wxWgWUHBxdgX1smb8pMWZkEqsnDOVkQhNgTgto3aEjayoUoTGpwAUUZFVgWK2KPsAgQuuE4vTiP6BHgGPboxOo6resuwPyohLjGVVtqBWFNLxmlbh07NTEpDOYPZTD52Cx+nBM089g801midso+N8zuku6/I4pUll08v9hI6gAsSLnpgvopnIcHpCQAdGcbDLp/Ji+KXrxtSUnpNJTkQVnV0MdVx2mUpRm0c63cz0jABynIypz0Tztwa6+9rgD7olPolU3IDfi7bONvQO9mNxeUHuEaMdzAYbLp8fQSKeFmM0NoY9vT3YTCYk7scfcKOjsxXXb4zKe9hcy6GcN6JEVLahaXhlaqsZhAgLwCLZiqS0ZzghLPO/K2BRWTAoVgCLa+oJ+cOS+dpsyr6kxxbwc6qY1IZMJTm51COzuDeJORgbDAILbDz4rLCBJhioxW/IHsc8XY0RYrGyyXLJJJwaR90chuciw8I5VS+WMHbEhwAAIABJREFU8yiUszCaG/LMk9ZHsI+mFajzgDKhlK/CYqQEpyj3kM+nMqEywB/g9NUsNEfuw6IrdDqUs6S2t/DesllT+nFOkwyIRvxgb8Aol2g4jDvvOo7eHf148slncfXqOAolaj+V5EE0gto1l6dGH6rT8TxfEF09X0u05QLUKRCSTTnrJMnXI91WzHEUvZbmOQcP7cPhg4fw1mvvCMuLzYw+xREKtTQWTXF9ZrPIxkR0lpL2wf1bGe+oya6azvM5F4q9BlqqSZHmWKtdEF3TKribXuh/LP5hawqoBdkLNV+LaRC9F93u3W5p9OnGKYZPMvHWdewaPVd0sYx0UoHtauKoIltYt1NixOeK+xOlJUvLa3Ided3Y1NPnwuuPwunwyZlGUIRACoch/FVkslk5fq8Xpec4efe92L17GG1tZKi4xQxG1rQWtD4zOYF33nwVPb0eWW+7h0/CbA3IeuM++zdf+1tUawUM39aH/QcOYmhoGIFAdCvi4h+YVmph7aqD0meseoetoiuEMUDzS04RST+X5l43edHwTRUoolhLmubyI0fjR1gxH+N2/jdkgv+gIfzY92qt6hYDQvWVytFTNx5ShkTqWZNPeeW1nzR5yNMV0+N24trNa0LZC0da4LBbsDg3Db/HKZMXLsbk+gY8LhcK1RJWFtbRrFSFEmO0KjFrMGSHxWnF/NQcbl6fhd3qRX9/F2AsorurGyazDbPT87h5YxrH7zqCts6QPGiTN26ifWgQi0tLmJmYRVtrJyxsCwx1ZNJZHDp2GHE6jqWzYu9rdXkR6x/Ccz9+CvVsFvv37Va8ZJMZO/t7sTDH+IMcdvR3weaxIJcqwGxyCj2gUSvA5fKiVipjZWUdFpsNDhddOJ3Il4pySF67qkJ6I5EOaWqP3H0CmVwGP/3R07jzxEk06uREV5HOpITvf/jE3bAbiY5UsLZEzUhYJhqhgA/5XEqiIPi9iWQWG8s5uAJdOP7AXdhYHMW1K9cxOjqN9lirOI4lM0ns2j0kjkW8SeQ/ZzJp+PwBzExOi5YsXyzhjvtOwmAoI766hNXFRbR2dCHW049GsSih9zaHC/HNDYxPjIP7aSQcFYEpC+dEOi9BkHuGhzB2fQT9PV3SPPKx6O7vlalIV1cbFmZn4PdFMXLtusRrEOFx0obZbMHli5dhMzsE1VlaWhInU7F1ZnOaykgO47FjnNbOScHtdftlI/VHovgv3/ohZpbjYCKcLBMKqo1GtEVb8W/+7R8il15Ban4ebrsR7Xu6sL6xiKnpNUwupjEytoTpGws4OLgLsagXyXwa7169jpl4BoUapFnjYcqin05aqNMJ0aIoJLS49jvR2RuTQzSd2hSBvwEWzM0sCx2nWlM25qyPaPs9vL9PDv/4RhrNOnVdFE1XBTWjUywBERZoLLBIG+4bbIfT7sELP3sdxqZNNiRumuSP01BH6GpGM+656x4pwD448z5279qJ0ZGrKFdLMLF54eSrSfo1KXEq14fZRnym+Lo8RIgWk8zCjDpO2yQGQrOdVgeJyu7j9WCWkxLLq0kh2z5u4tKAlWoK+ZTwID1gXRVSOptKKGN6YLtR0T9YtJEOSHqrIMakg2nOfXxNvg4bDkGXtcBcmoMQKayXG0IlVwMhtSMSPVeZX1q4s2ZhTkohp1mkUkrWEt1PMwy21pzWNB0ePxEbNR68yqlNTT9EL2GAFCP8nIGAXxo0Ed9LrlNTQq/1JlFng8jhrP0u3UBCMrk0uqfSwqijQigWJh6QTpm+/f+0vQdwpGd6Hvh0TugMoJFzGkyeYRhm7jJsllbRJ8tKln2SLcnSuazyVV2dzuU7W2eprpTDaiWttKewkbvcxOVyRS7DkEMOJwdgBmGQUwPobnTOV8/z/T0cyWtfqSSDxWIYoNH9/9//fe/7PonNnUJs1bES1fLB7qTewKF7py8rWLml3VCNJwqeyV1koRfxAu8/OYhHpmPY3VrBF16axUYtgTK8prmn05rLhqGBPoQiEVF02N/3JDrR3s5ssjxS+we4dv06xseG8eP/9EfQ29kBN98b14d1X7lcaCv+qd/7AzV+2WxKTUitaTPNCO8fGz+3Fw8/9DB+7RN/qMbCnCLWIXbvCXW3ezYDBPNVQ6O0o0M/lhjVUttepzuyD22RBG7NzuNX//Mvo9RIItIRwPseeAwfeOyDok3PvH0O7VEvQm0ubK/c0QHm8vtRYmOWTKHN1yYHZ7ojs9kRFSsSxjuzt3F4fArVXA51Unj4uT1+vHL2bbxy8Qq8Hj8S7V1IpbO4ces2Unym3T5lj3L6Tjq7ngshZnahAIzKYUCzcbI28RAsgLgWApa4nm6GRENopkO3Cmb71avGeU107mBA9C6+H66TYrlkXGqVAWcoWV6fA5FYUOiTDMMKNGGpIJstYG87zZWk50LM0FZYuDndrUGTW2HkHORlLO2e0A/lVJo7QlfHQqbAW6PBkOigjrryWvkimf086iWzR/N3mYETdYL8m80EZKxDJLy7uxu7u0lp1tjAxOMxnD5xAq8xyzRNp+L3KKJsIk0mqRmscB8ki8ATIF3VIFotvZoKTdGsjQaWiNzOZhKFdNHEm4gmbBU7dbOX8XNyj2bjJ22yk7R0Fprsis2wzOiN6f5hQ1vIjb6BTkRCPricROPs6B8axMn7TuHGrZvSSLNoJ/X18rvXsb+T1bVg3M/9Z04xnUiUYMogensTen5ZW6T3CjjYK5mmTwYgpuniPRLi53HostDSnc3B7vau1u/I0IBMgyiVoPREuZDNhuiPfG4V/aFomao090Jn6N5LxI5rkNofGrcQoSErQ9pGmjMxB/Q9ym/Lzr9l8GJ0hcaxmFsXGz8+nwfZvJpX5tCZCBsGfLuVI8ghBfPS3D7qamme5hctvFxpaBjDwXAuU7TAAI+aTe7FbFR5QURxZMZera5BIa+RL+C19nEyN8xn5SCXf0bEz+VsojMRQ29fp1x1ybDxejx46KH7MTo+ik//+RexvLyns5xor6iy0j3Xpf8y2lJSLCs6T8zw0SChLXo0f5f2ES+juszwT1RODkspw2jUFP9C07totF0yHkPZN+YsMjmknpANrt2uPDeZDBFV5rlihcSr8WbmrLXPGoOyVr7gezESWjdWo6dm8B6nUWM4Zhq2Fj3Yal1M82y3yWdBMUE8v11kYFHWYjRh2XTW1AaWGYt0/Rb6znXA68Dzmc+mrlGD8hyaN1ZM1iObZCv3L5nc07nOZ8jl88pQhtTorkS/hr2sVavlolgNoXgcgyNjRndMZ+N8AeEw8/08otEeOTKN06dPYnCwx1BjbQ3V1y+9+A2EwjUcP3kE/YPHYHcE9fmvXb6GT/zBH8vNut4solIrY3BoFKdPP4D77rsfnZ0dxkWUD50uZusq3UtTseCxe01bdBHJqqIjq2nsWo7d313n/l+1a/84/+Me09DWC0ouctc4rzX84n5thl9kGxkOkZHt6Mh+5a9+o7m/vyvonjo3og2k4h0+ehSpnR3sbW0h6PeqCaRzHTc7PiwMzaQok5S3jq4+FGo2LC8toT3kg99Dkwg3Vpa3cOXibfT3dWNggOYrfXCwyfK4sLy0pcV46MgoCgcppJIpDE5NCDHihGh/9wBLolTatOj8bQGkZNDREE2pb2hI+r1CMY1aroQTp46ISkpovyMegcveUOwDgxFjnVFsryfhD7ZjY20VTntNeXPLKxtIZ4qIxOPq5KmHoxPZzi55wgVRG2o16mPiOP3wfVi4fUv01XAwjEqJOSIJnH39DczOLGP60DGMjg+gry+MCidu4Ti2lrcRDUWwtb6Aw8cOqfHby5ALHsD6yg7Gj51CLOzD7u42Vu6sC20101g7VlY2MDU5hXg8rDzC/qFeCapJG+LEnGPJIEPsHU1pyTwuJ9LJDLqGDimsM51i2HwUm+urmLlyBeFoO7IZUpUyQt7oOB5mtsziLSGC05PjWF5aZumMiaNHEIyEYa8VlUOSSRfx7qVreOKJR0yjlUlrCk23VtHTnE5B6hTzcwGyOSECSI1heyKGtbUVrC6vYGxkAkePHsVmchdf/earmL2zihI3XeUsNeGxO3D62DH8wi//NJZvnYerYRc6Of34/ZhbnMHM3CrKjgDOv3UV9WQF08PjWNvbxJWF21jbz6BmI32Omxekj+T7ubOwrGvGZc+cQAasJvraAacRJdPBamJoCAFXAN988RXA6UWejQxzwZpALB5GrKtNwccUFtub3PyUTWLoGrRktzuFuDDjrNasY3J6AG2BEF746utw1FlIeNTIkXrMjZYmDAza/dl/+TPoSHTgD//kE9jcXteBq0OK9E+Kpl1OZbCQg09aE52/GLpNnUBLCyMXONrRU6smZLCVTWQJv2Vnzck5h9smnsHj94rypXynWgPVYtXQUkWxMkWUQfssPVDLdU/Fnzn4iaiyUCNdjTlNGmzqQDSHqYxl2kg9gyh+/H/UOXA6TX1BrcQiwry+DlrRuqhZbGl3DJ9fmhMfD17TwPLnM3sHyFkohU611qZnRvimIZJew0IOjbDFRBOIKmQ3jno0HiCSB7uadl5DNYktdqI1lVVdSg2lhZLyPYnSKuMZrq2mXM84DPGHwnLscrPRYzVo471kIelWkWroNGaSLaRSKKyhr7YiO1xEUvk8eJy4fzqBx492o5ndxYVrS7i6VkbeYTKG5CzptqvRkxrEysTqSbTjyScelWPb62fP4o2z7yq2hHvE1Pgw7j9xBKesqAPa0Q/09emepvdS+LM/+EO88MXnUMgfqKmq1BoyHdH7Ib3d7cGZB8/g1z/xCXgCJuT6v934WYepNKQM8y4gs3Fd97V9+JTonVsrMyhndtDdN4T/5zd+E+9ceQN1WxnTY0P48e/7AQx2diunkJE6yrqrlHBn/raKRaLhRO4G+gbEpmg4XdjLZGS8QmpVGU2sJJOYGh5GNXuAQvYAXXQxLlTwF597DpGuHiS6OrG2lsQLf/MWsjUbmm4vXF6filBS0mgkI5CbrpzUUDfryOeIbjiNhs4yyqhXKzLJioVCat743LIBor6UUKEMPKQxrotOTWZHNp/TWmkLh7G+vmaeX2sdSN/kouuwG0FS1tM5pFMHQgFIq6dO1y3qsNEqCj3RUMJqrjjKcrkV08PPQQRO4JkVneN0maKA742IXylXNJEdDLV2N+XOyUawQfOPkrIfKFRTuLvR1Bq3XOl+UFdWqzE+MoMcITSViuI0iCZVi2xCLD2xRXUS+UBRKtbkwG40eXyu1ICQWu0yr8li2TSKdunduYZ2NndVhxBJNCghtaQ1mQjxi8829yheF+UwWjRu7WuihfJ9mqaZTqSMZhocTCDgd0tXGYnH8NQHn8H12ZtiarCgpbvrndurqJUa+j2RaAiPPnFGMSHnzl2UKRsL5LGRYVy7OoNspmjoaqJ4tlhkdGskquVBKNyGfKmgpo4sCaKZXR2d+OCzTwHNCra3drG8vIVr124qssHrpx7WWPFTI8RhjPLnrBw57rnjEyPYWN3E7va+XL7l7MxinYMpGmYxtoR6KcUUWCYictPk9WPjYyIQOFi0MweU2tIajVHYsBpEkAU19d6RGPc7n+iedic11kSzvRpu5XJ0USZlkUHhDeQ4YKgza5b7sNlkW4ZZPC+op+Ja5WCQyJHOQiuHTPp8vjcycRzcG+0mk2yoX5KTC+9eQijUhqHhLjzx/kdwkKngr//y61hd3dGzqkZTdGauIytPU/sss1WNmyg3Mjkj3/3imUtKJwfJHsViiaHC5tfKg+WepJihu0YsVlNoaSaNKZo1H7Molzo/3G49a3qGFHtmdP9WiKM0yGpJ7sm+NGeXpfu8R9+qwanlynr3PLW0vYauackz/AwJtwuFZPPLP2E2NA2ouD0r+oVROYwU0VlpMX2kF6Z8w7iMKx+XlHXzAGvtGdqyU/uucSY1DAIOf/lZuJ86HV45tjZIW6ce3eVAe083Et39MrMrZHbQ292DSLQTNjspqeb9TIyP4SMfegrHjh2WLrhSqOHdt89h8c41PPX0k+jtH0W5zLXtUgbsG6++qaE0pXnMWn35lVe1T3Eo8LGPfQS9Pf2wgzTS/0a+kBBA3jWDwhqN4L1f9zJZ3kNc/3E6u//+qwghtr7F7LWmEW+ZeXHwm9zaRkd7hwZyZmBnDLTUHFpuu7Y/+Q//oslFkC3k4PS7kC0XkK+WEYqGUS+UVWhy82YWHw8V5gltb24LLZscH5NLXLCzF4F4B94+exbVgzQ6wpxWuuDzBHD96py6+/b2IA5SJaRTOUwfGUeRh1eziYnJQThQUxPJgq1YrSAYjkjvtr62qg19bGwCy6sroujl8lWEYp3wMaNtfw9tQZfQu1A0gLmFOTgYQ+u0we9xYHd3RzlFnKTtbG3D7QnCy8lwpYh6tYRcuYauviE1fe9euAiPx4/+vj7Mz9/A0WPTylW5NbukwvapjzyroPYzDz6EzP6uii0WpAzNvfDuDUyfPIU3Xn4Rzz7zfsS7IlhbXoG96YMdHkS74tjbWtINotvV0RMnxW+/fnURw1PTOPrIGcxfuoBqqaBmdur4CVw9/y7WVlZk980JXldXAgsLC5r6Hj95Gg2PA7l8BtGOdglrq4UM7ly/BWfVh3hfLzqHErDzGmxtYnt1AxPHHsCd2/N4/ZWXTPaTi6YkDWl5eNC0+bzitcPuhVN0NQfWV5YQ8LjQOzCgZsTmcaGWP9BUjg1hiHQPGvYktzXd87iDijMIhcJItHeKvhkMB7Cd3MLc3ALao+2IhkPwB0P4wvMv4trsHeRlrkGdlh1+hwvTk2P45V/5V8jtL+Ly21cxO7eF7/2pH8XLr34LC/MrcEdiuHJ9FsmlPbkBpsslZMuE4onQkbbDgG7gsTMPyib9Gy98E5mDLAYH+jWdY/1i9zR1cDEyBNUaBtpjCDg9ePn1t5Glo5jTjSbdNOpNDI8MoFTP4SDPwGK3aJbSqdAuXYUGB8Z2tMejQnOqdVKOe3VwXr2wgCOTp+BxeXHh4gVsbm0aQa/dhVAggl/4+Z9HrpjDn/3lnyGTT2uazekioxwU8hoMiE7AYkD2yXWbpotE2Nj8sWEhyqdDkXoGi/JhNDLv0YRawnBNS1kkOO0Ix8No2E2TUyvXUaaTGM1UVMiaaaIs1NU0WRufXr+p4iwYoZubQ2gQN3rRPOvU2Ri9BA8BUrnkKudwaL3zfaoQZXSFqE8W2mdN9JWdZNn9C2Grm0OFIb581mLtEaHVya1dU+zxjL4nJkJFc8u62PqsbJ5b0zBqH1tfhh5qDIV4mPL3afLbavysbzTW2mbCzS9S0dgESpehHDdirkb076HVeTAMty+gJt00fjzAnUavISSC+5wpAnkwGgqW+TOhR3Y7vHJD48DLgdGEH/0Rpwqitb0qinafnhdOt6nN4D9JhaETK1GnkyeOYS+5JQ1uMBjG6vom8izeOYFlVmCjiUibH4cmRtHmd+OBU8eUEcrPmN5P4VO//4d44QtfQLGQRbFSVv4ln2l+Aw/WgMcrDfRv/umfvtf4/d2z6m6lA6EsdZpBBByoFpLYmb+McqmA0Qc+iIbdh8LBGrbnr2qA+O9+5T+g4jYUxY8+/jhODA0iTSZBxIfOSECZrjRT4r5ezudRIm2s6US8K4HlzS2cu3YTFYdDjWCEoeKVkkLab1y+gmOTE6gUCoh1dsHu8mF1ZxexaEjyhnMXbuBPPvcC8k4/HNRKkmWRSmsdGwc9DmRcJqqkSY2LiS7hU8G9gN/HopJ5TR965v24s7SKhTsrOnA1hJBDrBm8EIXia/G+ZbMZ7R+8T+lszor54HDGgUicBTXXShPFgzL2dzj0LFtRLTSEMBeZ+wVZBhzIsLmUc6+F+nMNcchgCnyz3oSmC7Wz9kLS/2BXximbS95jT9ANX9BE3nj4bJT5XBBNrRsTJ64n6Y9NzAnro3AsDAfPB4tqzr1EcSRWFmG1QJqcZS5iDWrMfnWXqPRedWVN2olIMGvXkFI5POH+0EAbreM7jDkLkUXGYEi3TC4uczLdLv0u/jyv9d2cUOmtDdJCOme5aMUgcCDmtiMUoplLP3q6OoSi3ZyZxUOPPYpirQw69mYzB2jzBuBzBRANRUX7I9sjm09hdnYWN2YWsbm1K1SYjT0lGblsCQ0ZTJhPwezeaCwkpIQFNFEMsmRolqboD16ieh1dHe3wuZ2qt6KxOC5euorkbkqmGRogWYgV1xF/nv/N+qynrwPHT0zj0rtXsLGyq0El9wlTykqRKf0pGU68/twn1PCxpxPKY/ROvIZsvqjz45o3+kxmUTJ/rKkBZoMURj+jFthcVuDy8TpSn+dVk5rez0nTSHq/iVCg/wKZMkYfzT2UzaiaE5mhcB829y0gxI/Oq1x7LdkBuwYaYQGhMDWGPCtLGBkZw+XL1xAOt6GjI4iBoW6cPHFczcDnP/cNrG8kpbdWNIiGmXUzAPVYcgXp1viMmGEuPz8jDDR8kGmXW07bvA4asjK6hfE23E/RRLFWQZU/q8GncSc152dLG28xU6zBixBoDpL83MsNbdSY21jNlpgm5lxooXithq5lBtdqClv/5L27h1pxtxaQ9tUyWuOzRBBFkgkP9zMOIaEcQbIC2PARqWS9KxdZ5cQZZ28+e7wOfC2uWyLEvIdaL8q05UDArWadQyY+2coAVrQGWTgu1a48Z8nsEnJKlJDMBuZdF4rwe504NH0YTrcfNrJjLEMeGrH1dHTg537up6U3pdEL+4OLF95GMNSGE8dPYnFhVQOJgYE+DYNaWbzZgxx+4Rf+jdh61CA/88yTePqpZ9Ae64FdsQ1/q8+/p+e30uw12DR1kvnW/x9OpjX4asUW/aM2g1bT1+r5W5FTLUaVahoAW+vrYtB19/bK4KWm58vIZmj6pljRV5/7tSbzRfYLKczeuaHJPDcXHlrve/Bx7K5tiv/b0d2NqYlRBNxuzM8vYHRkGLVsVvSiEAWbi8u4MzOLkMOO/p4OZVXsbO3A42SXX1cu2pvvXMTOJvVfDKN1IRoJ4tHHHsTqyjw62+MS7V94913RXzjZZxB2OBzR5JJ0TOrOiCJOnzyNtcU5lHMU3NKRxyFNQqmcw9DIMAr5rESZyd0tnL7vBBau38LSnXVEYu2aDtEchVSa7uFJ7O1soJg7EP1w6c4dOUny4aL+amV1U2YevFDMWqFtcyadMVPHSFRFLa16ic7Eujqwk8pg+84GRib7sXjrFm5eWsTQ0HE8+2M/ij//vV+Hs1nH+Oggtrc3cOjQJOoVJy5cXcaP/vy/xer8JSRXZ7CztYVj95+AzwWU4cDWxhoGursxd2tJMHbAF8DkocMYPXYEy6tLWF3bwPj4COqFHBy1CtbuLGJ0dBzxzk7YvHYdMDdvLKJeD+DBJ9+PlYXLuH7jAmxVu5kgN2sYGOxHZp+i+byKw1tz80KpBgf7cfLkEWkYs6kU6g4n3vjOawhFosjnMjQpx+Ejk3jn3Qs4yHNqRn1WU7q+gd4+NS0MSc6XSip4wLVVKcMfDOKN81dxdZaunk69LpGQAJw4cXgMP/pT34O95LIQyt10HqefeASvv/Yq5vn9Tjvevn4Ly+sZVBt2hUxLs2Y5gnGCGAr4cWz6kLjk12/e0MCgq7tTltNEekirYgN1cnIMQxEf+jpjejDOXpnBd969gWS6qILeabcjGPTC2+ZETRbpLNw4nauiUmdRwz3BIYe9WCQi7j5paf19/Th18n6MDB3C1MQ0bt++jf/7v/wqrl27po3T5wvIeIYZM9SULq+vwBPwKIfwIJ0WBZHIF9ECFpjUV5CKyEOF95+Zj+lUWto8NqJs4HlQKPfHOgBUVFmbkGlMLDSPlMdGA23RNrR3xpErcMIKlLkp00iGyFiZYfB/O7xUemfqTNwOhDtClhW8S5NUDjPocqhJqOhcprgMRPzwBjyaKNKOnkWjigJRPQ2V1tCOWJDREMPQDzVF1O+3WFzNOgIhHxLdCWxt7cigiM0qGz9NOzV0NQUsv4i6qlOTFsSanFpZXwqZVkSCwwRtC200DZk56M1hJW2NXAh533mQk65jJmyy8aahgooIHo4ONXuBcBQur9+KayAywsaStFNSjciWMEWn7o10XGz8DNVP9CALYSRlRgcn6VS2OkJ+t+5xveHUNXrwvlPo7+vR3kja6sbWDl769it6L+3xOJK7uygwZkPFlA1VTYMNKqJcQKdTkTcBrxvTY8M4fvSQHJDpZvYnv/8HePG5LwrxK9erauzLVUN/IrWHVMajR47i9//i0/D4A+Zc+680B3cxHOzv7KC4vwNv8wCVg1UEQiHscQgX70LX+Dhq5RSqhQNcPXcJv/57f4S6x4apqUn8xPd9DJXkNiqZPALUl9jr6JucgiMURKlQQC6TwuyFy9hZ20alYcdrV25go1JBuDuBnu4e1Ipl7fVTE8N47gvP46lHHsOH3/84/JEwIp0Jg6oX0pi/tYjf+YM/w4X5ddRcZELUcKDhVtHSXdrgsdBdrQg78zdNvlYL1eLByzOD1OVEe8yyqCdt06K56vEzyAmHahpmuKgtLatYpClBhWuM8RBOh+zq2/mMuR1YXlpFwB1UM0d3TK4SNnt8nyrYmwYla6ezaMCroRz3DzPskD2VQcNa0xurGRUVmjpaFoHU8JBums1ryBRtj8DlI/OmJj1oLlVQfE21Si2Y5YZnzZ1Z/POR4XPuCwVkZtTq5dS4qRixI7ObMbmXHLZwYGVFpKhgtSbser7Y2Oi62UzupZM0M6cKdyn81AM2xTgYHutBo1nB1lYS6f08alXj0sgilHslC2mTaWq0VPzh4dEBuUQzZ23m+izOv30VlQoLWyAS82N8qg89PXE88tAZnH3jTbE7EoNdoljSdbmvqxvxUFiaMOq4N9e3sbh4B+nMAQrlBnb2Utrv6rUyvG6fYoTsDhph8dm1awASCntlOsfPWCnbkE5lUS7g8oxNAAAgAElEQVTXpI1jc8ZIHpkAqXG3K9jd5fYJwSRKzP1EWX4wsT2iHcu92I9DR8bQkYjjnbMXsbvFnFs2JK0MOu4hxnyIRbyh2RpdKZFddYds2K2oCMoX2CQxCoYNPT8X75vcmPXcm/en56BekfsnPx8bKu57yZ20mC3Mh5MxDR01KxUNg7jfcg9toWwaoHHwKESZeXgmaF24i+jyraifOsiIiMVCqFSziEZD0vTevHFbeyOvQUdHCH6fHceOHxaL65WX30EuR0TNSjSrV9WkyOhEn4ENZ10O9FwvBAK4zsj6osu9hnp0oQyzYa+iUiB11zCU2BCXqD2UAY1pkGU6dE/8Ay9Vq2F7D7ExenUOYPi5eRbJuZcmSjKjMTV46+u7IXmtP2tp0+9CQda/GMqqiSfiveJrGLTTCZeHjZzJRGTkVb5Qwv5exujqiVJaEgmtHct8raVJFCX9rlu1FQPCYaiyZlkj0ZGUbBYLnbQcbI1DeUU1hnEcd6NuuY3zulEjzSzRSLwDbn8b7A6vJDHUSDtqNfzzn/pn6O1OoC0YlA+JdLpoItQWUq3HBdzWFrIGRUY2wVLgt37zd/Dcl7+IQNCJyakBPPvM03j4occQCfda5jHGkbZVM/2DmrUWHPf30ex9t194Vx7xnpGoRW7Sd7dYqC3Uz6S2mvKJ6Qu3bt5ERzQuiZmDWYzSPBsZgAzs3n75j5oXzr2LubUZONto7VtDOV8RPD/aNYKGskf2cPjYMYyP9KGSz2B3fx92txudoTDiiQSyDTtefvUNBJxOHJsYRXo3qdyPaCSKna2kYP+R0VEEwiFlbtBxKbm3j8XFBUyMDSPgcyjIPRKJiQa2tbGugzJGB8l8Tvzy7U1a4zNTBXjy6adxkNqDEwwjnEV/fx9qtQKCIT+6uztlybq+sYLdvR2ceehBXHj9HdRqPDB9iEdMzlb/sWO4fv4t0ZsOTU0Jot7fT+tAJ30tGIliayelv/1+TpI6tCmTvhiLxjF/aw6j4xMYHOxD3VZDdLAH3/n61zBz4Rae/NDTQiBf+NLLyGbd+Mlf+iWUCynsLS9iZ3sNA0O92NxYxqHxKVy8NIdnfvCfIZNew60Lr6M9HsPA1DAunH0DD3/4+7B15xa89gb294sKw2Uhk0ymcXNmBc987ONwuF1Iby1jb2cHk9NHsbwwg6uXzmN0dBRdvZ0IRCKYm1lCvcLiwoWnf+D7cPGdV3Hj0gWM9fcin80iVyphc3NLOYdnHjiDSEcC77xzAZvra7jv9HHlIHYlmCVYkWNRLNELGx/MRhU3r1zSfeQBs7m1jampcQwN9iocmQYvqVQa167NoJArwVFvqMAsVKv49Ge/hI2dHIo1O+pycrQjYHPizOFx/NK/+xd4+42Xsb6xoSa4a3wQF8+/C6c9gFfeOI+vvPwm0iU2fUaXxg1N/HiwqfKJS0/qFZtebnrUShIdZVZZjnSvRCcmhofxCz/9E5j5zjcxMtSF7b0kri6u4MU3rmI5WRItqzsexNNPPgxPmxO3lxaxvrGHbL4mO/diqaDmjK6EdFDj4Uxr956uHhw/cho/969+ER5Pm4qNz3/+c/jt3/4trG+sGnF90+gw+PCyCe3oTmhyTJ0kKUaaSLNxojaPepdGQxrVWtkYmoQjPIBqyvuR4ZGVv0dUnlPN1p6jss8aD4nVYKGAPN8Z6No/1IdcyQR1c7OvMAuqahzeWKwJ/bJspKWBaNZlihPqCGriy+KHjR4t1jk9FwKn3cnYtRPxk526w6Z1wPqOCWuKQLDMCczvoL6P1DIWaSzaGAhPPYdN6+0gn0YsHpG2dGtjWzoTOYIKQZDk2/zVonzKV8VMOkkhEupg6R94kHFKTooUKXO8P8yKk5ZPGiKjORKqa01safBBCpmhQRluv4pJ63dTwxCKxOAJBGF3eS1tHw9c01BSE8qmSdl9LTtucZaMnotvlOuCVGQaCrEmZ6HIz8MmldQ26kuqlQJ++Ae/F0888iC2NjZw+/aCNM9zC4vY2c2pAeXLCY2y2XD8+BGZN83enset2wtC5anf9lCL4XHjg0+/D/FQAAvz89IE05jk4ltv4cLr31EYdblWl/kV6Z58jzJ38XgwOTGJT3z2s/C1+d9jxNxzUHFIwok4l17pYAeZpevYWbyJwf5OBGJxpHfWUSoXEOsbgKvNr8L0IFPEr/wfv47dgxQ+/tFn8LH3PYTlm9cQDIfQO9CDucvX0dXdi3Quh0h7HJs724j19GDm0lUVLF967RxWimXYgz65LaeTKeU5NZtVXLl0HV3+ID722EO47+g0DtIpXVMam7x+7hK+9MqbKLgDyNfpxpyTiVWNaAypT0TA3G4VrERJiLQZapahL2uqb9mntbRbLUE9B1Lm+TNFhZJJWNCySLIDx04cxaUr11AqG02emnKvC/FYWCyO9dV17O8d6JlRAWc1mKQEcqqu99JCE6mVYhEXC2t/YJYg17dQewWbGcqXKQR5O00cDG8Sz9paqYSQv02NUyq7r9w2upTa63YUcxUU83y4TX6mbNAdDZMJ6HIa0wsb0BYJW4MYMzSSC6KeSxt2t2hQYzdZkCz4WCQ3Laphw8rJsoxp1KxywOKwI97ZjrHJQayurGN70wyPjObPjp7+dkRiZEU0kT0oYHeXGmy7hlF0E+cexudOk3A3KeMuPP7UIzh+akJr+ebV2/jal7+NUpHohB1tzMkcCCvPl5rZSDCKr73wLRw5fQKR9ggyySTyae5jdawtr6Ncpi62gHQ6q/2CeiVSjfm+WSd0tLcr25a6ZrIWnG6iHzT6cMHuoplUE+PD0xgZnMS3X3wVG5s76O3txcFBFln+nc2hSdOpKr/XUHc5NCPljo0f5Qhq1Crcl4wZ0MnTR7G2tor5m0uKHeIapFOs0biZJltIm9BnMwDnAJtoJnWepokwzXVL31aplq1myGEo8XQBtdaicl/LZTVIzN3zBuyiqJMJltrPyoSvxXig6zqzag0SZui7rT22ZVbC98bmr5Vzy4ax1TQJhZIEwoF4PAS7oyLN1s52FmurW2r82MyF2jxoCzowPtqP4ZExvPbqO7hxfQnVmkFE+OzKpZIIq9aapSHkIJCorLSQhrbIdci4KrIf6LEghLVAc7EKqhzG8lqwYb0XPSQyToMn/WW+3tv3zbkkeqS0h9Zws0aE3NhotwxCjIOr2VhbbJ7Wf9/bEN7bN5hBqOVyq0bANH1mmGI8DkyOJenwbg3Cy+WS0DUOMjgsMnEaxt1aAyS+Jw5HRSm2mRxEufwapkyL3s19hGvfsGYMRCbtH4ev0iEzh4/ndkNDWjWGHH7KyI3Iow+RaAQ81ts7GKfTrwzIh86cwUc++BTsNKzisIKu3sWSqUWjUTgaJsfYUIjuEZ1zz6vbMHNzBr/4S78oNNrtbeLQ1AQee+xRPPnEswj4owBzZPUGv4tW/R/UBf7DfrhVs/AeGDq3qexaHIkWX4JnuvxNrL2WdUO5kMOVt95ENORHZ3cC4Y4Eak6PXHfpqWL71//yiSad2joSEeSrGbkzMWuIXfnhsWlktvYkzG3WbHL2DPs9aqDcfp9E7ulcVshLX6IPyc0tHDtxRE0FN1Y+vIVS2Txkbie6uzoVE8E8O+5ZdA4t5LIY6OnEzI0r8IXCGB8dxdbaqhZoe1cC5y9eAuxufPOr30aipw+HT55GoqMLF8+/jVx6D6PDgzIi6O3txGBft/J0OEXY29vGiQdOYGl+Hu+8eRVeTxjRSBgd0RA6OuNYXLkDygk7uHg6YqAYfz9bxMbaOoaGBvRA7qWyCIbb0WjSztaPTDYjxMPu8mP59hy2NrYwPj6F3oE+rKzMoVDIYH8zjWhnJ6aPTSK5n8WLL7yD8YljePKjz2Lj1gUUcxnxjnmgtYfDeOXFV+Wa+dj778P+7jpS6Qx6Rwdx6/IseruGUWsWEe2OotrkRLmOt77zHbz28jvwemIYHBnBBz76NBzIYGVpAZcv38YHPvxxfPUrz+GRh+6Hx2vX9JBce5oC1JteBKL9OPn4Y3jr9W+gvLuOSpZanjo6Ep1qujlhnpic1ESZk8Vz597W5jo+NijBLGM92Ai7/UGsb+/hxKn7dAgz5N4XCOI7r3wbu8kNBb+Oj49LeD03vwDquEkbKhykRV25tbCKC5fm1IxWqCVh/ILdhYn2MH7shz+E+blZdPX2YfrBo8jbCvjGN15CJNKHP/vr57G4uY98leXBe0Yg3IxYWHASxA2FhxqHGNQosOCKx6Iyd+jp7pKpwtToMI6MDqCe2cHjZ05hY/0Ors4u4sW3ZrCWrknn8WPf+z588Ikz2Eru4PbKJirwodr04hYdBDMZlGs0C+B14pSlLpe3w1OH8c9/8n9GyB9RoVRtNPDbv/c7+OrzXxIKzgKe9D5j+e5Gb3+fmp5Lly4ZxyWKui0Eq7MzjnKFZjwFVAoN1Csmi05IEZu4Cg+Klq+ByUqTW5sOD0tDZrWBZiM2jlNExJgV2BZhY2qTAJ3fz8/AZk5Cf76JFiXLOoC4SSd6OuAKmCgCuog2qk1p7tiIvheIbopDGsAEowHlCFLHsr+zD7fDLWG4ssesZkHUSQ+DvDlNJrJg3NtYdHf3dSOV3pPDXqlEU4sUyzkdkrQA16HYGoVZ6J+xmTeHjygqlt05UTO+b9KTVQBzn3OSSWCozUTlTIiyTdNb9a8quC3Ovw5sc2CxWeT6kyjdTQG7R06s4GSfFCCuacVXGB2YkAdLv2UopqY5NRNn6hMc8HqdqJeL0g6RUk5WxJtvnpP4ntP+w9OTKmpyqX1MjA4r4mMvlcHO3j5WNnaEenMffOKJR2UidPnSRTz15GOYmh7H+Ys38drZC0hnierbcOrIFJ59/xlE2kjdgjReN67fxOf/6i9x6exryOX2UGLouBBPGlKQouNE0O/Xc/2Jz33unsbPgm6ttSZ6cLWESj6FO7NvA9lNrN66jaC/DQPDXbDT9TGTQ5YosdOB7olx7O6m8dWvv4bZ+UU8/MBxPPXwSTjLeSS31zHQ34+bN27i6On7kCsU0T7Yj9m52+gbHkY2lRFC/annvo7XZm6jLAqcDQw3P33qpJqgrzz3NQRtDjx2ZAo/+OyTOsMiDNO2R/Cpz38N33jnEpgwSrlDpVRCqVwRPZMFSTgSNOdYsShKlKFCVUWvM657VqFjZci1PG1aqFVr4s4BEWmKHLoahiMRFDdyNG/iOqJeLNImgywWlzvbu0hup0SZM+xna8hhFXBm6mtQXPMQmCBqhVwzs9bvlx6MaA0LO6PX0Te+N5uhupsIDrNBiWyQBhyOwB/2odIoyqmU50Ylz+B5Y+GuJtbRlJxhcKwXHR3tOPfWBRSLNDazTItaQ4CGyekjTf0gxTgDFtZ8Frju62ijIysNPfIsoC2NnigALE+MwVMw0oZjp6fg9rlw8fxVZFMlq9Gha6oT/oAbHZ1htHdEVQwyO5gNx9ZGEgQESBPjs+jx2TF1aAQf/t5nEIp65eT4tS+/iBtXF9GouBRVEon5cPqBQ+gfILuHdE8fbs/dQTSRUOzA5uoa5mduYW97T9rSetWBVIrPk6Ec9g33S0JAgy4WuGOjEwiHQrh86bIikGIdYbRF3PAHSXFs6L1Rq9kRSWBsaBLfevEV5Etl6Y96+vq03xWyeexsbqOUo96W157xAozMMflvio0pV1TEf+R7nhU9/PrVG1hZWJeTJnEAhXtY7p289nLslONkQ/RfavSEOnHob+XbsSkxJj4mDoFmIFzv+p6yocyzZuIQnU0qnw9l/gWc8PkdktgUC1VsrieVScrhIBksNJBiM06UjXRKYyBikEYWuKJTNxhYb8xsuH+2Aq5lClZj0+ZGNBZAoiuspns3ydgu6sqNEYvfTySL1HSb3JRdzG9e3sbejhmG8BnmeSM9rBXFQ8SNn6ul3+bv5uCV7q58qsg+IwgRDIWVT8jmj4Ne/pyuLa+Hn0M/sqyY48gu2kLDdPSaM0DUSdG+babxY+2gnNz3Gj/zjL6H0v0ts5Z77Pq/W/N3r7lLqwFTrWANyNmIaf14nMri5fPMxl2ygLVNadHFnhGdyTAcjFOwWTc8S6XvrdYRCoY1AKBDNs9t1R33yCI4/NUwVcYvFvOGw25rYNzKRm+9bqCNTsek9zbg9YUQjrTL8ZVr7OEHTuMHv+97BSbx/KSr8quvvYaRoWGcOHZUiLfBvIwbrtGnEP4yiPjv/u7voC3kQyq1I8fd0ZFRPPzwaTz++FPweoxm3tog/2Hd2j/mT7cYTxb1qQUA3wsG8tdJOq2DwAzB9c9mE8mNNawvzKK/qx1Vmvt09sDuCcDGRvc//6cfaQbdbSgf5E3um6uGGqpy/GPJ0tuRgJMi/PV9dIXbNckl7YLdfSgeUv4Zw6wzWykkOvvw/T/xU3j5G19CrZBFo0ZthxelalUFN/VdpNtdvz6DTDaPUCiGeLxdbp/RWBT+RCduXryE3Z2kmrnpY4dpuIVvv/QKOmI9iCW60NM/hJdefAnJ7W2F4O7tbMquPL2fhN/jwsjwALL5DEbGB+AKeHDx3DsIxfrR3TOChdkbCPi9qJULGB7r1wbEwoYasGqliGh7FJl0FoVcWdSZreQu9vcPMDw6LsdLLu6h0UFUSjXMzMyirS0q85e+vn4c5PcQifqxvrKBvb2kaKttsSjKVRdefvEcfv5X/jes3HoXYTeNa/YQTnRie3kVF8++i1Kpge/5nz6O7ZWbSKdSmDh8GB2dXVrcxeIBnIEA5m7eQjgaxcvffhPJ7ay4zIcPT6JY2JN+cn5uATO3VjExdVyT3472NhWJN27Oi2bJ1+1O9KC/fwrDk6eQGBvAndm3cLC9iivvXIa/LYLJQ2OyWOcGtbyygnC0E3O3l7GxsYnTp48jHPYhHg0iFvZjJ5nEwsY2OvsHTUhxuSZKUCqXgYtW5W477nvkDBZvXEcyuYsTJ07LJGh9eVFamLNvXsDi0h7yRCKdTtSddvibdpwa6McHnngQGzsbGJueRO90B0rI4/f/4LO4eHUVe/kK0kWaaXBCbqaYJtCcFBDy9j2WQ5bhqXMaTKdUVkjRYFQDjEq5iIceps5yBwG/C7VcFlODA9hOpnDp1jp20mX8+I/+AD72vgcwNTSIze19hDt74Q93IF9u4PkXXsK7V64gk2MwPKdfRq925NAhTI1P4ZmnnkUkFNMBw83omy++gF/9L/8XNjbXNOXmECEcjaGzqxdef0iH61ef/7KmWWQcUnxNHc3QUB+8Xoe0rpUi6ZikHBqHSj3oPFuUi2UOknv1bnepIS2DqtYU0OL70wCoRipXkHx6owPippFNHxgjBk4frS8hZnQsDNIoKSIXOjagbBKpCyLN3xS8lqGMNSVkcxuKBeEKUO8XkDbY1XQph8v4WJtf0NJL0XHs7gS4WUckFpITKhGY3n5OwjNI7WS0cZkmsWryzaxQaE00rdyjlq6vdaiwkeU1YhHIhlL6BpdXCB2nnYZoaXR/ohdZGi7j4GmmnzylWXgposFOWh6pQsaG3s7JtKVZkZ7PMm3hmrwryufPt/4W8mfmwdzjWJ6NDPch3OZR4RCOxCyUzqKj2mwSbPPdTQz1Y2yoHyHSqOn0yKbbYcfq6gruu++UTCOWltewtLCAE0cPY3pqHDdn5/Dm+WtIZwuyyP7QU49gYqhPRbjOlwaUafjpT/4xnv/rv0A6k0RZ5jsMqzeaT6JB1HzTbe1Pn3sO3oDfZCCZLvau5qOaTyOfXEBboIFKLom91RUxLhJjY9i+dQWd3d24fuk6ekdGEGmPasL71qvnxDRY2tzH2EgfAvYiuuJBuB023JldhJPr3eVGrLcPoa5O2JWx5cHO0go6hofxv/+HX8OrN2+hxAeIYeuhCEbHRhFv78DXv/YCHJUqnrnvJL7/fY+ir7sDSzOzmN/O4i++8hIqvhDShZzclxlLUqkadIyGZ2zYOBjhviJUvFyVrlt3rEG3Uys6gMNmq7kyFCtLEWL9ewvxo9GG0XoaShV7Kd470rzJTOCknSjf1vqukO1WrpfRGhr0X2uGgwpLj8s9RvNe3QauVe4JTTRJ63K5xIIw3//eM0qUgsUpQ+j5ui1kgs8QKXvxrihgYyNQUdNRpEbPRAkiEPWhoy+EUiOjArVStKNwQNMMIiSWJT6LRyH2MayvrQu15H25SztFFeFoSJldpNRtbSaxw5D7CmlmFm272VQm4P2PHsHgaB8uX7iO+ZlVlA7KBkFxGfdNh5OB7FGZffD60MV2P5kR4sXXIyoZivrxQz/8MQRCXhlaeD0+nHvzXdy6uSiqLYthZkv293fg+ElGfxgUq6dvEH4/i+ItnDt7HmtL6ygV6MroEfJPai1fn8u/PRFBNB5CJp0SA6K3p1fF6/Xrs8gcHCAYCwD2Mtx+Y49PvXOjUkPAHcDEyCRcbi/2Uwe4evUmMtksunqovffDRVFFsY5Ll64b8zI1ZQYlqVPjXamjoyOCD330aaTSu7h1cx7ry1tyIJV7MzV60ksbJom5R9RmmeKYjAyub+5jRBv5v3kmKZ+N+ixqtfgz1LPSXVNaaWrU6JLu0HUqFkqie4ajPni8NnR2xlQnJXcyaNSZr8a8QbfYHGxUWwiYkF92/dJmGuolB3qt/Zj/PTU1hfn5eTlSsiFjQxplDnRPBMViFWuruxoc0OiIiDkbQwINbF6IjqdS+3IUzx6UsLa6Ke21MdLiVm6aE2UICnAzOZX8zKSbEl0kysohXK7Ic4uh8X7RUMn6EQJKhI9yC+Wp0urfoLCSEugSmyZO4esWG4PX2his8PNTP0k3RprFGQfQFjXT0F6NBEIGHZZD9t1G8h42S6vB01N+z4Co9e8tYzOjHzTIH2nr/OKevjC/ZIahysHl+Wh2BTaGrbP6LnW6wcY/IFMt1gJkjum1aATE6CgrNJ6bDv+dtN4W40jRVA3zeyTLsFo2yRukOzRRCW63Vz4HMnVzuTE8MIjHH30Mo6NjiLd34sb160Ifn3j8UUnOFLYulLXFeeI1NbmhdH2lHrBer+Bzn/sc3nzzLXR2BvCRj34Ih6ePIRJJwGZjULtl+PJ3u6t/zIbu7/Naf8fFs/W2zKzbGGO1WCUG9TOyAo0AG8DCzHUE3Rzo+XGQPYA/1I5gKAHb7//uv27evn4THYEwIgEf4okoZtcWsby+gemxMXTEg9L4lbI1tAdi6Ip1KtCbyFggEsDph09jd2cHyaUdxNuH8SP/y7/HtfNnsXLrMnK7q8r88/h86O7vl5vk/s6GQtaZR8eLnMkU4PQG8eiTT2J+aRnbO3sIBEPweGwo51JwoonVlTWk9rK4/6GHRWuav70gXq/X7ZA4f2x0QEdfNBTUJnxwsIdoZxjZXAb5bBVtwRhqVVrfUStoQ6V4oAYw1t+LYHsn9rd38ea3X8KZR8/AXq9qstd0UNAbwfztOUQjcYSCbdrMVjfX4HDS+Y1ZhklcvTSLBx58CD2D3QhEfNje3MD8zWsIebwqzAJhatwcGDp2RkjN3PnX0MlJJ3nmTidWF1dw/vw1HD5+HJOHerB4aw79faMKIB+//xSunn1d0yAKpNmSX7g4g97eYekQyuU8SrkDvPv2ReztHaBQrOKj3/f9GBnpx+bGIlL7u7h85ZYslcfHhmTnzgBKryeKYPcgBqeGcOWtv0Fxd0e0C26SRw5PYm11UZuPpy2KKxdvaLMkxWJifBSxaBsO0km4GIC7usHdFo5mE24bFBCf5uIKtslo4OixI7gzN4cl5iVWbOjr69HPU5fxzoWruHpzDYWKEzWHk74gCNpceOzIEXz8Y8/gN37vt3HywZP4/n/yBOCz4T/+n3+EqzNJZBt1HJQ4OSY8b/QGXPAsMkgLaWm+iAJoCuejqxSt/Cto1mgwUZcGkFoOl7+JUo2xHE6M9g1h4fYibs+toK93BP/xV34FEyNDiLcnYKM4XQHsNqxtbuCVN97A2ua2oj9IuQsFg+jv7cPYyAh6El3I5bJyfqVFNe3c/+gTf4ivfu1LKJRyqDarclPt6u1HJJxQKCjLzG9/65uaghMKN1P6KsLBNkxMDmFvP4mdrRSK2YqJMHA6DaJZNhNfNXlydPzbmoC7NBHtFmpnjLunjYe2RxQgFhGkbxoxO1BgSHUmL6OWu8Wrdm9Sr6OyLVfBWaN4PyM7eJMxaLake//Jd8M9whvywBf0IbOfgQsu5DOkl7436W1NoFtFrT6PwyYDh6atrklqNMJDvojdrX0ZOchUQ+HwEvr9bTG7hVS2JpVE4Fho8/BhQ9bKQHR7A7LttzlocU5aJXcboz9gA8jvMw6cho7K01J6PSF2PBw9xr6bzSAd26SZsVIXRVs11t6GYkMKp3GpM4W/afzUJBIbttdx/+nj0lxyqMQiUAIn673o+5tNtPl8SLRH0agUMTE+hJMnjiKXK2Cgr0f3dnltE6+ePSdN0EBvLw5NjKA93IZr128gX6IOJ6jp/bFDY4gG+TvM4c7GjtSyT3/yk/jKZ/4KB9k9FAplhbXROInXmJT9gM+H/r4B/PnzX9E9lY5CwwX51IuOerA5C2dhHV53GYVMGpmdDBITx1Bz2JG8PYtw2K9weDJBqhVG6myjVnOif2IcDbcf18+fxfEjY7BXS3o29ta3kIjEsbyyLnSsvadHzwifLxpZFZo2/OTP/CK2qg0UVWM50NfbLzR9Y30Td5aWZVT2+LGjODXQgyPDg9KL//qffBpr2TJs/rCok/mDNIp0+ANRCw/cDrNvsMChax+NhYieycbbbhPqx6JQZipN6lmo1TRxHC0Kl+g6Vqg2i0eiLCp2iWjIudIGl8+FwcEu+Lw+7CdT2NrYQ6lI5ztDN9aAgK9DDa5MPAzt567rHp+7e+NLLDKQADoLOSO6yLXI969m1XJx5H7CIrb17PLPuF+G4wE1gKR5lXIVoXIMLqexgi/sQrQ7gLqjoPtQyduQz7LwNbQ88xw30TX9pKcAACAASURBVOZnlmpJrsRmCm8iMVpZgGxIGs0quhJxDTpWV7dk+a+eREZTtIO3Y/rkGE7ed1jP/cy1RZw/e9GgVsrRNJRrm72GaDyArq52ne003MpmS8jlTExGwO/B5NQIFu8sYm97X/eIlEIWuoFQEG1BP/b3kjJ9aWvziDnEZs3pZByHC4uLa9hP5XRW8LOQtk19Fmng0oS5SWmzob+/S3RGXlPqyDg85rmswZrLYQKx3cwDNeWp3+OXK7SXhmI2yL2c73cvlZKBVk9XQhb3uzsZbG/S0MxoySwJtgpoNhjRaBBPPvUw9vZ3MXt9Dum9rPZw5eXJ0IGFtom5McM1o082nYkZHNK5Uhb/yii1IRgOmgK+5d5IJgQjXujQSN8FoT+Gsmpy7irSL4bCHkQjjHaqYG8nC9hojFPQ+SmEmTR+7Xkmb9VQpqHIJ6K2LW1max+emBxX40fHQiFalFdEvWhPBOTcffv2qkx0SN1kQ02apppImW87sL21jVAwJFfS/VRa56B01dK5msGAni81flZOnRUfwkYkl6dpkvnMRlTA90rXSIfQ+WK+iGw2r4ZV+m+ywqi9VK6ueb1Wo9ZqykxjybPF0uqSBSPkzxqkWZmCXOfSQgrIMYwfNcpWc9dy+WzRAlsD37t0y3uaQHMOGedf7qtESPm+2LAluroUm8bPIdTT7YSvzbizMruZelv5B6gRNRFFHJ7IcEm6QL4v5r1yT2sN5VmDmSGUPi9RY8ZA8Fzjz/sCeoZ4/zko4bri72HfSwSPQ0myc8i6YOPHZ4p/RlZCR0dCDL6watZpdCYSQmMDvjYxrep1u9BgNuG9vd1ob4/fRbq3NrfwiT/6JG7fuo6+/jgeeuQ+PPTQE2iP98PJgHZNse+mtP992rR/+PdaJdx36zsNocnUInfrLM0DjZ6ZchrWSBwmkMqv3M5mA5WDXSSifjphIF+qo+EIwPaLP/NUk5TA7nAYCb9fzc1+qYRXz13C+OQEjh+bxMt/8224bG4cH5/CUE+PhMycDsTbYxieGEapmMfCzAIG+qZx8smPwhEJ4faVN6VZa5RygmfpDMnuPpfeR6IjjkIurY2nXKljY3sP08dOYH5uTrbevX0D6syvvPs2Ojq6sbGypclys1HFzOxt+HxBQdLTx6bhcVKbdIDuroS6/6WlJTlVfuBjH8DC7Azi7SPSA22uZTB0+H54Iz5cf/c1LM3cxGMf+gC6RvqQ2dnEpXMXZBhx8r6j8Hqb2FpPiopDh8WtjR3lXo0oE9CHfL6EnWQGVy/NIJMp4eR9D2Btax0PPvKwHPWS6ysYGxjQ4vWSuhOMItQxBlewDQuXXkNmexnDw0PYXlnD3OwcHE6fisYTpw9hfnYOA2PTsqON9Pfi7Ze+I8oEn/xYLIzXXnsLp+9/AE5nDUPjA3j1pe9gcW4FAwNsrH0YHh3Vxr2zs6lJDSeEhLF58FUqJTzw2OO4dP6CcrOmTp1GtZrFxu2r6IpFsLmxjalDh3Dh/FlE43EEQhG5pl1n+HADaG9vR1dXB/L5A/ijYaxs72B9cwsdERaiJVmfi/KBJjo7OjA1OYnNzU24PQHkCjwwKAouYXi4D5/9wldx/fYWchUnKpI52dHmcOHIYD+OHB3B7MKcKGXxiBtNVxPfePEtzK6kUbIDBU7G6ixIuVmYzcVUM2YDInrB/+Sgge6ylXpBG9j2+h6cTa/c0n7oBz+Cw8fHsJFkkPUWbs0uCJVYXd7CR57+mDL2urp74G8LywGLmiBumps7W7K5z2Rz2N1L4ezZNzDQ34fuBI1/0lhdWUZHexxdXd2KvKCD4Yvf/Dq2t9alq2PD7/H6NQkOB+MolWooVEpYWr6jTZNrnLo/Psi0Tu8f7EZff0LXMbm9L6c0rzegtV7KkW5mxSFYVIzWdO/vNmI8cFs0E1kv08ra2kY8bR4zqeR0r8AojqyCw1taJRlK+F2IJcIoVYqgGRTdFIncsci+9+vu71XxZ4PL60SwvU16v/3dFOolun8a12o2b9zF7qINRnFhKJouhw4eFkpd3d068PjemN/XimWgNkwHpQVOymjlnubXlDU8xIzBjFsZa8ZMhcWaIhYc3OgNvVNUNZm9mM+kxq1Fc3WwKbS0d8pqon6oFTZPjYFTSKgaNP5WBvlak/KWsY6aRctNlP9sNePGAMOQsoznPlFEczhq8+bhr4Bcn/Yy/qzXCWlYerri8LpceN/jD/PN4XNf/obccutNO/xeL9ojIYwPdSMWDoAFFO3j6dpGel+Iltei55n8Rw4s/vyTn8Tzf/WXCnDPc/LOgHuaDliIH4Oh+/vZ+D0Pbxtd6Vq1Yx2l9A5Qz6KZX0dqZUbabebH5dJFRPvGTSRGJYdCbs9M4/0hGSq4I2Ek99MYPHRUr3fjrTfQ29kJl9Mro5Imf+YgbeiCVRZ+DsX+UBvbOTqC+Ttr+F9/9TeQ93hRpq7T7cHgwBD8gQBu37xtitJSBR1uLz720IN45sknlDv7M//236Pk8sLpaxN1i/q+XLGgn/PR+t7RxEB/L3ZTaSyubaIh52neExYWLHIMJY20J9589oC8NywkWVzZXSa3jfsxNb1EBaiXUjFOykKziRAZFKQABr1I7R6owCctTpNqFXhslmjcVDENh6URlXGK5e5oaON06bQoyq0oFq1DU3SySOd+yX2DxbCpI1sOvtbQxtIvsiD2h9xCyfj+SdOnRps5bqRZuwM2BGIu2NymWC4XmigV+OxZiBLppk6H9l/m0kmzZA0HTONnzBSIqLCIpRyBexNNq0jLkoMxUT+ufZcNXX2deOz9Z5DobMdrL7+N8+cuGTMmmSe19Lt1UVPDUS8iETpWGqMmn9fQSYsFojNFc69qhq5LyrYpSu1iF/A5yB3kjQEC7xu11dmi0DZSMnmWGrMog6KxKFWoPJspO8067JJF0CSHtcPY5LBo7jRaWlnZwsryunJNpQ1nE0iqcNMunbaGQfr/JmpGBkA+l5wqea/KxRoyqTyqFch9UaibqOhONRiUNNDYhYjX4tyydJm8b3T6lQFak+/T3HeT+2VyDE0DYeY/jOviOiGKyb01zEgnNQlG00f2gsm548DKOG5KDmAVnxwOB0M+xOMB+H1OGSTt7+XRIMujQOdpo8WnBEMDMGt/5Zrk5srhdi6bN4ZAluMy0XC+B/PF98HGgPp3N2Kdbrk81qoOXLo0I0NANn/8p1Am0gzhwN5OWkg9P26hVNTnNjl6BjFuSQHMwMLSnJmuUcPAcsnoec2AxDhZsilhvUUJCSnBdJKcn1/S2jUOlww1d2m/ZmN+L0JnUDyjZ+dg06wDMzBpmbO1insxVhixYm6crnkrhuPe5o/rUHFD0oW/9+/vDXTeo2vy2pBVpAGwj9E1xqU4GAxhZ4fU3KbqT6JtjJ5hQ0hDNYMwmaZO2XAWy0exQqJo1oyunkMQouCgTtc4V3PgyvPX6WZeI082GvGERRfm0JmDeu55HExxmFKtllAtM3ubaFUb3G6uOQ4fieIGlBXZ5vchHg5J4sU9lWBQPMr6tI5ksoTVjRTGpkbwQz/4/aqdW6gl96LZ2Vv467/+DG7cOI+B4QROnDiJxx99GgMDw8ZgiAyF/9Ff/50m7+/WVC0tJXn/96K5qpiaDSwtLeNbL76I3f1tNGxl6RldDshokYacw729mBgeQyTWieXVddj+zY8/2rQH7Cr8x+Lt8KKOdKGIpiuEm+urGJscwYULF9ARiuPjH/owetqDmJu9LvpPwOOHx8OcEx/sjFfYzSPRM4muk2dQqqSxfusyshurqNANa7APaxvL6txJ/yB3n0HVFKyTXpBK7qtDpysi9RWcuObyebj9cbjdbagUU6LisKulGDMU78B9jz6IneUF5A9SohPywSbvOBALoq+vE9ffvYB8nuHdHtSrTgwcvh99R0/i5ee/gMLWIoKxEMZPTGN7YwOLs0vSfbhcDRy/bxq5g4w2zUAgaPR1ZeocDtCRiCovMLmTwv5+AaVKE+2JHmzv7Qv274iGUchmhAJ1dXagLRrFFgX6nghOPvYQsskFLN54F53xdgQcLrz2yivo7umXrinSEUexXMTY9CHYaGHv8WHh6i2hjy9/83X4nAH0D3cjHA1I3GyzV/DZz3wVsXC7TFWoMyCCdPnSNWysrWBqagKPvO8RAQe3Z28jFu3E1nYSxXwOY2OjGJgY11QxtbMFF3UgzQaC4bAiIIrUGjjtMmHY2yd1hVkhdgSjEWXhFcoFbO5u4yCbQyQY1oHJIs9hayKbTiMaCqGzsxOJroQcLDvbO9SI7u5u6lD+/PMvYnGjiHzdjSpFuHYozmGoK44zDx7Wgb+8uEz/NzlR7aSzmF3dRzJfQ6VBekldVAuzGRmI24ipmclm9DdEMCmm58Ds0NQ0Xvv2m7DVXRgcGMCv/dp/QldPDKsbS+Ko//Zv/T5KxRq87hCefepDCuFmIV1vGkG71+M2GV6FrCb9dPBkrg/ROFLC+MVm9/HHHpewn/beq2trcnBdnJ+FjYHw9qaKHGoO2mOdmhQSaSg2SK5mHWMol3L11LnDfCk3Tt9/DJUqc7yyWF7YVIPK6T+nZKJZ3kMnayFM906MWhbVxlHSBOByiqgDhC6jbPy8pCSSNmT0OJzs3zWpoPA6FkAoHtAkcHdzD/m0CbMVJdLwC8zUtCXslhubDQ63A22xNtFwqAWhxo8NHCfQmjy3bKj5y1hAmZNKjWilXkYg2IZYLIa9JAOwaVxjGa9Yh5DMfSwqosU31SEkp7KSyaHjAEPZeha6J42JrgXjP0yGZKugN1WQccBqIStC8Yj0WRlpBgmkSJp9muUaSKjA2pSNaaeFBFqObq1DWivUag6FxgjxM8W9LMjYaFqaQN1XNNDX04X7Th+F3+/H81/5pgqkWLgND91/FOPD/YiFg4iE2lBpNPHFr/0NLt+YR9NuHHZdqCPi98LvbuKp9z2MoaFBxQJwfXCP4vsnOk/7eVq7//kffRJf/PSnFeeg3DlRas1EnteNDrZ0Xvt/v/JlHSxi8DXqSG2soLS7BFfjAM1CBoXsPuLD/cgVGGCdRVu0E20stnw2vPk33xIVc2BgCBWbDV3Th7Ewv4qbN27goz/wcRzs7qC4t4torBP5bB4uWwX7KysItIWQ2ktbRhIuFdX8zC++fQXP/c3rKPl8qNgassDvSvQgx+iP3ZSGLY1yFZ5SBU9OTysbcG55E69cuAR7OEh+kahZHFoxMzXs94My+J/+iX+KoeEhfOovPoO3Ll+j64P2SGaSEeljRpxyq1IHGs6xYePARE0fCx2PUzpXrieik8zxpOkZf5YFP392YKBHz19ydw+72xlUyizIuaYtJFE6PE50jYbZuIla+ZpCp40Doj/og5PPTIVoDZtQkfwsTZ5BlqX/rddN/padrpk0tWBTU1WzQzdCg1AAvqAbkXhAZwrdKQtZInfG6TQQ8cAbNDIJFfRVvjYLZlMUSkdL9IhOhWWzdgxEZYp3k1piBixsxKocBtkYdeBGiaH2bBIJV5Laxu93uTB1eFQZcTPX51CXvpuAqAkPlf6IzpF0qnTzWWUBSX23QS5arolCWTknqhF1qqjxNaYOzIVz69owKF0oPinadsYgWLoZUeoZFWSaerpj+rxOPPLwGQ1DqcXmlH19fVN7Vawjjvc9+wh8QZeuydpKEm+dvYA7CysyTGLU0O7uHqpFNqWM77FQNzouspF3AvGOMCKxoMzmiITSYMfepJNyQ/eZ701yFeaoNuvwtpkIhlKeOkgixCaWgE6rvD4ab1lU//fWkEUL1BU1KJCy5VgLhGigYjRe/H/cV620Hd1Tvgc1k8oQZHPTRCQaEO2WshBKVWiI1my6UWLzLMfoilAdrnHT7NIZswYnNX/U2TFX1WI5aN8Vem5C4fkcUyPPt8rg+0SPH9GYHyPDE3jpW2d1XpFFwAbGTg0lqc42FzbX9nFAxFEomtElkMbK12d8CZu7UrlsmjuxN2gE5NXAl2wHsm9kRiYE3iClRB99XqJRbYh3xLG/n8HqyqYMzszngs4gDtlyGTZNls67Fd1jNX4cbAplFOJnAthbaJ0QOkWvmGvQyuqTyY1F+W41CGxkW1TP1nDob72WjH3M4MjE0pj9wTiYGjMimhYyToy/l2gvGz/eG+7BbJz51XLj5fDCGKAZiruaQbEQyGRgY2zoon6/RxmffIbdNN6LdDGoCE7m9N1zDre00fx9fLZq1bIMSmplRoJwuM+ml9nKRGgdaAt45fYcDvhl2kdDIZ6BZOY1Gm4sraRQqXvRmejEoUPjGB4akKSMA3yF1DeBO3eW8fnPfxaXr76jwdvJkyfwwQ98GENDo3A4GK3yHoPqf0gP+F3C2Fu/x9Reht7bat7NNPq9xk/GXs0GcrkDLC/N4/Nf/EusrN9Cw36App0yuwAcNPGCCwPdE3j/Ix/E8MAoM0dg++Nf/cnmtaVFFR0ffPhhTAz2ieo4ODqJT3/xOWyXckhlM/DbvHjs5GkMdcdx89YMxkcGZWHf0duDOwsL8Lt8GOjshj8cR97uR6CjA2u3rqK4v4F6sSj4Pbm7janJadEKiZpoQg8g0T+gAnZtZQPJzXXUSkW0+f360HfurOLIsWMo5FJ6+BmQbPJYgIHhQTUxd+7My6q3WmvK7v2hJx9CrZLB3I0FbK/vo6+3B+l0CRPHz2Dw2EPY2d7B6u2zyKV3FE3AIHce3vFIGMGAC8dOTCOZ3BBVgQf57m4KZTYSoQiC/oB0cNkDun0G0LTTwCKBc+cvyhb52SefwMbqmg6WRGcH3jp3HrlCDR5vEM986Cn09UUxd+smItE4Brs71EDduHIVbq8f7Yl2RNvbNL1dX9/G5OQh7G6u4ebMImau3kHYH8apU4cwODWAlfnb2tBfeuktE98QD+PO8hJmbixgcyspAxsKrGOJmCb7vT1duDV3G0MDQ4obKBWzRr9TqqC3rxflAjWXbdjY3EClUkdqfx99A71IJtexu5eEzxuELxCRqQ91BJyOMyNkdZ36MxqpNIV6Ma+N06FqKYeOrnbcf/o03I0yvC47AoGwzGuKlSr+4rkXsLLbQKHpQd3OyXQTPqcTg11xHJ0aQHp/Gx6XW0Y76WxKqtNsxYE3L97Gna0DHMishnx4g4hwms3Jp+ylLUqCyZWxi77Ka/HVL78AR8ON9kg7fuRH/onCZ0+cOiYaycWLF1EuVOFx+fCzP/tzoievbm7g0uWrmJ2dQzGfVxFEwT0netzoSsWiCSl1OOVg2tPbq0aX65rxBSsry1hZuYPlhVvwetgsUF/IQ55PvEPZOTIQIdefDns243qlzEw1BzR6aeDwsUlE2+m+VcDWWgqp3bwssUldaaEArQ2jNdG9q/GjWYy4U6QntfRqxmBBTRoopPZqusyHkcgIdXtsXIy1uunpIp1hBON+BHxebCwlkUpm9bv5OqrpWsY0bOZ4xNIVzrIMJy2YtMCDdEZGKMxxUpCrcQ0xpjTKGjDIgA5lB4SEDvQPSGeU2k2ZaaxMLqC1Zw5CEzpstkl9ell8x+JRHOTLsLsDcHp48JCaRCownTONTs80rZxImkNKk2vZHhs9mwpKNojWxNk0bOb/CblTg2bpMfizrcbPorTJNfGeGyMtnWUYY+6vOSypQzWET0OHk2bTRoTPgxPHpvHgqaMYG+nG4vwy/vwzXxIt7ns++CQOjw+o+GAxxsJkZTOJz3/1JeyRqquweBtFQDg+1o9GZQ8epx0diT4MjY1Jw7y2vIYIMyzdHhQOUtoDX/jK8/jSZz6DcolNCh1sOWE2+VfMHGO0QX9XJ37vU5+Cy57D1uosOuJRUb1TW6vSzK7cnFEBOvbE42i67Fi/vQCnqw21gyzqlV2UsgXQPX5ochxlUuUicbjb2pXPF/J4EO0fMBTKahGVgwzcDju2Z2dlvEK35Qr/DHX9d6ZYw/XNfXzyuedQIs3Q1pT7Z7AtgvX1LTBzmhQ0HnaeYgUfPPUAot4gPvuVr+HA7UXTxXVkhhRkmfCORT0B/MQPfxinTozj0vVZfOHrr2IxuYdiwzQxxZwxMhDlLBKRYUQmTYOJKuxVk93HZoyIH9cVzTM42VZxWS2paKTpTCLRofXA0OF8iSYdbPhYXBFZsyI46jRaa6F/Bj00qLpZK4ZSyuFGQIWaKfQtLaAV3mxo4C1nQMvSnk+KRS1TsUXnSAIvRCJtDTWjid4w9nZTJni5SafdCvr6uxEIe5E+SCtTt1zUpdUXi8HWfiFb9/+PtvcAsuw608O+l3POr3Oanu7JCZgBBgBBLAiGJZf0klTJtuRdlVmSy1W2LFd5rbJleW2VZVu2ZJclB2lra20ttbvkMoEBBEBgEAaYnHt6pnN63f365ZyD6/vPfTPDlbzeXdnN6hpwpsN7995zzv//X2oqJEeZRD39N6VzVU6avJ7VUl0Lg1bDIGkKNSSZ/1/QJkacSOwDly71R0TrFO1NoRyaYdYT+priM6iiaZDxp6h8bDJIk+c+pJmgP0NrV3R4ooGkt9PIRhNyqj2OoRuCqLBB7GJ2dhIXLz6HiYm41CWXPvgY2ztJxIYj+Pq/+Wso1TLS4DcbPaGyri6vI5POYWZmFjev3sbYCF26c3j0aF015RpTgOkHJ04eFqYFWUyFfA25dAUG0KWY41Dl3sxrTnQlHPLC6bKhXCoIik6UstVkg9uWAp3ok4rIUQ3s4LoNmoQBcqCQWKO8Pz6zRGnEEEyiMdQwTHLnqOtvd0XjReopURqac7hcJlitpGI6hdmyubUvhXitzkEGtXRsoljYqz2bTS6fP8b8iF65SXMb1SQNmhk+00TQ2FIIo0eozT0Ewm74/XYMD0ewsrQjGlE6DfulEVCxNa16B1ubu+h0NW0juhIwT8CCCJXGikaLGj8ZXCoaHc8sRoiR3s3mRmipWki6mJt0WjAb6QRrFTd5Xp9KhZRPfr2iNh46NIPVlQ0Jsed5Kk7NWt6i0Eu1RlTRNAdnmfa8PdFwqUw/oTSzKaTZltAqn+p95R6y8ZIro63FgZOnxLkoZ05htogrNTXybMTVkIND4IFPADP22AA7XU6pPQi+KA29+l5B/KT+IUVUvRY1TKJOlGesAY22dh/JTDFbpE62OJ3whyKwe2MwGmgqo1BjVZOo9AtuxBILqjcIY0AavnZDmhfWyynG+3AwAxO8HiuOH5mUc5oZt9VKGZ1uQ+5tnEBKhzsoqedGeT90o2bMD+8nmWuTk+OID8VQrZZx6YN38f6lXwgbgyHxX/nqr2JsZAo65vxJJM7gomoknaen+p/vvwYkH+27nkQyPHOvZa/8pZ+q6gyVJahYbRz4U77w4OED7O9tI1vYQ09XRr68hXori3a3IhRimkGxpuf1Dvsm8etf+g2MREZxsLsD3T/4T77UP6g1kEylcfrQjGSb6Xs9QbqWyYfvtnBn+b4YvIRsAVj1wGuvfwazYzFsbW7BYHdibHYOH771c+gaDWnsaqRF6EzwBFxIrD+GodPDcGxYDFvSuT3ZbHkoc5LAMOtIJIYv/tpX0WzXxJ3y4f37KBfKaNRaSGzv4o0vvIFhwrn9Poq5nLgh8YHxB/wwOx1oVkvCIefmwc13aHYcqUwCNnsA/XIbezubaHeNKNW72N0r44ULr2Dh/vuIx10SCUAHtZGJKcllWXn8CFazCcdOHBPjAeoEs5k0ipWyOJfdvH5XxMPzxw7LNGprOwmvP4rpw0exu7GBH/7x93Fk9rBkcMViEayur8piKOTphunDxZdfwOSJE7h14xZCZgOm5qbhGYpgb3UN6eQ+5p47gXatCp3Vi9T6CvK5PaExsPCdnpjAUMwvN/Xh4iKGRphd2EWpXMfi4kOt2RsSNJbGC7dv3xFDndMnj2B4KCKiW04H97Z3ER1iblcf60urItJ2OG04+dI53Lj0AXo9k0zAiRi0ulW4fRTFAmPTh4RCms+msJ/KoN7sgJlPQb8f+XQelWIBQV8A41OTqJeLYlbSbtfhtBnhcjpQqLbhC0Tw4UdX8NGN+9grtdGCFT1RWffgsFjgMvXx0pnD8Fh1iAaDCIYjWEvtYTWRwGbiAL7ION58/zLKDTaLpNqoKVa70UCtUtEkCzw46Jymw+zsNF599SV88ullPFpYhtVix8z4FP72b/2neHD/Af7gD/8QU9PT+O3/8rfxg++9ia3NBM6ePSvalfXNNezs7EhhKJkxrAUk49EjTTeDQ2nUwsUaj8dlWn3500+RKxC9zkszmskkUcjSYa6JMt2v2lrWD70qTJxQm6TRoMMnp+aiI5Kpp9oAeVDYXVacPDcrG1sxS2fLstAmWXCqbKunfPRnp3zSuGgOlzIskq/T3F40lI4HAKd+tMHmZs7pJINWdYzKEGqZFhId8cLmscButmDp/iralH+JGYo2MdZs5TvSADIgVtEpuWfRYsDldSOfywt9daAxErqV6tiUTlPypUxw2G0oVkvwBvzwuL3Y5cFNugwRQU2XIsY5WkTDYFoov6vfk2EB7bc5cPGHh2GyurQoBaVN4CEstEsxalEohdFiFo2L6AykqCP/WN3vAaL5S8iqhviJpkmKUa1DluaOejz1pxSqA6MPzSlNJtqag6iKbpCvUs02s94YL2HQS1HksFngslLYPiIIwV46gy9/6XW8dHYeRhbI8q19rK5t4fs/eQeVtg705eHL5/objcdQze7h4oU5+D1uvPv2R9BZbJibP4rR+Cg+ufQhkptLuPD8Edy5dw9XPrmO7bUdyUViPlVTCzSWIsFokdcU9Tlxam4aI8M++DxmnDp2XLJQoWvB5XPCbrZh8e59zL38srjn1cplNFs6XH3/Q0QjVrzw+ht4cO0G5k+eQKNSFKcxi9uPGx+/JxSgs595HbZIAJXMHgy1Gg42d7F8bwGZfApf+rf/CowmKxJrS7h/4yoCkRG8e+8hPn38CE2DHja7A4FQSGiX29sH8pr5W5JDUwAAIABJREFU/NG8q1ss4d/64lcQcPrxO9/+Nmj435OmiFEajKvoYXZsGP/ht/4GAtYOOoYe/ud/+nu4ubSDLN0+GdTcJLWRumB1j0U7ajCi2eqILo+InXKtVMHF3IPsTrt88t426hUZ0lEmwf2ANvS6HrU+zAdUVDNWmmwOReNHVJ1UT23K/1TDMyhHFFeaOXo0L2C7w72JGmCiU4o6rSYOqqFigalQP4l6kCJWITdo61EvN2Ti7vJa8fyL81hb20a5UJU1QqYC9bbFUg5Nmlr1mWVpUluKvGzVbAnNSzSJpPQNXCTVOh/oeEh15Dl66tRpfPLRp4ruJtTNwZrRYiPUD1bB9Jr5g3LVfVZX3KaZrlDvuIapqWuLvk1tLqSGC8IkhjPUJllRL9fFXVB0ktpgZ/BapYE1sphWFMjBNVcZWASIea615UygF0HA74TLaZECn2ex1W4T9+MvfPVXEB1iLjDBYmb3tZHL5LC7sw+Xw4v93SQmx8bxYGEJH310TZo0NlLcNz0+O44cOyxF/9o6WSkNcVevlekkrUelqrSaMu7S9yW/jrnIZAiwQacBDbMXSQvl88MhnGST8p5rCN5gbxrovnipxXvAzJzIttxzZqbxmeT75d8LGkUKbLUqRkii3ZRepQcb5QBBh7CmKLEg4yexm0Kvb0axxOcF6MgwQGm0aQon6EuvJ4YpBARoMCWoqqaxFmqpbMV9MUKS9kZiibqw2A04NBtDMORCudjCg/usZRySrRzy+5HY2ZGhIXQ8cwyCUMvZZCIFmMimkp8MdPK8TtLQSl4t92AD6jxjNede1pZyHallFuo1ozmsMuzi3ynaZFcGL/H4sGjj2PhxyKvOG6UrFPqmNH7PInwKTVPmLmpPGawnJUNQeX8D127+27PN+6AGeFbbJ38nhBzVPPB9qTWkooskq08KAzq72qXuYKPGRp6Zhfz/zAvme5ZyQZBMZXxDRJQUV0pQeD8EbfO4ZMjBe0PDH9LnmQ8siDNdr20OhEdm4fNFRe4hMgMtwkVqHQ4WhOXC908arg6HZybw8ovPY3ZmWhyuv/u9n8NqdmL2UAzf+PoXEIvExLlTqoy+Mh6irIdDSoXoqw/uLxzYlEoVbG5uS6ZyOpNGJMImcEz2r+9+97tI55I4/8JZfPMb30Q0NCzZqoMh25+vy/t//2o1aOYrf4rqKSr1wAV8wAVVTCp+WavRxA++/wNcuvQ+as0KjM4KOv0KYKxDb6zTckOQUe55RtZIPcDrjmB+7gIunv8iyrkG3v3pW9Dd+fn/0H/n2jV8evM2RsMRfOW1z8LY7WFkZASVbh2PE5t479olDIfjODJ6GG6TVQJMDx+bxIOFR9jdTSMQDOLQsSPI7+9hbeExDAYzQtE45p87g93NVdz+9Cp0zR5+5fXXYLQbJA9na2tboH3Cr4nEHgrFAqYOTwrdgzfBYjCLkcO1q9fla+jqFwyFsL/L/JyGChllsKPZgJHREdTLRJkYrNmDK+QTiHl3Yw83b9wW/RzNWPLlCvzeKO5fX8BLF09gei4mYeLMueoIagVsb25jOD4sGwWdxBi4ZHPbxKL40cOHWF/fw9j0HFq9HlY3trCfzOLVl1/DhdNn8Yt330Y+m5WsQD5kqYMDKUQ/+9pLWFnfwOX3r+HI3FGcffV1BIYn8Obv/j7sJuD4+eOoVjJSGEweHpci9Pa1h3j7hz/F1PQYcsUyjh+fE82My2HDB5c+hN8fwsTkpNCJlld3kC+WMDwcxdjEOBYWHyOZyiDoD+DUsXkEAy502jW5divLq3C5/IIWjQyPSeBl8iAj2T+zx+axvbKMg+Q+Aj4/bDYTxieHER2OoMYN0GDGtWtX0GD2G9EgiwWxeBQzU5OKMtCso5I+QE/fQ7nEWABgZGIa/uiIILyPHy5iL5XFpzfvIZEuIcWgdLqF6EUCDKtOj+NTQ3jj4jFYUAXz0QLjk9guFHB/cVmiMtodC96+fBMVygtYwEjgqlUOpHKxLJsGhdecHHLq/tWvfhmfffUF/Dd/778SM5KgLwiTTo+AN4RWpytavNnZedGPLDx4JAfs0MgoYsNDCEejkgNXKJVx/cYNZHJ0D+thZnpakM1aVVEgWJTwvyUIl8iBZCVxElUSNJyFL51VObjo63ioqaKemxt1l6zSqUui3o/DEIX9KE2e6ClMfbz46lnUmyVBsEu5umjdqCvgZiC5TJpls0zgNBrNk6ZDs2V+ov/TJueCcvUV3YO6CB6CQutgvh0Fa4Io9KVo9UVo825HeieJQoYNtsqDUcWkoqBpWJ8UKw6nVeXzcDbNQZLTIdQf1UwZBaF6drrLfxhoM8TG22ZBMBwSeujBbkpQOt5rIaiosewTIb5Qa/Q6yaEjpcRic6JcacIbjMLp9svBL5oE2VB5/Y1CDqYGROhp5FU9g+4NTHLkCFK8TdVAE/XSJpRCl5OQdQM6WubYoBCTr9Fy7AYNtyBKWi4iG37V5inaLQO0JRqCToGS7aTsvPn6+D8TtVPMTNL14fM48e/+1V9H0KnsyAW173TwvR+/g+X1BHRGht7q4bSbcXhqHGdOzsPQr+Py+z/E88+dRrHax5Xr94TNEA9F0M6msb18FydOH8PsyRP43f/19/D++x8L7bFBW/I+J7uS2g29IH4GDAVc+I/+xl9BlJpPNojlCvKZA0RHQ5g+Noc3v/sdnD1+Cl2LBWPT08js7KDS7GBjI4GxeBhTs9PI55jrpoOpD2xtbsJssyKdTCE2NolMqYoXf+0NNJpZGHpdPPrkDpYWVlEuVTAxNoNytSaUzPhIGLGJEXzv3Q/w02tX0TObxflYpzehkK3IM2A0WcRtsNlpoFer45tvfAnLC4+xtbdPU1wSCWHTGxH22HDhuRM4PB7H8SOHoevVkchV8Xf+/j9EjvTnRkPcPlWsQVfMQ8xEmTTjAro8lso1VOosHNXhrejDOkHiiNA4aUgR9IN5Zql0RnLnGNdgNljlPFNDG+ZiNtFvdbXGXnNu08oPPltcT0TTJE6C609oxn2hnPH54V7Dz4EGRxWD6lmTIkgbbLBo51qj3b8aMjiRTlIK0EEo6sDXvvkK9veS2Fw5QLFYRTHPWIuWsANIQe+wgdBiGIQCyLBwKVykllRrR/YRUgWVGdMgGkU0UEa92KrTPC6byWnRGGrYwtco742ffMaJFGl5YoKmyt8z8oVaQhMcThNsVoUS5Yt15CtPMrSfoBKksbKxctocyKUzQs2VOZLGXxwUXES86O7O3/O08eN+01ZFtM4odFFBX9GRNem0W4WKz6Lf7rTCE3Ri8tAIXvvcy3C5GeBO6q9F5BA7GwkxyPN7/NgiS2dpDZVKSzRKjATiZYvGA6KPZh1C86aV5WXMH55Hu94Ut0Nm+VIiIwHjghh0EQmFMDNzSIaX9+8+lPNEIajKaEbd+0Gz8dS1me+b94O/Vz271Dcq3Rd1l7IfaRrxgXGPZLcyk03y3HhOqQY0EHTB7iCy1ZMYlny+iGK5iXKZmkSDRBMNWBvUEg7QVMoyuAb4d4xLEO2jRKQoAySb0ybNKFkyRp1JagO9oYNDc2GEwk7wMty/vyGFOqmepMffuXVX7pXVRvTRJsYXlGXkC3l5fqhZlBNKW6+CLguKxYxKdb1I85S9XteTrF2ihEKz5XXUAuFp6sOm1+12yFlKWjdgwcKDx2jW2zIwEfdphVUq50rZu59q0p9F/fj7FB3xaUMwOHcGzR7vCTWTA+xfUac1vav8vdJ+qaaCLBW9DAI5UFLmSkruwIEz92H6UTSoge12RFLARqNS5P7UVm6ZA4aMNOFsjM1iplKrlmRIyPB1um/yOWAeLTXubN7ZqBINbfI1GSyIjM3DTuYYHbFp4KSdowMKqgxXlYE2CLpPjMZw5vhRBL0OzM7N45/8b/8n9vfSeOnFM/jqVz4ntR+fFaU0UZE1bPjU5qcxB7ThsvytdsH4J706dnY2RWJABI1N7uo6PTe6eOWV8/jG1/8SfB6yMqjr/f+Y9qnAO40QoXSyTwbEz/SMsvtrKDTrJebLlop5/PPf/z0sPL4Lsy8FGEnN5mCGLArFXiEg0KkZ4bB7EYtPwWTywmR0IxyIYygSh+6T7/zt/r3NHbz10WWh8Vw8fQZnjh0TC39X2I/lrRU82nokYvvJcBzldB4OuHD0xDz20lkUyhUpmkNhv0Qt/Ow7P8TkxASi0TAsdhtMDqvQcnbW1pHY2ML50+fQa7eQSiUFXqeWLBoflgDsbDGDYrkgE+xwIIROo4PE9rZoNtLZtGxEoWAYRVIJu33Rqx0/eRKPl5dwdG4WDerymio3MJXNwmp3SQPkDzDo1Y9en8LxLrr1PmKxAKZPz4jrHMNLN5ZWJY+Hg9ZarQWfPyjBh42eHj2TDmZdGf6AA3fvPMTtxQ00O+Som8TtzOf0IOT34tTJ48JLTu5viSOj3eZCqdyQRU4YXNfVyyZOmtPMiTOo5Uu48dEHePW1F/Fg8Q78viBmjs7j5r37uH75DjxWJ3b2tjE5PYlWq4SjRw4hsb2DYr4Ct9uD6akJKSKMdgdK1SrK5aLQiXKFsqBxzEQkXcrtpli8h367AzepuPUGqqUiSqW83OdobBSlYgPbWwkMxSOo1/Kwmo2YmB6F1cFJIVAsqawXTnt5ANL0ZObkCViNfeT291At5lEp5WEz0kER8AaHxNRla2MLnbYOvmAArnAY/+z3vo2F5QT0Fo80q2yUdNrkx87Q6dkRfOaFWXh8Zuzn88g2+yjUGigVKnCY7Hj77Y9xUO2ho7fC43JjcnICFy++iOvXr+Le3Tvwez2oV8qipQuHgjh+Yh6F/AFWHy/B5/bC46HtrxlOO6kxfoyOTwtF78HCA1RLNdEGxUfHYLHZUa3XsM7mPpWSzCzFPxqAZqqQF16+2KHroNfs/KWN7baxub6Og91dlVnU7QvVgTQ9TlUrxZxoU9n42R12OeT4HgfRCFq/oQAAQx8vvMzGr4j11W3Uy8panYcvv4AHiRKdP50CPo0hUM0L146wrngUDDZWTv7E+IFoY0+oq2JrrU3fpcHS9eHxORGIBcXAYOPRGoxEhFkIaPEJ0qYq9wY1PbRzGki0T/0d3UNZkIlxQ4cmAcrWm5NpPlz8N8kXMqtgZxZTgUhQJufJxAFazHvj1JQHiUYrFVc6oR8aJOeHa54lLK+zxxeB2e6D0cwDTDlxivuYIGSDibFC6agBEkqRNKlqGsrpMwuqp+gKdUmae6CYSfBHKYqKPBEaNU0hglr231PGzi9lKCnqqEFozJwljo3EEA0HUSgUEInQoKqLUqWMVIbJckr3MTA7EHpNq4mRqA8vnDuGiZG47DNsqN986xKVFeKMR/ThyMw4okGG2/aR3F7B9to9mQaOzxxHrtxAam8btUIK9WIaIbcNjxeX8cJnXsM771zGz376nqClNLdoS3FPSlRPzG9IFx2P+fHb//VvwWLsYuXeXcRjMfR0bcQnh8WYiJQZK40coEM0PoSNR0vSYIVjI9jb3BTBfrlWECMHn9cvIn27x4H1h8s4PH8Eu/v7cMWCmH7uCIrZA9TSJeT2y2i3ezhIZeC02jAzM02yJxaXHuLywjJubK/D7PHCarWJri+bVm6C8aE4cvk0Ko0y+o0WwhYngk6PRDIQcTo6fxLTsSgiHhuGRyOIDYXw3o+/J2v9+29/guX9HOriWkjUSSeZp0QOOLiw0CTIZJSGRvIbzUTDalJgqqJDrU3RyvTbGJmMyv3Z2t6R51Tyvzp9FZNhc6BYKSl7+EYHZr1J9O8K69BiUrQyTmheMgHWzBbk2e1L0xeJhmWIxggKZROvSj/Zo6SgHBRFir6luFsqX5BofKNcRz5TwdCoHy++fBh7uyksL+yhVKKzIdkJOjg9DgmKL1craGqZm6JJ1taWco5URS1ZCR3RHaq9U9GV1CcHPYpiqNBCNof8b1mrsq7UH/KdfdVoyTXlQETcCTnks8DlNMNo7En2KjV6m1spdA02Gery2eX9kcK7C9jtNridLuzTIZb0Vja/Gh1Uik9x/lVGOdJQawY5QpXj9Re0inovpbOm6ZyL9EKfWyj6rGmoXaJm+vxLp3HhxVPQ69uiWaZmThq/rT389M23MTVxCMsrq/CFQhgbHxPGytLiYxnoTUyNiS7a6fKIk+jO1qY0JQ6rAx6XSwa+apCnzIxUEwVsrCewtZGUuuRZF0Zp/DQNtmoABzpRrdEWl09Fv2QTSLoe7w9/B88HflDbzstAV2DKAHhf+ckPMbkxQlw9SfOs1ytCuecZ0mgCe8ksrDaXDPt43YjKyEBAc4MkWibaLjFuoxaeiJpCq9gAh2NhQZJ2dxKiXSTqb7Wb4PEaMDkTEV3Z9nZa3GUddieGh0dx89pNGa95PX4YzCahQdM5N50+kNdBsyxhoIhOVCFaRPX4GsTgS545RSUmgsnYsPW1de1Z5vtXFGL+brfbLnEiPIdoKHSQLKJQrIlUSAyQGnQoViewPNPSuJFeOnAmU6i8nC3i4KzWyrNsHhk+8j6xMeU9kfOGmj0ONhWiNzABGZikydJRKgpBOTnMEMKywSwNMem8ROZZj5AVwYE1afqUZXC4zVfrcntlH+Fal/NNzPg4cGZGLp1tWzLEJtonpldikEMmknI/5uuz2LhnhGH3RKE3WKUx4fBM1pf2PuSMJdXYpIxvJPqUWlOrGb/6xmclj5aDp7d//h5OHD2Ciy+cU02thpyppk/bM7RSbXAdBzRVYTs/w6VUK5xD6JakBzC3+uq1T9HtVnDh/AV8+Ve/Kv3Dv47ZC+8j65on+5r2FAxehrzuX2r2ntn3tHqT97VWLSOfzYg0JJ1J4A++87tomRLogmZPDfn5FrMDbnsILnsITpsfR+ZPIhIegtvtFemGSW+Cx+2D7tK3/1b/ozv38CixK7qQoUAYw5GwPPwzhw/ho0/fR9tQQyQQwqHRw9jb3kOnQWqBB81qUyhi8ZEo4qEgVh+vIhSIyRSuUMrD6/VjanYe3mgInU4TK/cWkF7bwPhIXDZpTiUfPlqRA/3EiZPiyNU10llxCwf7KZl6cnFGoxEJYG21mkgd5JBKZWWSTy59oVLByPgwQl43ug1SR9WmnM4VER0Zwtr2HjLpAo4dnYPF0EGrweK2h+PnTsFmYdB3WyB6GjVwgWQO0qhxqsZ8L6IoJrvYOvu8pKbocemDT7C+n5GMHivt3BkabrFo2X0xsV72OAlht2EwWFGt98G9kQWd5El2Wwj6vSJy9vq9kpVEiHw/ncXk6JSgRrvJFN5/7zKmZmZRKhcxMzmKYjEl+VtrK+sYjo8IDM7mLBIOw+Iww+xyidMqJxeMCogNjSCdPMD22ppQTV586YIsSIvFjuvXr+PM6WMoFXOiQ+vweh3kcfb0aXRadbRapBuWERmOCIK4u3eA7e0U5o6cYKIQeu06ivkCPH4fSsUMytkMyvUqHGE/mtUW+nWllaPAPRILCR2kWKmgo9Ph0UYCb39wC5uJnBjjyHnKMGxquwx6jIZdOHduGr6IQmgLpZqa4BfLuHn7AZLZCkz2AKZnjuLw7BGcOHGMyeP4oz/4v+BxWSXeolIuymHl9njh9XmQTO3J5M5h9SAQjsFEPaU/Iq6BQ8Nj+PTqFezu7cLjdGB4aEiC4/f297G2xoynnhTAXa1AkMk1J4N0xNPpFX1EE2zLpk0qhLgXNrCxuoxCJiOr2O5wiQkQM+OIWBdzKbSaLKZaommrlMqqkSOSqllGa2teJvLPvXAKfUMT+3spFNIV0XA0G2qTfbp5DnL0FAXt2UNmQFOUKRMRP3EsI8rEQ7wvKB+pN093RYUGcpPxh3wIxEIolopIbidFx6TNIn95x2KDaaRNM5Erbt6cNCotodBxxQGxI40wzXHkAGNcwhO6h9rsGexMt0MxvqkwCJyoqigAnsQPqBYWosPwBwJysLOhJyrl8IQAisdpzcwtW2gkSt/Ihk3dL5VlJNQbranjexcHtQE9U/EoNZrLU1G1QgJVYTAQ4Kt7oCERGvo6QELFVbLdltwuQWfZ5JqMMOv1uHDuFAIeByxGA6YnR+W10W30g49vYG1jT8xpBjQ9ZX/OgqgFvsqxSATTE8PwBxmkS0dDjwQ560FNbR+FgyTatQa83iDK+QSqxT1UimXExsZRL+VgM3SRzh6gVUpLs5svN/DptSW8/YsbKNb4zAMtmrvwwBeHNhOsJgOGQ2784//l7+Pah+8IfdTh9WDiyDS8Ibc0Ha1KGeVkBr5IWMxzisk0djd2JPiahjEzc9OCGnGAV86XBEFzuR1CEdVzokG35z7gG48jNDWCxNo6PDYfVpfWcOzMGeyvrYLBlqvLSxgZG5fg9huJLdgCIeTzil5VKbdgc3nxxhdex8LDu9jb30U1X8LJ8UN4+dQZbG+uIhKO4De/9S20S1mgWUFia0MGUTeuXsHi8gpuPdpCXexx6FhnQL3dQ1Wm4mrgQ5RM0BHSxViAma1ihEJKs9KDQYYgTpdDaTQMXTgcTqQyaQmWFmfbVhtuhwsuDisPDkSrMhSO4Nj8EVz66FNUiEqJ6+zAjZFUZG3SrzlaqgZAFZDM5YwNRYU2Rx22ODpqHywMhRovyLdq+hTVUaHLHORUmGNbbkiI+fiUH8uLmyhk2PQqdLRPPTbPHrv1iSaXa4B7nmKPP6WQ0tVR1v4g11DbknhtWEgSZRAtj0aTFiRFBkhqzQ5s5582fwNauUb9lKaE2mkZe0lRTxdF0i3pPEQElEUkhzg854kwcGBqNhiQ2juQ5p3XcmCgIC6TzFLV8j6VBkdrsLXIGJqYSLGvfR9RRzJjmKNH50Hq9RhdxJicI8en8ZWvviZsoTIjfjweKTAT20l88vE1jI1O4/7DxxifHsfpM0el8L5547qg1SzK2WiNjo3AZXcim87hFz//EE6bMo1jdIXcQ0CG4dy3SGFberyOapnUVtV886aw2JfmQGu+hfL3jAmXNBzC2FBf7/V6JOOV95V7Fz9UsLpqLLg/8f6wceawcECR5VlBcxeDDBL64qRIc5NcoYp8oSq5qWxAidqxYSTiRoqhOFzSbIgB7dQLNruoV2niooYTNAIMRUPigJnNZFAt16X5VnrIPkJRJ2LDLmQzRZSKHTHxCodiWLj7UK6DIFYSrE59oVoPdJDk7xVTH05b6WpKl1eNMfOkidDQJDq4spZJJvcF6eQ1UBRRNmEcWhpEW+h0uIRNRWkPEVdhz2hDIBWhoRDXQePN9yzUa82tV26ARokeGODI4FYzeVEDXTVkZo3Dpp8xE5zRsjHmvVR5f+p3yLMqzt/8p77U6xa7A4wy4v1gB9du1FHOHqDdrMjAlqgg72uDbs7QY3xyGj2dUZ7hpriikiuhDFj43wo9VTINYQ/ZbLBa3YCOHgvU/alMPouVZnsO2UfE/EzesxrAPkX61JCa0SekuwqjAjqE/C4Bl8hSczuc8HtdmJ+blv1MTuh/BSA3WL5PNsA/0WA9+y2aFFmuPeMe3nvvbaytreHEyRP4/BtfgI2Snr/IB7M2u12kUim4XC5hPqk3/cs/7Jd1fX/iF2mUbg4rEltbeLhwE49WbyBX3kSxdSAjN4fVj0hwBKPDMzgydxrDsXGUcjmY9GbpSbhVcEjG+CSb1QHd7/x3X+/bfEFcuf8AyXQWhyemEfS48en163juuXP45Ob7mDs6jKg7hohzAqVyGbVOgyUXiqmc5DoFOWXstNGqNjA9Ogm/zwNPLIzdrV1U8nVMzs1jbGYGrXoTK9TvpTYxNREVe+V7DxbhcfmFWmiw9MTZklMzTgvu3riDerWGM8+dRb9XEzE/F1symYbbz43AiOs3b+HI8XnEIwE0K0WxRGdzyGmvN+RBpdzE5mYCFz/zMpw2HjQ6WDwu2IM+7C4syQJmflUmeQBfNAyPxSKUosePVzE1PYlCoShTnLWtNeSLirYQicfh97ph0WhabGz2kimcOvs8mpUKmrWiKN7NNgeuXbmNWHRSihy9voVYJCCBtkQLI/GwCJNpE26wuVBIppHbT2FoeBj3Hy9icmYaW1sbCAd86LTVRpjc25eJXyTCgNS60EcC4SDqrR7aHWbxWOHw+dBotLG3nVCceD0wMTmOaqOKZr2KS794H3PzxxAMeLFw/55QbmmxfO7sMXg9dAWroFYrIxgJSbHHaG9ea48/gFa1hNTuFnKptDzINE/JptMw0WJ3OIJSvgifySWHMN1SR+JxaQT0VqMgAHcWVnD13goerSVRZlwcF4Y2sbbp9Tg6NYKzp2fhjwahs1ixsryCvURC7N7rXT3aMCPgj2BseFymcYVSEbu7bO6T0Ot6aDVqcoBwM2TRmc7n0O53BX08dep5hEJDQu/0uT0oZOkU2cLe3g4K+YwEaXOB2z1eZHJF+flsNhq9vlAVekR/tcB0rkURm2uZVUrsxkaK7mk9NEoFrC4tinkJNzWnk4epHi63Tw7YVp3oHrnYTQmUJ+rM3CXlvPY0CF3QND1w6twR6E095HJ5JBMZtGrUGbDgUg2Nap60PC6Z8qnptNrwtY1VoxAK+0perposimidRdAgq0deg6Ki8G0FQj4E42Fs7zA8uQ49mzBFORdq9YCSIgWcRrs0mPksUiBvVk2ouAqqvBm+KEZR9CjUNql/V0Wj0um4PXZ0RZzcQrvWQq9FtMKACs10ZJJI8wExi4bN7cHI+JRCXEzUKVJXRbG6+jqlq9AOGCl8pNvTHDtVYSeUV61Q5yClWCiqqAsNURHqmVwLFrXqOovj55PdWyEug8N7cLgP6DlPKGSSTaQZy7Ap5vPGgG2jHhefO4nnzxwXiibXdCZfFlOnAo1auLWLXXYThn4FvU4VfYKl9Q76nQbCUT9G41HER8elqazVirCZ+sgkNmUw5YuPwdCrYnfxumT58LqQMkLUxmy3ILP5GCaDHtWOGd/9/gf48MpD5Kt0n9QJO4HaVU50idTQ2lT3AAAgAElEQVQyUH1iyI9/8r//A6S2FgXtIGpiI6IRcEtO697GFtw2N/RWE1zBoJgukTZEN1cWnRxmsUll4VIrVwXxY6GRyRZkIMhBmjsQRIt0zukRBMeHsL+6AYPJBzuDmFM74E6grPm7WEzu49r2Fko9nSAeKje0B4PFhpdefQFbm2vI5/MoZIqYDkTxH/zGb6CaT0lRoTPpEfA4EfZ6kEul8HDhsdDori4uYJsh4HS+FLqrHjUGnrdUhAmfRxY5ykylrYx9WMww/oIDHMmWo106ERA39vfVYJXmT3z/voBP6YmaHfhdHkTdDiw/XpLX8fpnXsD58+fxH/9nfw+7+Rq5yL9UKBBBf1oosMFUOX+yHEETMqcyLmjUBJUTO3yhgbHxU2ZEGpFbkRhEV6pDtVgR1gNRyImpOCanQrh3exkk4aj1psxEBgiiGIFItAmbLzYGym1woMcbkAAEmdDyB/kaBdXRNHeDyKwnodUaFXWAlqpCWDVfsi8KiqmQKTXcUmZMSj7L96gocDT+YhPMfD7ZR4jK9voifyjm86iVyjLo5ZUY5H1yb6FcSNFnVX6nFNJCjxsglspQix9Eh1hMG/R9+PwuRKJ+FAtlQXt4V8YmonjjixcxMhYREyO+NlJNHz1cIo4FysavXr0Lp8eFs2ePYngkjhvXryCXKyGxm0EgGMChQ+PidL6/k8bbP/1AYrWIIlusfH1dode5nC45t7a3E2IyxAyzwTMhe7gWSyCmVBxKas3NoLx8sn9zOME92GkXjTbXKl00iZhyYMVP9aEy59hQkAo4eBh5/2OxIHQ65WBNM75CUQ1vmzQuogGI1Sa7JvVfrDnY+DGCQdGRFUpMB3U2fkKt1xvg9rsRjYfEPZ7xCcwV3tpKyOvic0PwKz7qEY0rh/x05x4dmcKdG3flHsteLQNGeVqEpjvQKqowc+o5B0NKFdVAwEF0tXSrZX4haabNmjbE4DnPfdqgkFyvG0aTDmUxorKK3tBksknTTG26iotQDcCAlTNAxImWKWnG09xcvjZlqPXkcsu5x+abbuNGM5srO6x26imZQasNYkVPr2oCNVxRfgKK9agiRIxWvm6bnJW0e+ceVCnkJdKs360Lgi1upyY6fdthMFvhD0XBAF/+vEa9JshTs07HTWpkiSwroxv5+SaThKkPj0zDYHLL62a8FaO5crmC0P05PBf6pOgdVR3i8bjFCZbHo9PBfD9Gh/TEcZ0VFe1Sub/W6y04rDbR/p06OY9YPCJMxYFRyoCU9S81fX+Gpm1Am+V15wBgZXUFCw8f4Oix45idnf2LkT21jTqXI1Ouh2AoKK/kz2MYKprSTheZdAbvvP0T3HvwMSrNPfSNVfT1Vhydfw7nTr2CsZFD8PtCiirNZ6LVRHp3D+m9XdhtzO82iTSDUgLdP/5vv9EfnzmEpa0tfPDRJ7hw6hwmR0fxzqVLSBdyMDqaODIbR8DoR9w9Lt38Vj6Jg3QGBgqoG5x4WFGo1jAUCiBos+PC6XOIH5pAodoUC/3sfkry5UhJ5ARr89FN+FwGWMwGVGst7G0fYCgaF7Hi8NQ4/ENDghZmd5Ser1jI4eG9BxiOx7VUeuo5dXD7/djc3hFYPxT0ophJwWDoI5E4gNXmxfBoGPqeTpzpPD4vQsMxVPI5hMaH0DHocOvtD2BzelEoVVEvloRuwbDjK59cFgEpOd1sCJg/eO3+fWk8dH0zXnj+edgstMAtiT6H8OqdO4u4+MobmD1xFP12Ew9uXpMptugaOjqh8/S6Nfj8HhxkqwhERzA8HkOzWsDqwyWZJpMWSM3L2EgcoZhPmhhC7hSqysRN3JOoZSsIp7qQz0nOYLnaxsLiBmJDY3jpMy/g8eoy9nYP4HW7ZfrFBo0unudeOIOrH13C0uMlxEZn8PzzZ7C58hjJvaQEj5uNXcQifgmy3d7cgdPhlmaPyGlkKAL4XOjUKigkd9GtN4VOyU07sbePQDSKjhGilTR09TLR19H1i/wPEwtImtDUsLyxg+1UCbcXt5HOsWhSlvqcNruYWxf04mvf/AqiM4eQLFTw4QfvIrm7IVSJaHwSza5JuNmSa+a0I5sv4uFDFmsp2eC4kfC+cfpE9z/qojjR9vuDGBubgsVkhcfhgMVgEqoBJ+zUMxF1YJPXpE21VBK0UWcBYESTiNhgIxaHdJ4gmqsc0YkGqV0QwbM0X702sge7KGRTaDcbUmhz8khUxu3za8GpzFmhmLyJbOZAriWpSAOXzsF0UJoNvU7szG1Oo4jf93czqJWa5IBKYzOY3mrOv5r+jRQVviMtv0+jWUmDKMYFLMaeNn6DQHTR0QgFTBWKvJ6RWBC+UBAra2sATVa6qsCSAnDQYGomDto8VahOFodFLLFVEcf4iK6id7L4q9MRsCUHsso84p/UZzjQ6TYlL5CTaovRBGNfJwcsaUEqBFaPbL6EdteAUHwMkaEJcddViOtT59KBa5hMELVsKBYfoncaxFBA5cKRVsfXwGgShggP1BHqzFSFq9qxFaohiOETZFD9m3yN/LtqBImmDgpGVXyo16F14+KeJ+6hnQ7CXgfmpobxuVdfFB0Kfy8HD6RuqyKXBVsTqGeARh6dVgu1MrNQ24IuJDe2Uav3cOzsBdg9btTySZQzCfR7TQRiKqt0b3UB4zOTgngzqDcYDsPgdmLj+g0Z9uwmS7h+axlXbi2j2KBBSBctrgdmxpHaYzSLO+9wyIV/+jv/CGZrHd1GHomtXeSTOXi9PtkrGGHisTmx/PghoqNjQtPlVJk0zEImK7lmnJzzsB8bG5UYCbIuAuEIHty5C080Jr/L67BiY20J515/FXajDsW6GUZHANmNR4gMB5E9SKKYzsM3M44/evddVHVmscbfSxxgZXUDfZMJo1NDiuXR7aGcr8DW6OBb3/h1zE+Popwp4P1fvI2g1wt9tyfU/tihWVy5cRc/ePcXyFYbqLZ7ggJSi9dqqPw9rkcidz6/HwciWSAiyjWjFdXahJ3FC4vueDyCXD4r+bfUMrHRYK6frE/SqttdBKxWtMo1fO2Lr+H8maO49eAh/tm/+DHybeXAJ8+R6KiU9mcwmFB6Kerd1DNIujM/bC67oCTc1ar1qnw9v0KyJVWvp6blMitSVPX0fhqdOs8YA+aOjmNqJozbNxdRKdIwqIe2RK8oREE1XzQ74e/XqGmD5uuJV6aiq8ka0uIbBlocQRqfoX7KliuaW402/kSjo7mBaoUzf580bNqaFD2P8M80MgD3JeXbL6wGNn96oyrc2azQiTxzcCCIExsX5WpoFuqf0Ps0l15pcLVKcIDICKqvrUUWVsqQRunrSBsOhXyi+WbQOl+fL+DEZ1+/gIufOSu0uZ3ELoaHh7Czpc7WB/ce49PLd9Hr6uH1MHw+gmqjhGa3g3q9g6lDkxgfi8JmseHKx3fx4PaSnBlEkfkMsmmg82+5TGMlheCy6WVjI2eXVMFqRxZmh8YOeaIdU6Q/bdCohblTWyVh24pux28hE0Qoeya6KXrkuhRyBdXga/uhGuo1MD09hna7JtQzNnkcXJUZH8NnRNOsc79nQ0Q9OS8gTUJ4XktWpcbQ4NlAHSvfgtVpwcjYkNROU8ztXNkQp21qj9mgszYyWXQIhl1Csy4UKnA7A9jd3pd1SWSZOm7lbsmLpM4tNbQl4cgIs40NFPXoNArSIx6LyDmaz5aFessmjs+8uDFrdEyDRQe7www3HXpjIWSzKexupdCoEFmmlMQlz9lAVzk4Y8UYSBteKN04z0dFGVevSZ29Sp/JQaFGndQRVbPC4XLD4fZIXaicOnnmqbOay0FYNAIBqmEIPSM4ECSKxvOPw3zFtNGhWq2hnM+hmE7CbNLByGGd2y10WTHzIarK7D1O6Ln30Om5zro0h2q5gE6rim6HhkNszHrS/JGFM33oGFzeYQE4ggGf1O6MXEulc9yFRAOomACqM2LE25GjUzg2N4NwwC/vhTRtUsWp8ydllvR1s8mMxM4eElt7cl4PDUVFAjU+Piz3bdCdPTF8+zM0fE+/ZND6qXOew95sLiuDvVg0/q/V+PF3yPPDIfNAgfivQCn/5MtVwwJGl7Vw7dqn+Pk730G1voOOrgab04GvfP4v49j88wj6R6HTUa/51IVU9mlqAnNJce3mOqNtdGp/D7p//n/8e/2OyYj1REIK6Kg/BD8jDhI7yJcLCEfNOHN0En6rD+lkAeFwXALH3/vkY5h1RjgtTjQ5xDeZceLwIUyFY1i4/RB2tx1HT51AvdEQa/t0JoNkJo3xsQlxqmNOVFdQrJ7QAxmQ7mUGh94AVyCE6alJZJN78rVb6xsCabMJYsF/aH4GuVIe2/tJeLwB+ew1mcHUkjykoD+ItaU1WUCnzjyHqVMzaJVL6FaaaHTb8E/E0KpW8M53foSx2aPo6gyoZjMYHY4KlLp/kMTo8Age3V8Uk5hMpYCMZDABpUwdr73+K9K03bt1A5lUQQTFfJCZr0YB6vTMtCwij9+JUCSEOzduigZuYnRSpsGdrh537z2AL+DBSDyM1ZXHCAwNiStnKZtCJZ/G+EgU+zvbMsFrkycOnZiTjA5FJb/E7nHBbDPiYI+xAQfo900yCeIU3+f3SfZPr9OAx+GWmAueC4GgUzRC+/sHcIZCmJ4cRyV7gMTqmuTIUJDNINgDQXJdMJs4WbQJ1WjmyDwsLk6JaCfOvJ26TE25eKutDnb29iU3ZDgypGyU24zwMCCXzkrRVevosZLYF7c1bgZvvfsxdvZL6PQt0HFCQRqO3oJXzz+Pv/yt38BmvowPb9zB7VvXUcglZT0YjQ64PGEEAgGB+Y8dn8ePfvQmfvbTt0QvpAJ/9YhFIxiKx9HuNlCvl+B22xCNxFCpUePZE5oH4XHqv5r0eyfv2RuAyWbF7sGBpvmgqFyhRdxDKdqXIkOzfueBwkaE9AoOJlgYs+HkN5fLBZQLOTTrZW2yTbICD+qOhIMqaqHKuiHVpFouS1yE7NpaUSPKHp3K8JHmKx4QZIdoQXI/jUaZjp68HwqFUpNxbr1KrE4KhuTeaN2KZgqlUX8M0vw90RL0aJ7Q0Q54jdyo2X7zB/BQ8wX92NjYRI+LQKagpLnRbEU55g2sogUZEyqYWQ5ToU/RtZT6oWZTCiyZ+FMz1aLDmlm5hHESaVZ6AdXBqy5LBPh9HZw2m0y6CfLozVaY7W7ozHZYHB7JrtTplE5vUBgr85WncQviwsgGnBoirQBRRqQ0CKKbWE8oYGJapGVTyVVlMapFOCjjgwHqp7kkip6BiLiU06rBFA6pai4VtqLpNjRXT14rvh6iJHxm6c5p7PfgsVnw13/z14UiJeoHLRxZzZzVcVGrlWDo1tEqJNEs78ITUlPZwvYW2nU+M2Y4gwGh5FUySZQPtoV9wSJtc3UZR8+ek+alWCgJLW7s2DFs3V1G4tFDxIaGce3WMr775gfIMbe02UGbVGfNYZIHLSmpMZ8L/9M/+jsYH3Oh3ylL7mSrY4DdHYPeyPwuUvHNWLz2KWw0VrA5ZcpItz46F3eabdy7dx9T01MYm4zD43Uh4A/B4reh22hDZ/NKtAR1NZnkniBhr758AaliA9HhCVRzOWw+fihoORMJD58/j9//2Y9gdnkxFIhh89E6fvKLS2hYLZIhSZdY0o0cNgd2Hq7gC+eew+cunMbGyhp84bgUmDtLi3B5HNinkdPyCpb3UshXm/I8iBthqysB5sKm0qvie2hoCAfpA2GMqDxN7tPqvsleJM8Rh07MPrViP5WUPcBksqhCr9VGmwIoarf0evwbr7+Kf+cbX8FP3vo5vv3Dt7FXaqINUrGV4YYCqzXhm6aj0+p61fQ9QcYU2kgkKRANooOusD2UqQudLZXpEl8fqVgaICgOfKTj8mFmlIDHZ8LGWhLVSh81ZmK2GbSsClJpguSh70EvQyJF2x+wC4RWrTWp8m9sWp8wDzRreM3QRtXfas0rLa4G8mnGJDK8IuqiGbwMdD1KW6sK46eo3WA/VPeB2YbUwzGqg5I9n9uJYp6MILWqxKnRZEa+UJFhH/cI1WATSVTvi/u0alKVmc7gHrAJ5b45GALZnSoLsFyqyfpmU3Ds5Ay+8OVX5RlfXVsXSrVClFz48Q/ewcK9dWnyBFXU9+HxemFxWGF3OzA3P4VoNCDU2x/80Vuolfm7+kIdZiPDhoznMJta7q/CPhdnSDY4Ss8s8Ubq4VQB3zTU4PvRGmd5X5oxhtwFBt9rroK8DxaeaTqlFeUnHVE5sCJSL8YuA70aG6lOG0PxIPQ6dbbxrh2k82IrTxaGck8lnEI5Tl9iUVTUhEHFB0iGm2qu+CnB6e0WzFYDfAGvdr7SUVRFp3DozIZR4ghoDmdl2HpTpDlcp0RUORxV+nMiYUStyK9+SrdU55Vaz3xtLUYCOGwYGo6J/Gdvh5KMnrwOMVN68j/uA13xQHB5bAiFaShoQ2Irid3tjBgcMjaACC8bPSJrRLq4diR6iuw15tXy9ZMmaaIGkRpHXueOIPA8C4nOWR1uAVfoUEyzHdbCki4p7BfNCVfWlyaIFQ06NZdGRZdkQ8TBoZiQqZpGnmExTRpkJw6QbjJnjLJXq8ZfDb9VzaQaUonzaNbRqFWQSacE/aP8Bz0aD3Egb4HTHUAkPgOnN6xeJ1dQV7mVynBW1p/K/JTnzWiA1W5BwOvEqaNzOH/uJHw+j9RYV65cx/DQCEZHIjDREK/BmquMre1doVZn0wR6zHj5lRdlyDYYtspQ4k9r/J5AfNp1+5NfK6wmTc7xjHP6n6uXfPaL/x9y+57qEhWNioOrgWcCn53trU0srz7CtRvvI5NbR6tbhsliw+uf+zLeeOXzsFujQF85qCstIgeBygmU7vImYxfNUgGFVBJDY8No9tvQ/Y9//5t93tN0viCIDKfMQ0NxlAtFVCsl2B0tjMQ9iAZD2EkcoJhvwOeKIMeYg2QaPrcfyVQWsfgQaqUipoaJZE1ge2dDDizmp8WG4iLcnZ2bw/e++2PkMgV43S4JYWRzwekPc5cY8n735l343V6cPHEcI6NDePzwnqAEe7v78Hv9cogzw6XZ7+D6bdIo42Imo+8TYXDC53PB2GuhkMthcXkLfm8MR04dwdbiA2lUx08eg2c0hJ17N7CzsoXI5DSi4xO4ffkTxIJBVMoFREZH8OYf/xB2qwOnzp7Exzcvo96vo1HtoJY14NSJUxgajuAH3/sBwsE4QuEg9pM7ojXq9QyiCTtxYg4TYzHo7XY5fBOLC7h99Q7sVieS+ymZAJ44cRylckH40VOzRwQloR5A36vDbmFeThOwWvHw/iNki3VYTHbE/B60JUg+guGTJ5DK5aQgYfwG6Zex6ChcoRg2F++hVdyFw2GB3eVFtVLD+tpj4flGQmHUWm1xB9L3O3IYkgYlgeggLdKGeGQExWJe0L9wJI5AOIRsLof0QQaxoRjGxodRyqUQiIZQM+hw5cYNtGpNuMwOeJwu0dZ54zHkEwd49HgdH95eRElvRSpXRLNUwtd+9YtYX14Vt7g9mjekszB1uvjca6/j0NnzuL68jWKzie2tFWxvbEhx9dxzF/Gf/92/K2YNDE+/dfM2fvSD7+JgdxMOswnxaEjoMb5gCEbJzWqI3o9xHLVqA3qjXTZQFc5NNMYgdDYxGxEQz/jUXYkHoLbYeW7SuVERMbXDVPQhzNPpoFjIophNCRorSJ3oFEiD6Ij7FenERCy52VutymFMQqV7zC8yididGj9uqKqY4tiOoc9u2ag7vbZQSaamR8RRlfrXaplNHZVeg6B17haDiAMeIC30OgwpfqrnUFoBLbNOJrtK38eDmAeTNKYaV0IKAg3c5IYcjdNUqYRiviiFnriuaXS2QYj5oNBlfhmHEjxwnqV4dVsdKbKZM0XKVr+rF9E30ROZ7jVJo9PB6fLCFwzKIUcaIQ9tTqxNWlYX9Q2SeyifrHaU+ymn4IMKeaAdHOhaeOD0xS5eNVkqQ4/W/AWhOXL/eumVV/HJlasyPGLTzwkZ6T1SaLKQEfqrsoZWUiTlhibBtaKlUVNMPiXPTmtV8aiooUrP0BPDBiIrqrFnVlsfbpsdf+mrr2JqLCZF6oDORy1NuVQSKpNEA7YrKCYeIr+7BDspX70eLl/+EKFQCKdfvIhuo4nHN+4oOhXaGJ0ax9jkhBRWPHQb1N3k8whPTGJ/aw8PP7mK48eOCAr10eX7+Bd/+A6y5QbqovFTjR+LIL5fmrsEHTb8zW/9Oo5MedBqVKC3uxAbH0e3bxK2BSWkIZ8drWYFDo8PN27eF73l1MSkZGY+vP8AsWgUI8MxGPQduHxs3HUYnTqE5MY6NneTiEwekmfT63Xhwc0rCHo8CI2PCnVpdzMhdKBQPILokcNYXFzChzevwep0wtgCbl+5jQerm2g67XDSYVncYLsIeP3oV5r48gsv4LmpUXhCYZgCcexurOHWx+/DYjYjkcrj5uoq1jNZ5Fnc0gaegd91Ogo2ZcDAIpsHMotbeUbobijNkELS1ZCKLAalRGVmGCnEewf7ck/5/SxQee4R+ea1jXpc+PxL55E72MethWXsMheQhZEsQq180bxYBigNGwgWuCzoBiiOGjKoaoPPo8Gshy8SkExBUnb5y8QUiXRVzXW0XqtKGPnIUAjTE6O4f/8hZmZGxW1z4f4WvL4IikU6SDYU4imon3oepKQT8wL1GlTRpZ5czj/YWIoGUkOWniDe2jBEGANCXdU8gakXomZJXD3VfsufL4OzFnMU1c/m9VXvWQ27FDVdG7BoDZs0MkRXbdwnu/C4HLBbjOi3q0LTczqZiceIDWBpZR/dPqOFVByNGGBpToYDDbL03lpUh9AcidB0FFNAUdZocGGTZ4M5q6RXTc4M4ez5OZy/cE6eE1Kaef2b9T7+4NvfF8pnJsPitSRmPzYbWQxekamcPn1KhhU/+/F72FjdBbo8s2g0YpHmmD+LjSbfN7WOemZSclhEryE9NX0cRnNfH4Rvq6OF60HC2MVZUmlGBzIB0Ylx4GYwynNFN02zjaYdNN/hoFNReeWc4kOgxfjIfqfrIeBzwum0SeNBNk6RLtUGs6Bq0nwJstWVpq9ZU+wPPjNPoiJkgMBm3CQNTr1eFXMXriE+WmRDSJNgsyszFm34ytfN5joWC4s7I2NIaFgnVEfeTzEjGzBkqMRRekI5w4w8ax3CnqDEwO11IR4nA8qErbVdcfpm/cr7p9ysFUpKmYvJzExJpW1kzcNh5trKNqho4H5KqY3TyT2IjBclc2DEBgfV/P18XxykSx6tjlnHDrk/lVJBUWwtdri8fljtHlidHHIyOkIZPqlsP0X1lhw/TdcvcQ0iZ+CfbLJUwLp8Jc1dRDup1Q2aZoOIoAyPtGGLaC41/wJhm9HISLtXgkpqdUWpWECJVNFcGg0OJfV0PzWI8V6uWMfRMxdgdTA03SxDXGXo8ssfUpcosZ8AO9zXAh4XfF63PEd0hqVj7V/7za9LvyCDK2mQtGiSdg/5fAGPHj2CP+DF/PycNNTyPv+01u+Zxk8N2v8MENxfuOv7l+mdzxrRqJei1Y99ur238WDhLhYf3UWplMT65hIKxZQYKHk8AZw99yIuvvhZGHs9REKT0OttqvYZmAIJQkG0vobU7gZqmQMsP1oQ3f3k3CHo/vg7v9Xf2UxIqCiH+fzJ1ENYTSY4bRbkyylYzToJAGeuE6cflVxN0CqK2G0WB7z+IM6efQ6teg2PF+6j3GpIdEDYR8FhWHQOXEh+vw9GgwP1RgfZbBI725vyANHc4uzZF3D51qcwc2xF04pWR/LhBvA8dVyEkcMhP0bHhrGwuoyFpVX85l/9a9haW8HG+gHC0SGcOX8ExeQmXA43opPTKKTSWH6whH6th2A4jskXz6Oc34bN3EI5nUO500GqWMLqwmNMj0/KAcHNJbG9j0Ozc9hNJXH1zk2UmzmsPt6GHVG8/PJFRIZCeOv738fxY6ckvPvDj97D8RNHJeyebqJnzp6C12nB9WvX4fY6ZRoyNjQmYeecttPqmG58dDc1aVqkcCQkGsQsDRfadYxNTcAVCmPp/qJwosORMOr5DDy0Fe7rUG52Yeb0z8Rw77pMcGsVal/0GBofhdsF3L/xkfDCvQ4vCuKY2sbcoTk0KNrW9XCwvy1NSa/VF3e+vd0dxOIxFIsVKTb5QI6OTsimwoOGG1ggHMX6yjJiIzGEZ8axldjEzkESLrMd0SDvc0jos4/uL2FlZQeNvhmr6RJW0znkqxWYum2MhwJoFyuIR8OIDyt3QtJsw/ERvPXJQxzUjcgUKmg1SyjnMrAaTbDbnBgZGUOxlIfFSv1WD51WGSYdJ58VVGt11Ftd9I02VJukqCnXNkGm6MJG3RfNOzQ+/WBSy6ZAcVZoczwQHQ+iCAb5VGoqrZzGtGmZloFVo6FMIS2TLxVOq+zUhaaiBeAKlYiaNAfpt1bZiGnuQmoyD89mldz5qhaarhcYnyHy4uzIDUHH6BNOdlqyVouFJnR9HoZKdyFrXvZj6vU4kavJoa/CzZ9SlPh7JZxYXABNWoizEvEPMmSUE5aWI8iNk3oNpx1urwfZFCMttHwug1ETb1s0xJGbJyeo7EGp6VC7pOTasXBrNNGlDbqWycUC0miyIRiJyjSWTRwRUZPVIYJ8gSLokGehUYuKc2BdrSzEtYB1Tecjd0ec5bTrIVQ2zThCJqBiT6KaSCnR+9D1WjD367Awr1JvQVtH8wH1Xtw+n7znMdKc42G89da7MhzgwUv6iZolqjDnAT1N0Uw11O+J7oIaTWX4QwqLw2ZFNpeBXmdCq9mRQsjrc8HHdUwuf62EybFRnDk1j1DEJ/eVGrmFu3cwPjEpJhLF3UVUko/gD7qgIwWvWoEj4EVhf0dMptZX1mHqGxCOj8ITG0J4eh7lXAH9ZgMWvwu9Xh0Omwn7G2soZcuwMR81kxG6+c27G/j5e3eQp1GeQZYAACAASURBVIZUp1fZdaQlESmga5hRj7DTjs+cm0Dcp8PZk8eR2N1HfHQE+wcphCMxmPQ9oT3HRofQ0BnwwaVrMBqULXxiZ02CjWPRMB7cuon5Q4cxPj+LZHIbFp0JWzv76JCB0aJL6ARWV5cQ9rtg17UxOTsu2tCt1YRory987jNwkG6ZLeDHb/0MkaFhoXA/XlzD+1dvoKo3wqQ1ZsEwqV8JOHoG/Pbf+puwlNNI5Qv4la//Bh7evYKtR/fR6xthdPnx3Z++hfVMBqVqXRBmGnNVyzRiYoGtrM2liCPKYLNLgSFFsaY7Y0FGxIKPJi3S6XbHZ4lDVQ44WLCSksaJa7vehqGnw8nZGcyMjeHNn/wULb0JbepYpatjDIxqap7VrSjqsnr2RA/0zHh7kBX2xAWQ69frhNvnQbOrRXOI255CvFjYkr1h1Pdw8uQsTp+bg9ttwVs/+xAri4wkYhHFFaN0RwrdU88/G0hlDMI9RuyX5EP+P7VCFrMMDp5qWhRdVblADuhtDGhnoW+SjYxnjmqyuVxVjAqfP15zFe5NPSGv91NjFhUK/wy6rqGEbAjY9EoeqdkIiwGI+O3we00I+C2yRxwcNPDp9Q309Hb09Eq3R7RvgIyoBpOoFRsEM6xmsxiwtBtqqMaaQYaEWjC92+OE3tBDpUYtpxNzRybw+S/8CmamprGyvIRcNo+t9RTe+tkHcqbPHJrEvTsPsZdICjslEHbC5rSKG9/qSgL7iSw6LdVsDAxbqPMUmFm0cZp+y6yxDHjedfjcKiOap9RcRZuVaAlqq42aS6SmrZOhltCKBzmkgNlqhk3iSHSyb4vrMpsD0ZHTAVqFd7Mx5DWm6QYlLjTUyWTzgsyx/uC1EwTLRITZJA7W7aYykBm4HQ6ol0KJEz20aqz4qbX34h0giCWDxjvqjGW95iaQ4LbC5aKZiAkfXLqBblfpxIj2UtOmkFBFn1TGJyqzlc8mfwYfHzJVnB6nGAOx8dvZ3JW1z+aZAES7IS5jirGhSSaMZj6zjEEwY2R4FLVqE7uJA8k+Vo62evj9ATFEYp9Vl8avhma9AYuFGaCUFiiGERs/WTP8PjaZJovIQxwur9R5ZB7xjBNElVS+ASquOUqLzk5zxVWRCgpVU1IFtXaUjERO5l/Kmn3WuZrPGn+XQulVcz4Yog4GKnLfKWXiALzdQqmYRSpJ80dKoDiXNWFy9igCkTHAwCELvTzVwECt1b6guC6nU85j7olkg/Hp4nszGvWi5+MrZ333ta99Xs5FlkxPNL8DpoO275B9wlrL62V8AZlWf8qHhugpjaVCwf///PiTuj5p4DXjuycUePpD1Bu4fecObt35BPvpR6g10vL8s2aYnj6B1z/7axgfOYTUQUqi4/hz6FAvuuFWG6uPF9FuVuEw6+BxmJHcXMaDB7dR50TIaUeFZ9B//w+/2UdHDxddePq8Wyaxm7548QW8e+mnwusPun1wWk3oGbrIFPOwW+xI7O5qQu4+oqEY7DaHQL+0X7UarShm85I/RccyLnYuKINJh5GRUYyPH4LFBiQ211CrMYCwidGRWbz5zlvwerxieV0l9YK5SaUGDF3g2NEZBCM+VKoFmbqtJRIYmzwk7ob5QhkbK7sYHR7Ga196CeuLd4GWEZ5ACLFDY2iXG9jf3IfN5UdoPI4Htz7EuYtnsb+8imQ2J46Y9+/cRXo/hdnpGdGEjI0p3dBbv/gQtx8sitMgXUZd5iCev3AG80emsLe9jpWlVdRrTbENZ44L86KEItjXy5Saa9DlcyCxs4VUOouhWFym3TxwqCViCGrqICnQOSmMbByoeYmPDKNl0OPMq5/D/et30alkMBS0o5TNw+PxoUb3zaYKMXf4/Gi0qrSqgtlggsPlEdGt3cwNuYGu3ggb3ebovsn4ilIVoyeOQtdto7S3I5qHeHRI7lW1WlI0NYOyC85kszCb6TBWk8XMqTiLgHK5jr5BD4ffjYauj1qnjYAnALfTIyhela6AOhcsziAsriCu3X+IP/rRDwSt89mMiLmdyB+kZPLGpoPaBSKubN69ozOowIJas41OowqrERiKhVUYrdGKTK4gfO9kcg+PHz1AKU+ERodgbAhObxA6hjZ3DGiK9boS6CuNjCSwy59K20GuuzIG4KElejnSfziMsFqV9u/p/Fomz2rCphAdFnFCz2g30G3WBPnjGuCUUfLitAKQ6BsRPqFuGug+SdoGD5+mIIM0LaK7H6c8QkU0mmF3u8W5i82GgF7oweO2wu00S+HQIK0PpKeoqaeUWnxtLIg6RNU4UWSDplGstA1SCkZOh4kyMdeHgeUMfG7yd5OipjkIanbsA0qUOuTUVJAXxUzxN+2wLTY5iIjWNetNrVfjxJwHFA0CGE5vEoRLIYKk2CqEkc2dw+EV2gKpS1w3LKx5qEnsAXUIGtVE6JeaGyd//xOtxSALR+4ve0dSQ1WRzKm1FMSaO5woHpUcSKaGXhZxvQqKyQTA/c8egN3phtvlksOOJlNEK6LxGPYPDiRwm6gwp74S78HXI8WvJvvUDlcVFK2lWuu0jEAiDk4r3nj9FaH6GIxWvPWTd3BkfhaffeV5+Fx20cGpmIq+IME0phADmX4fudQuep0mHJY+lq++C7TyiA7HUK2VhaY+MncEq7euIxDywxugq6le3Mki00dgcfkEWWoUSrC6bbAHnahl9mDXAQtXr8tzPX14HoVKF3/wnbfx7kc3UW0a0SJFmy6WnIprYfbM8Yt63Xj94jFMxJzwOGj/bRV9nllvFkfglZVHct3njh6BLxxBW2dGsw0YnC4sXruN0ZFRGG0GHOxsI5XMIDQUx+Hj03j3ze/jlS/+Gqx2J2598DHswSiOPHcO1y6/j2JyBxeePyYFV6VQgSfgFu11rQ7k8hXceXAfEzPTaHX7WFrfxruXr6PaN8Bot6Naq2F4dFgcmzulKv6Lf/+vYybkgl5vQXjuHFZvfYRSahuVph67pSre+vBjrKczqDY7aLZpo92Q5puIAZ9faTyE9qfy0biWxGiCRTURXB1t4Tuq4JI6h1leimFAja7L43oSL8DAdK5Bi94o95wZhV2dSYLlSfeiXpjDdpovaf51Clnrk0LqF5aGZISygJXMM1X4DbR1Umf1xYZKjGzsTodoo+neR1oUjcZyZHuU+Dq4QjqYng9jdi6Ohfvr2N+piUaTrqZc/soFUxWOakqt6NTi6ketFU0ZenTvbYu+l8Zo3Aeb7brKEdT2YinMzCYx5qLzo9KnKZRP4lV0Bim0ZfAr2kI2gcqt8KlGTWlp/2/a3jPIsvQ8D3tuzvnezjlM93RPntmcQYAAuCBBokQKtEplsii7VK5ilekgWS75n/XDP2jLollUmSpSpGmTJkGQSAstdrGLzTthZ2Yn9Uzn3Ldvzjm4nvc9p2cEktIfeYCp3Z1w77nnnu/73vd90uMfj6NrBOnQ2lZogBoU3iY/AkNxH0YGAggHHOK6+PmDfeTLZKK5xDnSfE2TNq76XDqmujAzM4ZyoYz9LbogKnpKiqY2norwOlw2jE8NotOtwmLXGAg69n71Kz+LUDCATz78FKlkDe+8fU32xpGxBC5cXMT66iaKhYKwABjPwAEuDbxKxZqc9cL+EDqgNkzmD2UUcChlNkkc0rZEl2reHkWkjbgZOk9Llhyp7TwjTF2y4QzZFz6ESieNDD2eGZRsaLEqD5UeBGzqZbioA9JgQJGvSq0qAeakLjIXjveF2ZvCtGE2YVHjJ/SZNSJRTszSdJLJs5k0XZ/PLWusIu6EplmXNpKSBctr9NDdOYThEWZZ2vDgwRr6XQealHZIYU+NH6S5MLXXfE7VZAWCohJN4uFAXSgDzHndZGcR6ZMGCFYUsiWhqssok6wZDhPcjCFiTmFX4mkGBoaQTuWEZUUqJQe6vPdce/TIYH3AWob0d1NnK+ITpxNONz0ZQqKxYzYoawWyhnSswqdXjYdERy71CGuNEyqArD/5dX6HJqXyiYbmpCk0eKHagJm09H/fpEyWneG4rV+WKU9XOYP8nqQZKcovQ+9OC7nMMeq1kjwTFy5dFtZHhfEihNHJtOUAx2i0vG4XJifGMDU5LnRaQU3bHaRTaWHFhSMRkZ45bF3MzU4II8HB7+Jkqqz0ZJPUqUwcc/qke+Z/6Af3k+PjYwxQ726gnv+/NH8/HdlgPPvmHqWNH+QZ//Tax/j02geotVIoVfbhcpI14seZ5WfwM69+HYnIOGyUAPDajw7gdFFzzmcrIGurWiqhlE3ikx9+V3xFSq0Ccp0Kyt2mnAF0xrX8i9/+e/1WrYNCuox+mxCjTi4bnSbs3i5cdg+Wpufg6HdQqpcEzXN7CbfT3rUqTQ8Hk2zyiG8HPW74yUfuWVCr1OWgCEWjSB4fSsD43OQMPG4/GrUc6o0yJqYYEJ7Au+9cxerGvnxrzD0KhJjHVsfGyipOT81gfCiGxGAc+VIBNfLaYcHS8jI217ewlyyi3WjD57DhtZ95Fndv30Yx04TT7sFTX/wS4qOjUnj322VYnXVs3PkMYTazwQC2NnfRd7jw7rs/lunVzPgMAr4wjlI5cZW8t7aGq9dvY3R4HHbavVvtiEdDePbZyygV0jhgEH27KxM6TujDEUY0WNGt9xDxhETwbXHQcOYAyUxKNgEioLx/REAZOj4QjcJl6wsSSJSNk6hTS6dxlrQtB4Ovmwi6gMONz7G7tQGP3w83KVIeLwLRGHzRhGjz2u2GIAsuThzRQXJjHcVUBmMz8/DH4ijncrh98w7GZhaor0Xl+BBeFucS0ulEo1GXKRO58zJVctiws3cIh92PvsOOoNuKdq0qVvzMb+R9C4+PI13i9+HA4uJZBMMR1Jt0wnOh0rRhbe8YOweHWHl4F5tbm2jVSxgKu/FzLz+N9OE2ysWiGPywiXJbXHjhmReweOUiDspVpHMVoU7UKlWhjOynsmIY1LGo49jB3jaO9vdh7XXADSQg+ggfBoeHZfqRzuZlamWMjrW5YEEg1m2ckqp1v9AiDGqDeaByY2UDqIWK/nmTFik7oOmaJZQDzTljA8ihARspLYxIou+CiCAn/8pm0LB2OQjZvDe08TM59DzcufnTcllOc7ku5cG7nRDXVRYHbZkAexTJ5OHNaxWbcUYftKQg5A9ziseJpdI4qIOk2F0n5OIy1lb3L70PRgFjupUaU0K6bwqVkc5iDpc0aA5OcqW5Y1ZTU8J5mWvGwoeHIakuHCDQkIWHu94TpXTowcH7Sl2NXo9JT1HqlDGhJBJo0ED0u9CmTzFE/cE8RXZfSg3TYpT/VMdTLUiEwsr/NrPB2Pj3msjursDZbYhd9cDUAuLDk5ifmxOa++rGjgy+RLelY0/9pxRFbP4Mwwxj15ZmWsx9aCLhk+Kt31MNBhu6qYlhvPTiU1Lgb24d4ONPPsPiwjyGE2F4HTahVVPXEAmHMTQ4gEQiqpNN7r3ZPfQrhygerQptg6694wuLYtpUSR8Lfd7mZqhuEB6fH+FEGBmaMFVaGJwcRa/JPT6PjtWC2Ngg6oUsIqEgDra3xP0yPr2AnbVDvPG99/DWe9fR4FnASABmd0nzqevE7bRhcmgA/81v/RfYfXgdU+PDQq8mE4GfkXmPPKzv3LwuzzkHSqST+RIDyJbq+PjDGzh/7hIGp8ZlsFFvtPHw3j0snZ5FJZdE6mgfC6dmUa/SpKGGidOL8PmsONp5KJl+YX8IDo8PjpAHXm8AvZZD9IBXr17DxMw09tMp9N0BvPnBNaxsHsAbi0lg88TkhDRYx7v7+JnL5/CNL76AidFZWIPDuPvBm/Dbe0hX2ri6soprKys4yBXQoA61Z5UijRbyWkTr0EieZdLmJMuKqLS6fOpEvy4FqTTwHpewMVjsjI6NI0/DNA5cJMsBqJUZndMSexVTAsqiTRoJGXQoo06NNAwqnwyf+pienkaSQ8MWiyp18RXNHgt60hDNZ1YKXOq8NHOSJhmMDaJei9cpSDy5aR1F0LxhJxaXh5HN5JE8rKDb5qLhAIPUKi1QJKZBnF7VEt9EfcyClHsS14vo/OR/HWn0uL8RqeGLqJW9vqY0thZFohjKzKGoDNioA2QFyoaD5lCNprwmtVPcd3TBG2HVBtX0RPtk7GeaZKiNI59F+kuHfS4po8vlGglGaDOU/UQRrYiE+VmIPLg8Dpw5uyjn+c1rN3F8WAA6avAlry3flzYRZJnwPI4OeCSiio3h/NwUnnv2Ck4vzGH10TrefesGPnjvNhykhnbqGB2L49VXn8fG+iq2d/ZRZQxLKCo60u3tA+ztpdDvGHuo4RQtJ4xY/yv6zCaJ1EFptBmwXtc93+yA+VyREjo8PCQZtSyshS5s0tzYx/HzSJNtaJhF5+cQ5I9nJwepjMOSGAA+M4LGkkJODWZH3pvSF0ojWM+wOKX2n88xh5HcO4n0ETmT51wOYA6odXChB7Lu86J9E/2bIrbNpkGJNOwuxXTHZoXbxfOI36Y22TQjc3uJ9pC9VkcymRGUkS7ApGwK3VqcmjUuQhFQfS/qB1kB0200GAjKPeKf4+CTFORmvSONP5Ervh+1gVzPlHHwmmlKGIsPiCa4VCwJ3Z6DfPl9cYvl+a8UUN4/Ptt0vmZNFwxFxHiLw1QOPnjGaq2gbp1qZMTBNY96fdakbTNMxXguci3KfiC/bjSKRifEz2zqbIUNIOWNnsWC6P0U6iXvJ3IOM0xetZIm1VzfX5s+/SbNIbuaCfGyxsaHMX9qDiuPVlHK1zQiQrozZVZpvIzqTvl8kd45OTaM0wuzslb590ifvnBmEf1OG6fmpuElA0j0hmbTZzZ7+mtPAnf/UZMXY+Ckbtv/CVq+v0PH93hIY2j3jWfddA5WNL+Le/fv4823f4Dj7CaK5SRsdgvOLJ7G7MxZPPv0FxAOJFQmYpzJDWZcF4/leffQ5dXuFclPr92U+vpb3/4T1OgE7u6j0qmikDtCNnkAyz//n3+pXytUkTpICzRdp+seJ3PWPmjJTvvgYeorAj4UyxXsptIYmhhFPB6RSQ/529lCEa16AzPDo4i43Gg3WqhXqvKF7R0eis8YHfu8DoeYx8RjCVRKWRQKaTz/4nOIDUTxk/evolhk2LlFJjZOr1d0PkGvF81SGcc7RzLh6dosqHW68DOLxGrF1s427O4wnn7qIm598imef/ocPrtNfYsdIV8IU4vL6Dk8mJyZQr+VxdhsBLmDHTg9YSQPdrF/eCzI0MbmBmampwT5JJ31zXc/hi8eRqVVx80bd/DzX3kdG2srsMOOWrGGl3jdET9a9apcw8LyDPKlpExj0scFpPfS6Neol5zEiy+/jB/88HsEUzEm1LEhOcOJrnkcTgxEQqgVMrKZbm5uyYR6dm4eYzNziE3PYuXzFSyfOy/Tw163DL/fgXImjV6tJvc/ODombky0FmAcBIOv28zaO9hHXyzItYDhIRqanhHnzYc3PsagZB+2kRgaxv7hnoQaW+nA12KAfVQ2+83tfZSqPbz21Z9DPrmDcjYFh9MDODzwDY4hODKNB+uHsLtCGBziJN+D9c0d2OxerG7uwkUY397FR++/ha2tdTQbJYxHfXjpzGkUjg8kz4wHQzDsRTQYgdMRQKlnw066gkKtC6vTi3yuJDTkFoM2Oe0U2mlFEON6pSKGEyG/X6YezHOLDQ4KrbNMqlZbkSdTrC8NhSw6peaQJiWSuhPK4GP4XRq/E8SPFZhpamDoUoypjUwN2YAwgwx9GUJwEkeXMtKfqaWsNyrSDPHPEl3jc87NjveakSVqO81cI1I8qUUkJdUqrym0UR7aDMgNegQxomzDajR+YuRCu3BSX/qkk1FI3pGGiFM/HhJqD610HEXvjCmhoVnThooopTa5/KxEt0iDtTuJ7LmlgWPzRPTCysmtgcjpdepfo7UyD2wehqIpEH2V0RDJtFILWnEilENMtTq8JtN0QArGk5+GzulkQqnTSZohiG5PDFBUY2d+WZJWYThomvQNOZj4a7K/a/PZrpeR2XkAL5hd2URkYBSu4ADsLp9Qa2iqREq1FIAnG7oehCeNKQ/kJu2sVbvHaAIWQk+dX8D25poMxprM8LR7JMA2GI6iWq6IS1eFCCk1DdR4tNksNDA0NITp6UmcP3sKI8MRNCpluGxdJLfvoXW8BmunguxxBomRGdgDYcmyq2cYreLD5de+gC4sSO3v4HBrFfZuGz6nE4l4HHVq0nxe7Gxvi/kUGRikh7IYoolLrdzE2q1HeP+ju/jw5hpqEtjbQU2KCMPSgBo/In6RIP7F//I/od/JoFUqYnRkAs3MkWQHNrsNBIdHkSezIF9ELZ3G6GCcB4A0k1upsmh7qF0ZnJzA+PwM/BE/OvUq/B4nrv74DczNjEl2F93jqsUCggE/cpks7HY3NtcZWGtDx9rD/Fk2hQFxCr1//4FM1Onkmam2cXt1D59+dh/+xCDS6TQi0aDsD7lkCoN+N157+iwuXriInsWN1PYqZsZHERudxR/92bfxwa1byBTpGsuzyCPNAVF2ZU3rUEIK7l5XhmTxeFhcGTk4qzU6QkM1bdS575DmyYaPU2WiMlyfUuiy8WNOZb0tge5mwUINkRoEkSbM6ba0Fvp4izaWKAYRRm2qxKGW/xT9ru51UlQag3BxCBRdqxZnlBRkcmzU9X2kiBI3SB1YEcWYW+AwkYHgNG9QTZDV3pdhD9cWqXyicaWWUV6WEQq8PgMFMz6MBJ4bVFD5FFJEKloqRpRGcLjsM3SvtjlF+0jKlgSI21ig9tFrd6SIFk2daGNJCTMy6pxK4WbBK1ErpNkYJktKwdT1S+0p9wsOOgWpkr1foDJFvozB3JN6H2mmHVaMjA7g1ddexNbGJm58ehPNmlKvaD5hahvFoVDuJ/e+HqyODmIDPviCdgR8Lpw/u4RTpyYxNjqGP/w338L1qw+FscPniHt6YiCMqelBOD1WyZWlhGRqelbqots3V1DM8fMrnd+UM+vwTqN46F5Ngyyh83UtMlBQF2Xda5W6CmEn8TMeHR2d6EHlmRZWiIGo9gxjLZJkDLMuv98nCPfBESmpUaEI87viXsw/w8aPZ4wMn/xeaZoYzeB2eeTso16Pz0K1Qm2iPpxqwvXEDyOqVWj9omHTc5TPrUQXGAMDRTmtQukjisXaUKMn2Gi6MDQawcjYgJhd3bxxH82GopWUP+hRYAwXjUaBaDWDzGkQKKY+FtIQvXL2clBKuimfOdZHuUxe1iDPKLpNK51UDZiYv0gNFrPq+Bkb1apEILD5Mxs2/osgNG6/1MY888k0oREWTXCITvJ6xAFSbpOhXZfHS6OFpBkVkx4DiTMGnWQqcQgrkS+yL+goVGqcJ4YZGjVkmI9JHIph+GO8nTncPPlmjKGrGbmhO5K64or7t/gH6GBdKO+GgZnDZZX9sSIGdoyBM83QFNVXp1dDm2sMv3gOzM+M4fTirAyxGWMwMzWFgM+DwQE2Pqydm4JAU9cp+s8nH6Gfisl7khNg/rET2vzjuch/gq7vP6LjM+rFJ8EFUTZLDdbF3v4OfvjW95EvJpEvpVBrVPGlL3wFz1x6DonYiDR1BllWP6/UaT3UKllUKjl4GY1CBpbVLjXGj99+Cz/5+EfoOKpoooZWjy7cFXg4S/9H//jlPkdedtjQ7PWQb1bQ7dO9q4ahAQply0CziaFIRLL17j56hMHxIYETx0dHMDoxCS7L4+MUXO0uZhLDggjQxl6yX9xuHB4eoVGpYTASQbmcw8zkpOiQ7LY+ls+fwe07D8Se/dTcnBz20zOzaPBaylWcXljEH/6f/wanJk9jdnYCu7kD3Fl7iGq2Ar/Dj1icoY4TeOaFK/jeX/w1zi3OgNzQ+w93JUZBDRVcGBxKwOMBLj1zATdvXYc3EkY2dYzJac3qW3mwgpdefhXJvUPsbu8gX6tjdHYKe4cpfPrhdfz9b3wdB7ubCAZiyBxmcHbpFOIxH46PD7C2sY35hTnkq2ncunMfvbYDk4NDGAiGcffOGiKxOKp1uo3GcObcWYQTUewf7clDPRyPolkpS4FDhITUD9JjJhfmpUlITEwincuL0yn1JNZOCZ16EZVsHqV0Fk6rB4GhARF2VwtZtMpEXhpCtQjTGr/VxPbWAcMGMHPhPBKLs7j2xhsIOS3w2m043E1i6eJTODrchd/jw8balmQ10hmUvPy9ZBaByAjCiUGMTowimy+gDTdKbRsaVi/qDDZuWdBoUNNlFxdAhq0PJAZw5fJZ+II0yCjjr771p/jJj3+ETruGiNuByUgETebeiG6IzQSRJCeaVje6gUE0oPo2Nl+xWEIGEoVKSf6b90XtoEviyshi1Od2SSMgRYa4TXJT4RRX+e2mWFnzrGSsqFoV05TAtMczptnKjde2T/U1BsedYnhm79A8hfqqNjWVnERSu6NTM9J3WSXWmXcjWVolNInGCrWSB1lXDlBu7Cz2+VlYMPH79QeDsLlIOeJEkMHfdQnd1MBTizgd0lCi2yEC6RTbbjFxb9XRaTTU+p3UMxaSEvrKcFdqAfQAJR3DDHqVCZ9xYAhSwMPGKMB0U1bqpcXGn0T7iJhp08PDSR0N1LDEIH3I96loqhrl8DXNQS4ROFPbI1NXu0viSPS+GZQRw0SECJ18B+Z09wm0UN3A2OIY00aDPiYW8Xwt00jC+D50Qik2m2JAoFNPG9q1Igr7D2FvZmUAAdKbnQH44xNwhQaE9q4DAkP7AhaXDO/VCAoWku1aXRqsUID5c1ZMT49hdDCGkagdx/tbgvCnc2W4g8NwhyexuZeV5yMaiyJXzKFRLcHr7MPvtglNyh+Ky/R5eiKBeNyPj370FizNBuq5I9i6NdkbmCfqDUawn8wgl8kg4ffg1ZefRaZYA8GZsM+B0tE+pkZHBH1lAZlvNVCslFDNFxALBuEP+uAO+pFKZnHv/hoW52ZRyJfwo3du4qPPt1DrAs1WRya0dIfXa0rJygAAIABJREFU8Hioxi/kxz/85i9gbjaBqfERNGplrN27janJCcSHomDsrzc6iHqni9XrHyPq8WBrbRu1VhcL569gd2cfDpsLO3t7eO3nv4ipi6dVe9vqori/DkuzjGwmi2ajgxSjYiIx1GsdBCRfMwdvMCTFD117XX4n4pMT+PDdn0ijRIdTRlGkSxzefQpnMIRGrSZNOR2mmR35K1/7Khy9EibH4oKKcWh04fxFoU//6Z9+F+9f/wylehOh2AAq9ZY4x6VF28plrYY+RJuIHtABMBoLCqJz6+YN2BxeYc00SZ0WEwbqY33yZ9mc0LaclDd1x+OhTTSxBkvPpA/TLoX/M0x+jYpG6FSGoYGiwBqpwGeezyOzXU3qOVEQos067NC1KY0P/73XRSgYlIaKjtWUWjTqvFaroBRkK1Bnvrg8hlDEgzu3t1ApU4Nngz/kgs3FST5jaJRySNTuhE5oBMKbIZ8mbVmG04LKnfxRaRRUd8TrCcDldCOXLQgaZFI/eRZSK8rXb9ebOiDrMnPQdFtmI0q0lWtXaYksPFVzqflyRAZ1j2Ickg7oOATrcL/kQM3mpEJPh9gCqGgTebLvW3pwuR1YWpqH1+PAowfrKOXoaKlhqMzXOpk4yb/oOSH0M0sXzMiOJNzwuG04u3wai4tTuHDhLH7y4xv4kz8mFcsh64umV243M9BcmJpPwO5oC6MKFhqleFAq1QUdrpbqaNWpdVSGhLo62jSDlVlnBiJDNIdMJDZ/vCZxT5a9uCvnujZLRF+MrFdjeKDIElE8omKabcf74XG7EAz50LfQVbMqebSlItk/fGaI3jHYnYZGKglgrcBz62jvyEBh1Lqfe2+Jn0tMXHkdOgzlD56HRFcFwVV4Wr4z0ijV6dImeln+EAQb1Ob55fsWaqzkQ/IcdQO2DpbPTknod/q4jJX724L68SwUsyHT6VSGHWxg1HCUzyQROP4ZGYLynCKS6qF20CnnCKMsmEntdXsNirdqL9nsu92kug6gZ3Gq2Rrpj62WNH9cn7JGibZ7vBgeHUePKLfbq66nYLyPDk61qVO2iprMmWtY4wCkgpG1zUgViPGZSBqMM49DX5OpIgZpBlXTHBKJhl/MzvS12ajpUPwxnVNqAEOrrlIZNik6PNYxkjZ+gtpJLWFQuU/YOBo7w88SCQUwNz2p7tI7u+Lzwc/MU1yeBMNtWGQYjGrzO/Gl117AueVTKBcKogOkjpMNN2uGu3fXcP/BGqKJCM6fW8T42NBjBNT4uFK9/YdQPDE1+k8B8xlfyN+C9j1p4CLXI82fOuTqM6PDqPfefw9r6w+wvnMPTo8FlUodTz/1En7h9V+Cy+GBy+6UZ+PE/E+3GolnaDcLAi5w0ODxUr7Uw0fvfYDvfP/7yFT30XXX0Ld34HG44LLYMDo4AMs/+W9/vk8FOw0jar0ujvJpWdydRl2yU0ihs3a68FIjli8hk89icmYClVpFrIeZV0K6Fy3ps/spzI9NiUPh2OgIvC468dklu+P6tc8wNT6BmelRLMyNI3uUlEZuZHwEf/7tNySw+Ctf+oIceJwSObx+bB3sC8p4//Z9DEeHYHNZUbJXBNHaXU1iOD6K+bEhXLh4BmPzM3j3+z9CLORFIOTG1t4xrl69iReffx5buwegIjQcDiEeDePmzc9w6tQCAgHSMOyYPz0nAmBOvd/8/o9FiBsZCSE+MoStnUN88sFVvPj0FTFSONhLw9Lp4bWXnwL3l3VO9RsaKp88PsZRLoepiQkMJ6KYnRpDJp0VzQoLS783hImZeXR6NazcuysbSCToQ7dRlgd7cnpSWIjJ4xR8QR8uPnMJzU4LDx6u4ThTFKOcxdkx9Co5VIslEUgPD47DEw6iUMyLCUqjyswqwOb24OhwH6eWFpA6SGF9fR+v//qv49r778BnA8J+jwTVHx9XMDI6hczBJoLUV8ZGJDSdG5IrEEbP7oUrkEC1BTS6fZQaXXQsblTbQI16gx4LRApzSTfiYWNsCb0OZpiX2GkiEHQjl97F22/+EOlkEiGnA3GPU8LgzSwX2fytDvgTE/CNTKNrV4qMy+nAM888i7W1DdGVciGz+WNxIM5a1NTQqMTIL9FSywD1DKqQWI6Lg5kifWpMoMJoUWVw+suGrtVEz9ANcOLmdXtES8hJIim0PMjYyLHB4oLjv0uIrwjd1TmLE2AxL6E4mrlEgp6T5mJM4QxevOpYVBvE1+Doj4gaNQDMweGBy4O8zUPPiFpggDw3UWYruj0+mf5SMyj6AhqDNBtScFDILsUep/c2DUrVw0IF7cx94rW53V5xHKN5Cptl0jg5cRdapqxEU9f3eBoo1tAG3ZG3T7K3xClOHS2VsqH/lENFOjp1H3NSWyKBu9Re6LRdDmDt+k60eFL6Go0gP5vawvO3DaoLDxMLERelYeqZpCcWTWL4fZBq0u0x5bwNl4mEkAbTaQmaEAlH0CnnMOhsYCSk2pzjbBn7qTK69hCCAxOwMsS3Tbt6UuDaktnZpUueuI/24aMOtFRBLOTDz7z6rBhG+Lxs+PaQ8LFR72mTNzqBz248wHGpC3dgGPl0RhgT/Lly9yZyyV30mlXJ8fqZr30Nn3zwkZit0KFuc20NxUwWsWAIA/Gg5LPtHh3JvkUDjHDAC68TuHyW9vtRJJNJeNxOxKMB1Et5eX5nz56RuIpyIY/j/UNUsgUMjQyK4yPXKwc2XlK0Oxb89Xffx3f+3cdoMLy93UVNAoYNbZDVJohuIujGP/9n/xit7J5MuJefOoPN+58jEh+EPx5EJOhF5jAHd2II6f0dNIs5OG1OrD5aQzwWlWdgdGpMBOgdiwWbh2nMX3oRU2efRreUQ3rnIVZXHmFrfR1jI6NYODUnSHZyfx/hAJFnK2wOF/YOkshWijj3wgvIFgrY3t5CrdVApdlGJl/HvUe7gv7xu2PhWCnVYO8Av/L6l7A8E4TLC1D15Q9EUCuqNpfh2/dXd+CPDsDpi+A7b7wlw65cNqtW68xkJQ1eKM5diS7hfZydncKjhytCBaXhEg9hUz9E1IJUwY6lg3g8ZuhxqYProFFtoZCviFmRTsPVJdac0istyqQ1c69Scw2Z2BuT4oDbg9Pz8zg8OkS2mEffZpPgY2MsrPaasga4U/akEQ2FgxKHweaHn0uavkZXKHic0l+4PInEYBgff3AP5QIR6z4i8ZAwPh/bzhs0TAMOF5GIwkaG0ZSuTUXlDcKlmIto7hhZD0QD4rEwDg+SyGdLYqBDAyg1V6F7I2URapJRLzeFzq6RmsocoI5QDX4t8PgY26Fh0Pt7B9JMkSrH74GNuBkdwL/N54H7CgdjzL5TB08jCd4oxvi9kf7HQjwaCSGfSRuGLhrf0iLFkVFOhs39k5CB7Elyt3vwh5yIxhyCXC+fPY1f+PqXcHSQxv/1b7+L+3e21eafJicO7o2MwQHig264PHY0ml3wOCGjQhrNFkQf12uyUWUsDP0ESMEkjVHNTvjr1FDLZzYMOti0KIKklGAFknTgpl2EUZTyioUCSYRNXUT5fXLPJrJSrVcQiYeF+ssGlLmZNH/i4FMySYnGdzpSO9LP4M7n90QCIK6v6Mq9FC37SYYg91Rt/Ph7HKRwMMlroBkL15EgqnKMGDFIVmr6iMSXBIWTgXGzZVBeicKRXk0DQi+Wzs4hFPJjY30XhwdZiSIjIkLPAj4fuk41k1KHBmrIxs/KJk2QeQupnx5Z50Q9iV5Rn+dx09eihW5bhxo9a1uyUeOxCTCiEFbGe3TkeeXzxnsuGtmu4VrqJi2b1FzV/3KYKo2PkZ9o0o21n1JKLgfCvPdcO+Iirt8k7MYeoUiwRjDwHK/TXdxA/XhGmu7S0uDJM/CYDqrDPaPllpfVNSYSF2OYIUMBKQF0iCuPDuswuw0DAwm5X+lMTgflBizNZzIU8OCLr72E88sLUk89Wt3CjZt3kCvVJU5N2El8PgCE/D48fXkZz145K3IE1VeesLplvVy/cRc/ef8GYPVIYz47M4Lnnl7GQDx8EjHyBFFCHTONmsgcPz1mA53Qup5cwn/z3/8uGqfBrOBDIKTXJ//ck3CjRCxoQrAAtYLcW/HRxx/hJ++/g+PMASrNgtB1n3v2ZXzly18TSZrNwsxppenqHdcmXCfSdJbPS72Wz1Zht3QFGPrXv/c7uLt1H1VLCTa3BU6LFbNjY/jal38WdtbOv/Wbr/U7zZ6EXj5Y30TPYRML36GBuNys0aFBoRuRfkIb9lK1BLvbDm+QYlk7HFbC+IQg+4j4/bCwEKYtbcgnodTT41PIJLPIJbM4t7iEeNiLg91tccY6dXoBmWwa9x88wubuPoYHh/Hss89J0dPutbGbPJTg7FAgjM+ufwZnyIuOt4+ZiSnk98v4hde/AUerhp2dLaHcrD1cxezMOEZH48iX6/js3gq+8JWv4O233kStWsfU+Axe+eJL+Paf/D9I7qcwPT2FYCCEpbMLiIQ9uPrpdWxtH6JSq+Fnf/5LSKYOcXSQRHIviYWZGbz94w8xMTErjqff+MUvIhZzI5tPI50rwu30YGONOT0BuXeFbBq5TBLhcFDy9ejmOHX2KYQTQ3h0/X24LcD9e48wOBCVYoamOGV+lsMDnHv6WZyan4PNZUMxl0EyX8Wtm3cxGI3CVi9hNBpAPpMSisru7oFQYvkwuV1OOfRGRkexs70vIfTVSg6jI4MIx+NY2dxFYnAIh5sb4r5XKLclrHl2fgnLS/PSLLrDg3CHokLlK1UbuHb7niAJjELweoPIFWoo19po0pGO7pFslFpd2cy56IniEDUSd0dLH/FYDKUShc45NCq0+7XiZ195AX/1x7+P5M6m0YyRiki6iAfR0XnEpk+hZUyHKbUXJE8mPUrloTTMGHfIJqoLwjTu1Qk4ERluMErBMA0JlE7FJo+TYy46QuI01hELaZtFbJSZqceiqN+mcQuD0tlo6PRLtCtUrMhnp025Tr3ENVKmiUZmErHIXleQL2pWWRAK179JuoMeaPx9mQIZQat8HaGXGo533HjFmMH4fE6nR+IP6PYp6KGRiyM0qw4PeoaeM4fHIREV0jD1DLqY2Vwpi9tohHXCLWHsonVQq3pzMi8FgFC5VAcgSINBy5AC19AMCG2VFFDSZfiZbTaJKiGl6dNr18SMh5vc0ukFLJ9exNraGtbWNvUQND6vGTAtdBST2CYFiB5kei+UEsG9xmz8+F9KLdEDnw01ETNeG1GWdqkIVApCpeSzxL2KzQuLGupmg5YCnj4/zTRC/ODtD1Ft0mCjB6fHLyhUq9MQIwy5Kd0efD4P3C675JB26qTX9mDttPHFV5/B3NSg0EfHhkewvb2BK6+8hJsff4DRsQnsHWZxkKpiezcr6BGdDhlV4HL0kUseIOBz48VXXkIul8XaozU8uLcmU/VQJIxM6giWXhtLczNY3VhFbGBAvttuq4WhgQjOnZnHCGNMYlFs7exK0R+NBbC/swm7w42bt+7gyqWzOLUwzT4YbndQ8iA77TLcErtBgwIfVtZ28L03PsXd1WPRPdWZXyWotqIAbBw8dhemR6L44z/9V7j59reQGJnC3IWLqCdToon2jkexcvUTdFp9xOJDCA0NIb15Hz5rB5FoXOg+To8DtXwK7mAIjzaO8Gd/+RZ+7pd/DQf7acnmPPv0ZWQyBVRyR2iW0vjLP/4DCWW/fOksvvTlV+BwO7F/lMLDtV1Bo3d2H+GX/sGvYn1vB5/e+AgDI0OIRIdgsfrw459cR5Zhww1mSNbRqdbw+ovP4YVLs+hbW9g7SOGpZ18ShHHl/kN1zXO4sbmZxae3HqBQb6HBuBVqm4lGtWnE4oTP51XzJD77TrXN5+srq0oztnSspEUf13E4HlQbfUGzVTNcrzRQLFRl2q9TfMNdzqDwmdWHIICmLk4aFaUg86dLYhU4gGtKFil1WNTCKVKtTRRNZ1j4s2lm46dMUjUM4etST9+kFTKplA7gmeeXMDQcx7tv3USlxEK8JdqnAF1hiah12ZB0FUUzGBTUhwlAb0zeFFEwTCgk9drsQRlYHkAiFhPGw/7BnujRpImSMGp1ieReKBouj0N1yE3qkVmss9FgBIBNkBhpYyRgXAvXU6fmxPGOQ1cW81zrqhtW9D4UCslens1mBdXmEFGpfzSx4f6ueYIc1jYaNdUVGnRY1kG8Z9y5W6Q4Ct1V3RNJPXvSdMVUFVhsXYSjDoQiftEB/tqvfRPLi6fxyUe38Xu/8yeoVJhGSbkzDX3otskZaFscQbn/UhNJxoaMVPtklHTBmk2uidENpJb2yfJQqQH/z3OPn4tDRX4uYShIJq1eo2gr2dgKNVRRUvVsMX7dMADj36PrN5suynX4HYaiQdFntxod1KuUHajGXR1flV3BHsLtdAmbhU2Z2WSqEY4OPGVL7WhTLlROp138D0zKKb9z44iU+o7vzWvhAJbXxT/L9+b9N8PRRc8tZjysXtuSATgzO47h4VFsbu4jly3rveo0xD2RXzcbFL633OMuXd39UreR3VGpltHuMk/PDo/fhQBr0HZbags2kA67G5Ui6wd1BF06swy7LYjNnQysNo80c/J5xfzFGMYa+a3quMqhkP45fgE6COczpiiifhaTdcLmVCUWih5p7cPGUUibEh+rOkeGu3M4yPxNk3rJqAQ5Sg1tn9IFFVUUajTfS7TcRtan6YhOHwBB+gwHa2MvMmMjBLOzWjA2MoxLly7g+vXPJP6FGuI6n0FBLSkDseILL17Cqy8/L3Ed23tHuH1nBY/W15EvliWSgOjoM5fP4mtffQVBr0tqFblMk75paIzprP35/XVcvXYPxXJDPofHZcfFS6dx+dJpMVIzh8Ey8jZMqUyZxk/jfCfUz7+r9ftb0byf4on+1Iue/K7Ro8neYNxfRdaBarmK/+N//x2sbT9Cu1tDz9LCCy+8iG/+8j9AKBgxXFNZ23uNbE7DqFAeABlhoV5LC4LcbttRzOextnIXf/Bvfw/F2hEqnQoWTy/gG6+/jtnRGEqHO0hvbsPyn//62T6dMYuFBjp9O5x+r2SGTYyP4dHKQyzMzcikmKuaGjC724bBsUFkc8dwWF1o1tpIHh0LfeTShQtIJ4/h8bklk4+uj+TBM1tpKBBBKZdDu1ySEGguqnKljs2dQ5y5cEYf7japRHZcunQW+6l9ZIs57B7sYnhkBA83N1HsVOEPh9As1HF65BS65RbmZqZx+9YduQl01IwORhCJ+9BzWHGYK6vLnduDW1dv49TcAkZHYsgeZcU8gOYZ1p4NLqcVX/3alxCIhlCq1nDr9m3EBiP4/PYdZA5SGI4OYGlxATc+uwF/MISXn38OxeIRwjEv9vb3UMhXMTI0hrW1dUGevC43auWSmH6wcTj/zLPwewOweEMol8ooHGxh7cE9xOPDomVh6CWbG6/fj1AshsNkCtt7+3j5a19FPp/Dtfc+RvI4jeXFecT9LozEgiqUtjiwt3sgtArStoI0i8kX0GA8xaNH8PojGJ2dRSDskeaj0rWjTKEzNzi7B+GReXRdUdE7NrsaZj40PinTZ2rP2Gi1en1kC2VUqw0cJVNY29xBtlARuJ0bLz/f5AQdmdrC/afmkIuShZBYbguNg4e0Q9AXNj9Btw233n8T1fQhHEK91Cmk3eFDYmIBQ/NL6NtdMsVsCCKmdBTVUwgJx9CH6PTMpPCYmgCj8tAlLLlDzLzTjZSB40Tres22WNzTSZFid7Fob/MQa+LgYF/MPeh6yvJNFBua+2ocKEQ2KWRXWuMJlQoWickQG2TSaiwQwxmnmwdUS8J2WejwQCYyRVdLM3SZG380EhWTE/2chjZFdGmG8Fimc9zatWk1iyTdGI0y06ClSvkpTphagHKipjQmFRErrcauuj0xK9HweKVW6oStJyeEFrJqT28cTHLw6Ovz9Uxr6bNnlpHJZAQdUe0PCziGNyuVROk0WnjwYJL3MXZ0ORwkKNmY8BpRCdrY63HGzxD0+/HyC8/JP999731k8kXRR7Dpk4BdFrPymalRscLC7K9mFehWUMqmcbi+im6thEiE9LwJzE8PoVHOIJXOw+YKoiumVGUcHSVF39UB9z0dDIyPj0uznk4lJUiZhQ0Noc4vn8H5pTlsr95Fr1HBcCIBG+nM83PwhQJoVejWacXObgo7e8dY2dzCca6AxMAwyhXamtcRj4QxNTUOu6WHjz7+BB4G1IP0LCsmRqJwWpsYpFunxYLnXngRB7u7SB0dYWQ4jmDQjWyqgOdeewXpoyRW7t/F7PyUmEmFIoOiJfF7HGJq4fB4kUzlZG2VcscoFQo4c+UK6qUSqvUOfvzeLXzvjQ9RbbBga6PVt6DJAGah7FjgsTswkfDi9/7V/4BKbhfo2WFxezFx7jkxeEonHyGeCOD44S0MxBOCIPE8sbdaODwsYHPzUPbwucVpREYS6DCzqE+LaQ9ufPAJXn7tRVQyKTgCMWmKV25dx91bt3gnsLAwBaudK9iKidk5hKKDaLYseOeHfwVfNAR3OIhGryFap4CX9EE/1nYLePejj5Eul1CsV+Us+y+/+ctYGAvD6ezj7Tffx3PPv4LDVBKFShnBQFjYG5lcDx9dvy3IZ5MoebVq0MmUIkXKEYt+6qDJ0mAjrwUQ0W8jK1O0pxb5PeoPSaEUQwqhM6llPpuZbKYggyGz6RMdrMFWEJKCmGDoumBjwv1QHHwNQwbJtzSQNTYjUuzLtJ4NBDW6DM+2SePGRU70xh/wYGQkIQVtNptDLk1nzxYsgra1cObcFKamR3D1o/soFzoolgvoM3g84BcUjmeDuntyCGPmqRkGWOISSDRKWRZcM+rWSYMMqxg4hII8C0vY2NiSibZog9hNGbqpk7w8QaBkx4OTgylrX9wSaW7E0Ga+nuaN6Z5kMg5MQyXdpwxtseGOLIM3QSV1X2dDTxMqZW2YIdU8u9V8Ru+1keEqiCXz0BwGJbUtRSzvMRs/fjeaafi4gtRsXAuiCT88XqvITn7x9a9ge20L3/nLd3F4XNSmTuJsNDhbPBwpx6Czr6NP8EjYLSwA89mi0Azp1H18lEaHMgsO70RPqRR407hL6KxCqdQcPd4rwSLF6EbpmZrxpoHPMojj3ZZMQqKlbPBJiVU5RiDkQzQeFVZKKV9F5jgjQ0yiY2LCQ3qjYVMvLFHzbBGIiQ2AwT0x3EH13OVe04TT5dRnlWc9KZimpbWRScmZABs/ajn5vBP1Yw0iebqk79KhWhyu9ZxWradSEwMBsq5cgp7yXM5lM0YeoeFOKbRWCRuQJpOvy0eKLpUcbpO26/E7xfWVa5z1DN9LYh7qXPs6aPUH6BbsRqPVh83hQSw2ypPIyLxVV0uGo1OLZ+pk5X3F7dpA0kipd5JBYzjdGswZ3h91Vn2sxTQHFiaNVs7XnoG2GXY3whgQN2ruWY+N0WRXMdxPFP3SdavnvDaJHM6q5lF/35S8UBNrRsrIUEVQOR3Sa81A52+yh9ScTQfDFngcFoSCPszOzGJ8bFQkD812E/fuPcC9hxuo19uw9PqYGBsUFs3k+DCc8vr/fkfGvE0+85VqA3furuOz2w/Q7Kj2OBHz44Vnz2F+elziMkyXb2Mr1cGyYc5lvurJyz+J0Jn4whOAoLmuxRTPQEJlKG5oU6VuMl7jsfZX7wefTEZRSBlkDOXu3bmP3/+938f24SZ6aOLKUxfxm//VbyIWicu6qFbL8DhdUlOSRizRKCbqJ+/TQ7V0CI+fz50H2XQB//p3fxd3H1wD+lk8+9R5/Owrr6GSLyKV2UejkUYlfwzLN/6z2X6j2kUmVYHD4ZXmI56IoFGrIpVM4tVXX0I+l0a1WhGnz9hAWCDterWCgeigoGHkni6cOiVQb62m3Hm33SlB5h43aT9HmBobFRh/5d492HtWdJt1NGsWrK0eYGJmElZucg6PTC65QboDDngjAewcbaPebCDfqMjPThMYDg7hpbNX8N4bbyEaH0I4msCHn36KpfMLgNOKnqMDX8SHXt+FsWgYPosN9z+7h/lTC6hUirh5/QF+67/7r0VwfOvTGyL2Xlqag9XRE2MVi8OOSrOCw/0jVETj2EaIFtgC9zsRDgYlz4dfFKdDpOpYejZEBocFoatVajjaP5BgaBb7nA7TgS4xMIjU0SHSx/ti+uFyBTA8NopWuyF/p93vwxeJyAQnPj6JBzdvYmdrCw7mOvV6mJwaRzjokeD7xOgY3L6Q3Ftbr4mBsSHY3W6s3r8vlIvEwAD8wxNwhUcli4qar+xBRhzHBgbj6NB6HV5k8lUk03kMJEYxPTNz0ngwo5FFPIvtSDSGeDyB7Z093Ln/AJUGJ6REh2yYm52SLBZ+7/l8BZtbu0JV5ftI0yfwtzYUPET61j6clg7ufPgWygfbcBniXh7tdrsXo7NL+Po//A3RNK48eoTVjU2ZGJqZJ3Joy/TJyKwz3CeVtqAHGt+TyJxYbRvTTbkO41BjM1Evl9Gh+161KlQwiroZcMz8PB4+RETIpWxRw8WmxHSP5OYoZgAaxMzGiYiu001nMafasXOKJxbWjExwyKbJZ4zvQeoHTx4GmqpBijr8KaPLDDLVcY4cxsamo0ilInOiZTPE1PL3DN2dKbKW7E5B8NRYRR2+tJE0A13590iTUnG14c0l35ciC7KRixGL4exlIG8mVYTPqBYbusux4KIeN5vNSL6n8l/Vqps/hVolNsyGiMBwCpN3lsbOxEfUOYyFStDjQ7VSUaRPaC76ucQpzkPKjmoY+X2IiUyf00WaP1gxNsgw6jHcv3cX2VwO3U4DXnSQ313DweY9jI0k4Pd5sTg/C7u9j5Gxcaw9XIeT+VulNFxODxzuEFKZGg6TRxgcSSCbzyJfKAraIE2znVTJNkjQ6TZqmB6J4/zSLGYnxyTn9CjJ4NU9nD5zXoqijc1NcdzsWizYO0wjnSlL0K/koPV6cj2tTl2GT3R27XfbEuaL1JNxAAAgAElEQVT+yvOXJN8vlytidWNLWAqchk9NjCMaD0t2X6lUxfLSaayvrSIRi8ITcGN0fg6gZrYDZPf3US3ksHT5PHKFPB6urMDjcGBqbkLet9ltiwPe//0nP8A7P7mFar2LOlEyGajpYcUi22O3YXY4iN/9l/893PYqjg+PEIyG4fJH4PCF0OvUYLH1BIV6dOMO/KGEuJQyqyp2ahFZUvAaTSRGhlCqlrH7aAWj0/MIjEyyqsPO2iYyezSHciBfyGBhYVlswI93t9BsVhFPRDEwMgx3wC85ZV5fQPI+b9+5j/3kEZ566opQSN126p66GJ+/iD/687/AYbmMR3sHoud+7dlLmB724vKFs3jj229gfuEs7q49RK6Sx8FBFjvrx4AnCJcvSKcTyQflc0i3zj7pZ8zXMibsNH7gcECCoBlAbCf9nEMdIqkGO4HPOlkHZMMYaAzvJ5Fn0vQyaeozDASPehljQCMry0BSDK6zrDV+bs1SMzS2Ov43hlJGaLGhq6PZFQ1iiOryeWVjw4bp/IXTGBtNIHl8gKPDJIq5GjLJggxCrZYuls9NYGpmAA/ubGN15Ujy2CxkA4WITig9TwdPLI5J3eMbGrxB00j5JPuLQz0bAj6f/OSecXRwhGw2LxovcS406KFCn+WAwUuKpxahpHTTXdfv80i+IJ+fVKoghaXQAlnsG6wEjdDhvqcaSGE9MMDacIpkgaz5hWzQOCRySOMnmhtSLnva7OnQUJs9QbHIlnVoaLfbxfcg2uOQ+858WxZm0viRmijlsTYRYqojzAkL/EEnAhEX/F4HZqdGEQ9FcfPaOm7f2ZChIt+Vxb3ssTL468PqssIbcsLuovZMHZWpCS3lS7h88TJ2txiJkpVrNVENXrrq/6wyIObeorEj2uToTz1jFMUx9nmTlit7NGMYPGJYJAUsafqMbwr6xF2dg95igbm1OgSVYaXcTztaDdVX8nk3GTk8v3jv2DQL7dFABvU6zLBwQy9ORJlFi5FLK7IIoT/SubwtGXe8FjJLBOlhk2YYDmn2nCJZJ7l0HBpw8Mwswpa6y9ZrVblmU9pv0inFeVMUCn11qzXcvkXfJpwRHS6SCup0EyWkZo8yEd5TlSjQ/I7mVRabG9HoGKyOgAx2zAGOSBEMFPqEyi0UTtX58pkfiIUQ9HpElqDMIgvm5hYEfFnf3DzR/qnxuNIL9cxVdo4yZYwOxMiXld7bcL6l3l6HrvpTmziDUmlk+AqexGE5BwNG/WEOreTZMTI3Td0g/5vSEqfbIf4SoYAPHjoddzpCn2WGLRkTbannKINoyBCJLrDTU5NwuB24e/8RDg/TKBWqYlj2wvOXsHx6VmRjphxPP5UpGCbTCihVGlhZ28btO49QLjfgctok8+/iuTmRPpiNnfkaP934/Y0G8G9hf2ppqfWs1KM6cX/C3EnfRQA+4w3N9zXkk/oVyYCoLffvu3/1Pfz5n/0lcvUs/CEP/uk//Se4fPGKDMHo+F4uZlHN05V6Bk5mxpr1mjCw+N5tVLIH8AX8sNjduHt7BX/wB3+IYuUI589M4MWL87A0migUGqh2Oig18mi3S7C8/svT/W7Hhka9J5bV7NqJwhC5ogbs0lMX4PV7JLy5Uq+g1akKPWh/dxeRQBBhrw8hrwdLC0tqe11ryT9Rb6NZrsInX3wL8wvTCA6EkUqn5cCqlCq4+/kWHq7sYHZuCp1uHYd7R7h07hIWz0xjL7kNbzyIjrODg9ShhLAms3n0GzbMjs7jmbPn0CvV8NG1m/BQI5Ah0ugVV0enzy628hPxSTgabRRSSTy8u4LnX32NDHRc/eQ2fuWbv4pmsSiTn0AwgFDQhcRQGI1qWYIySQXI5XKyQeg8zIpGu4dQLI5coYRIlDoJhkt2pPgp5guIRuOy8OLxAcki5APOCXMsEkU+k0W9UEChmJMgXeaC5TMlBIMRxAZjcPo8sgGTTks3qf2tbdn8OEGiSxb/SToaudQjE5MIxOJo0JGvkEFqZ0MWBtGFQqmCyfkFVKodxE9dQbVNShLRxBD6feqeeqjVizg6TInpBGMzmB9IOhe1N9TjcfLIyQ0n1VyoPJS4uTPPhhvrcSaHg2QauVxeXJZoly5c/B5ED0M0UFweRexPukIfoaBXpjGlegPWfgc33v0BGskDeISCo2iew+nF4NQihuaWOXYTO3nSrNTkQxed6ma08ZGCWUfixrp9fKBpg6VNIAcR4tppcMW58fd5gJB6SQOWZk0OfE7laQ4h0xgWDsyTSR7LMMJqiqzJxecky+GCl3lvvH4jd0pMZ6QI0WKFTTMbbpmEymahNFEePsKt14A+PbAFrdJJp+zhpMQYh5DM2QzraWmS1N1caVrSN6mznjZseuBLISivYwenY/rZ9XTQibJBFTfMWUxLaJnqiUhcKSoqjjZfSyd3vAZO7KtVBtuqG55pFGNqZYQyor+h7y2cdqWm6Mmqra0SaGnRY5hZSOSEka0oKKQRkiyIMO81n0+DuiUHjaGJIurQ6yDkdcLarODi8iKmJ8dw+/ZNfP75DbQbVVw4u4B2MY3dnXUUCjmMD49gdHAYoZALsaFBPLq/il67hqXFKdkHOx0riqU27jx4IBqp9a1tydmhxoB0MTb6bAZ8TjcsnRbiIS9GBkM4NT8lzVSlRFq8B5VaXayW2TCk83kxP0pns5iZncXgyDAyqTTKxQp8bj/yxRJC8QGhBOdzh1henEI5m0O/S12bG35/EPl8HqsPV5CIh/H8F17G3MI8Ctkc0Gnjwb17siaJAiaGB2HzhARJ7zfqyBwdwBdlE1aH2+dBu1LG9sYqEiPDqNUrgMOHH/zgY7z9489QrpK62BHKdb1FBJrFI52Z2fiF8Lv/8n+Ex1OCx6uFXqPWFhS9VCiLRX1sZgmfv3cV3kAQ0zMTaLZqiIwPo1ytoFkqCQ2IxcD6gxUZktAtcmBoBO+/+SkePXyE02dm4WY+kdOL69evYXhsTB768bEBRKIB0XkXyUSo1TF4ahmrD9ekCKYOOhzyY2JyVDIFnS4vvvfmT1Dqd7BNxDeVxvzUBJZnJmCTw7eHrb0kjgs12Lwe3LhxF/l0B+5wSJpvjv0LpZLkf5Ea1m8TsdP8Pha1TQkn18ZCGz6ruGIKdZnrjAiSsYZosS9ooTGQIruFz34hV0KXZiFGxcD1KWtGLNfVXl/Xgc7cBdkw3C3V1E8n93xmueZ4fhCBadLghDEnRNoETeEQBpifn8Errz6DbreOjfU1bG3tKgrBRhR0zPbgyjNLGBwK4lt/9iYe3DuQHKl6qyWRITyXWOzSOZJDMs1De5wzKHs09cVi2KUDQhbn/P4YX0RabVueKTah1OWRYqk0UWFliJMm3Z690ihwL63WG/B4HBgbjQkKk04V0OsqNVOGSoZDoRTBppOngZJq5qLqYngO8LXZPPAauA+Lzb/RlJu6Kk1lUa0Zh2U0eHF4bEyfEcoa0X7uXZLr1ub0X/dk7g3c1dTdU90jpTuihsxuQWwgAJ8PGB6MIrWfwfoj5sRpwU9Els2KuhQaMRjWPjwBnjWMxSHt1YNeu4+DnX1MTU7C4/Liwb1Vabh0qzxRuWusQ7Oh7AtBFI1CX8xvaM5DAxO7PMsm80KHtCa1W8pU+U64z/K7cPvcUqAzuoT3j+dbp6MNGZ/LgE8HMozyEpdMw1VUMgYdRDQVxVJXT3WjVZ2ZnlEm1VTqCUH8jHOC78/IBjFVUvMZoUtL59OXAHaestIkseG3MdqAiGVf0EQ20mxKpF5gvSFMIpqqGU3+E1Q+fk9s/OS8ES2dxsebRmM8lngvXG7WAto8260ueSb4vvUG0doQfL44rHYfMXZjMKENAWsrfl/6eU2X6Mfrn0yCgN+DmYlxYQoVSyU5MyR/2OEU5oHo6+UZ04Q/85QmZVxQY6mRZAQg16QNijEgEq0fz3ftUHTPcGJkaFAaRjbsXBPlSg1VGmIJWmX4BJhNohH3IRIAU/JhtYkBCw1ZzpyexXAiBg9RSmnWO0Ix1xgJdRnnN8vvoVoljb4psRyRWER8PVZWdrCznZS1/vTTZ7C8OCvPz+M65zEEqBpEav772N0/xr0HG0hny8IovHRuFlcuLQkN1IQin2jPzH7vpL48aaJPfsdkrpsAhjk4MV7F7PDMesrU+P1UrIR6JOkgX0yPtrdg7fbwwx/8CG+/+yGy9Ry+8fd/Ef/oN35D5FI0cSH7p9+u4nBtRRhN8eERSSDoWaiFjUgdRK53rXAoz1S53sYP3ngbKysP8cJLl3BhYRTrtz6Cz9bHyOQcOnaXGK/dX7kPy9/7ldP9bt+GMBuafBZNahkqVZw5fRaffnID5y6fg50iVBfRjDLikQDnJqJFocnFUDSKkWgUz195Ct02HR0r2N87QiVXQLdaw/ToGCJhFsh9CUDN5jLi9FludNC1esWZrt1rIJ8/Rna/hERkFF/4wrPY2HmIGtpoe5vIN5hb1kGrQcNOH0aHxuFx2jEQDuPeg0eo9xrwhv3w+UOwW53IpGgyM4P1mw+RCMYwMBQSi9+JiUnkUwfod5nl5gTJZm43s16ymJyfhD/oQLPGA15zXJilVixkUC5kJRqg53AgPjGKu/fvY2AwCq/Lhl6rhnwqhUAgiJnpWYlPoK6GjafX7UYhlZbg4M21DVg6HSQGYuiRk84MoXxZXN2mF2bhi0bgZHZbv4u9zXVUi0XEo3FEYzGNarBaEUkkxCJ5aJTGCC1k02lpiog41upthGMxTJ5aQMfmgtUehDMyjWbXjpZodBjGnkcwHJYsLikejCDsh4/WsLV3hKXFJVmw4nDILMcm6ZvHkqF3nEwJ9YuNZalWhZ2NWbsrRjjaINN9siXmGTL9kwaC0702FuYncfnCEo7TGXx0/RZqtSo++uG30Tg+RFDcOK1Cp6Aj3vj8OSRmFtESZ06lGZjOU4oa6ianG4A2fiZ3WrR85kZuoHvinscDjhoMOp+JBo2ucBZB3+isarOqwYuIx41tVEhRfK2uNtvSUInpiTpaEdEUObJBLdGaTYPdeXiRE88DSnVsxiFmuENSDykFoIGE8vppmCBbibGJqTsXA8y1IdfGT90oTcczzTtigfCY932CGhquf0ROtDk0DhbjOqWpNApFMaAxKCCC0gntROliQgsyusST6bCF7mocjqh5wAmX/QnEUntNY3OW69cGTppBQ6g+EI8JHbNS1mdKCyYjCqKrbn/DgwNYXbkrcRVOajfdAVicXjGj4bWJ85y4jfUxNBDCIp1asvtwULfU6iIY9uPe3U8wPj2Cl557GqhX8e3v/BD3Vtbk+qKRMKJBH+7fX0EkmsDE2AC+8UtfhtPew9rDh8jnatjY3sfBURq1Vh+lSg31Rl2KMxYNfq8bp6YnZKA0OjyA4aEBudZiroBMNoP5xTnJVkynsuj0bHi0tivXRSp9NOLD4tkFVCtFbG3swesOotOzYGB4DNVKGY1GAbPTY7jz+X2hszidXkxOTSF5eCB/l85njClYPHcGbu4pnTby1ZYYKLH59Pk94ox5nMwKjZS0Tq7bQi4vg4V4IoxSpYhSoSjW0eOzi3jrR1fxrW+9jWKFQx4aWAANIkzSeFvhczkxNxrFb//2P8PavQ9x+bnLRmPqRPEojWqpjPBAHA6XT4wpmElFx+JsKY+5C2clM25kYgyNWgn1Ao2yOqiUG9jcTWJ4Yh6tqhWFSg4Bvx2dVlXcHEu1IpaWLyOTTsNi7WBgKI5sLo+PP1b96PMvvyJrrVKqIhxkDmIQsYEIyrljGTqurO5hP3sM+Owo1WqCls6MTsFJZ1dUsHWQwvZhFel8VQqccoUOvdxzaXDTkoaHe1q9UhPzp1gkLMuU6C/D7V0eFn32E3oW6ZZVohJsbn3UXrRkb2RTwLWlQ5meaMW5Cong0G6eaJE5kRGEhZpZcR7WKBaTzc0FKcHVZA5InqTh+KcRaNJwtcmu4Aoh7dRpFwMEIn100zx7dhGvvHoFFksX2XQGt2/fRTqdwpe/+BJs1iY8TiAaD8Hrd2F1ZRcbaxkcJUvY3jlCqdTSHDY2fj1Ibq3NqRbzYrBFih01ZTTdEM2tTQpVDnqLuaIWfAZTgGg9oy40q4+NpOF0Z7gTsll0uXW4xcaPn3l+flzKUJrRsa/lEI8DOurwiJrqXmhEYRgOeoqqyOZ60gBp4a95fdzDhXprOBzzPknBL9FSdnF4lFgJdNFFC6GgH/a+Da0qBx0MuFdKuzIyWGAriiaUT0Ey1TyM7xUfCiMcswndbe3BLopZ7qG6l6kBjhp4ca2Zjop2mooEPXAHGPBNxLOFHOnanQ4mxsawvbUvCKMgrjIY1EENbwMphWyA6NStpiJOOd9rjZoMMnhNbPyUoqeNHu+XRo5QP6eSABkacPDsssMfYuZcSMzlKlXNajbRNcl1dDplLTaqDc2oNH6fWZdKkVRN/wnV38BjOKAUB2qheSqjx+TMSnPl1GGk/H1KLUwEE10JcGeDw2tuceMSPTcHZX7R45VFR6uIHPWuIn+QiCO+kTFk5bPQpwyC319f3s8A37UxMOKQqGXnc+vzMX/PKdpqZg0T4RoaGsfaRhLVhhuw+mCRzGG+lpoEGa2YMfjV417rDhOV1vEsmz+JyZCmSoe5oiF9PIYV0zFqv+3WLhot5gV24A+o+7t4LBj1wckww2j+zGZN3UK5Yjo4NT+DL776AgJ+r5z7HIxks0XJ0aOJVrnWEGd14T5JraBNJ9diNBKR540SH4IUi7PjuHR2EQuzU3Jmn1AsjUJBazejhjMarMdKFV2rzXYPyWQWq6sbSKXSOH9hWbJejYrEGGKb8/7HL0YxT6lax3GmhEerO9je2sL5s6fx9JVl1bmeIHGyO/6Nxk9rSx3In8AJZo1pDEVkIG78AXlET/6kwdo6cY7XdzA9zyVHVBq/BvY31/Dw9ud4590Psbl7BLvPgf/td/5XjI6N6rqgdKDbQKuUQmbzoUS/SUZ2qyUeG9GBcQQiQ1Jf2zpF2FxubO1nRIpF5uX0zIg4gec2V1A5PpAhWnxkBKGhYXx47SYsv/Grl/rpYgVTC9Owu1msd+G2OeGyunHnzl2E4lG0bMBxJotEIo6xoTgKuRQCvgDa9TbiwRCeWj4Dn80m4s5rV6+iVqhh6eIFpHZ2EAtRM3EoBhqEf+NDgzg43ofN48PwxBTa1h7uPHwgm/u96xtoFCx4/SuvIFs4xPrhJqyxPmqWOixdO5zWEAaiE2IxzmbR7aSmJA2f24pEnDbidrS6Fuyv7eJrL38V/+8f/Sny+QJe/fJLGB4LY2Z0GPViDpYOJ1dR7G3vIxYJoV6rYXxxHrFYEL74MGo1TrnbKOUy8No76LcKWF/fgCPkhycawObWBoKy+fdQyabF5CEWi+P8uYsoZvLiFkVYu8Kg7WYD5VwJa6vr4qDIJiMQjcvG0a4RVSyg0qohEBpCMJHA8qXzSO1u4mBrE5NT09je2BbTlsGhQQm29QZ8eljyiXK60OpYcecOswxjWL78NBKjo0L7avV40IdRKFexs7sv6G1sIIHl5UUEPJ4TYh030Lv3H6DcaGNwcAjdZlOKTuYKiatfQ/NSqKkQKpPTiXKjimyejoHcmByoUi9pHrLMMqMtvT+AFDOzBmN48flngE4Dq2ubuHX/oWxSH/3ou2ilDuGldkCMOIiUuTCzdBlDC2fQEvMQq6B+Ms0ykX2j+TORPpPeKHQUs1kzPp3mMRFN5MGrh4jiSzrBUy62unrJhiIIlQkUKt2QNGahKAX8GBwcwOFhEjv7+6pdMw4Dbap00iq6EWlISZNQYTMLAg3SlStUNFAaRnMX0gBbAxgwfvWxBbvqgXQbUlqO2nhLsLtB2ZD5qSEMl8NFDg6ddEsxoux8vZcsDsXMwNiYTPgPfdEZstEcYPHusEsUSzZflIm25OaZ9BC5t49Djs0d9KTZe2JiplRSOq/qL+pt7+LcmSXMTI0IsnR4fIy7D1Zhs7mEQiWTUbsVy4un8Pln19Fv08o8LzQafyQhzR8PIZoZUQ9BA5TzUyFcno2idrSFfLaATz+7h7lTCwgH7EgMRtBpFDE3M4W/+Os3sbJ2IMUDrfVJRykUSuJg/I2f/ypGB0OwWjuCjJEGx/V0nC1gbvGsDFgyRCzaLSQiUTgdPXgcNKag+2oX4Qh1Uz4xgSlXClg8s4DD9TUphmvVtmg/qK8lZevG1atilLB8jnRGiP43lc2j1WpgYnQE8YgfXo8TB4cpoWTroUvacAtTUyOwg3tUVhCe2EAc0aFhdKwubGzsIJdOwuuyy75EK3E6pa4+2sDQ6DjCoRBa3TaC0RCyhRQSkYgYE7i8fvy777+P73znHblOC3VM0kBQn2GF2+0UbeWXXrqCpy7O4vBgB1deeRmNUh6Wvh2pnT2srzyC2+nG5MQQSs0m4uOzMviqlIsyyX3qhRdQrlUxODGGhx9/gHI6KdmF1XoL1aoVNdLEHH20Ok1EgiGx4x+cGsbNa9fx9LPP4JBu0KfP4PNbN/Gjd9/Bw/VtGXj9wte/LsVHLnWMuYlxjAzGsPHgDo6ODmG3++HyOlGol5ErFjE+MiyiejEzCriwvp/GyqMUitUWvKEAKo26mk2R5kUEgawFqw2VQlH00aSIUs9NJ+pAJCT6aU5nOT/pWew4zOSQKlXg9IfgC4ZEB8pICTaRGoxNqqAiFlzbYqxS78p+q/ucukuKLkuMoIxwa+F962CGxmnii8TGj80dkSIJhmdzAnQkpED1wWz6nB6nNFEsvjkU+Oavvo4+aG7Rxt07D0QrHvR7Uavk0a5XhWo7MTWARCKG9977HLdu7qBc6qDTJNNCx9vcY8LRoLw2GxtlVpgmWKrbJvuD5yHXOA8t2a/4d2kU5CfLxQAzaXZFloZBe+bexOeNgw1q91sdBoJXMZiIotdvyN5KGQkLfiJDe7tJdDtqAGUOwmQQJ1RZ3ZM5GDTpjsKsMKUBDOL2eHB6cQ5nlucxMjaCcrmCd977CVKZrDQaRLToDknEzuNmPMkemiU1NBEjGtIajcGcaKllhmdkdJFC2lWtnT/oQmyQLJwW8tk6akXa/T+2le9TIycxOAbrQmravjThwbgPwWgQxQKHNXpGuxxOBKhLPUqp8Ye4VpvnS09qBr/PJwN3Ntb8nNwz2QwRxaZEQxAo0fApIqaaOZ5dRuPn5HNDupxJWfVjeHgEqeMMyuWqxKQIKkpU2UZHZZsImjTuwQxd14KeezWdSzno5NriMNWc5ErzY9ehNJ3dJbOSbqeSTWkMMaxWeZ5k4CgTTaXuko3wpD5TM2yJZio7hAN2cWi2snllhISyY6QJskKkAzxXK8zb0+pA3YMl79Ywo6F0yeMSVKvXbQH9NqbnpmF12LC1uYHF+TmcPXMFNz/fQaHG71HptcJKEdmEwfIxNPqK0ZtGa1qr6JDbHJo+ZilJ4LyYGhHNpLEiTdoYWsWzh7FPlKrQzj8i7AmuAnXW1qE19xnDy1WbTEMfrJ+vKwaDzz9zCZcvnpN6k/R8opK5fB7ZXAkP17bw/kdXRfvdZ+1goLV0rj6zvISxsVHc/vyOnKNsjOPh/4+294CxNMvOw76Xc471Kufu6uocZ2ZnZmc2L4N2SVOkJAuwYRAONGzAlgwasgXbsAXLEGlasmFBhi2RlGiTWgYtuUmzO3F3QndP93R1qK6cXs45B+M793/VvctdmSvIDTQ6VNUL/7v/veecLzlx6ewKXn7pOhz2sS7th3qt54qBMT/yuaJBa6john50mMCTrV1cuLiG5YVprYoZd4zPsT7HfSD/awiJQ3m8fYKtJzuYm43ihRcui+ZPKrEfQeTG2j2NeXwqUZL7+BRs0DJ9ted5hrArlFzKR80deBwtJZ+wVhtTuyiMBvo9tKrIppP47d/+PTx8uIvlM4v4u7/xd0QORB1rv1FFu5BEYvcREtubMJuUmRU1kZRBlatkVzJH1or5aR8yHKqZfQhNzshezKPD1O8g+fQTDJsVyZHVm42YXFzCzkkKuv/837816vZMmFpcgNvvRKVSRj6eRbWQxdDcR6M/RKHeQrlWRSwSxPxMDHarCXaLA7lkEX6nByGnSz7s2dlpnOxswW1z4rXPvoZCIomTIzpzstjtYjTqYv3iecSTCUWFMephcdqwsfWYpGfk0zUcb+fx+dc+C4dthIPUUxw14igPmtD3HHj15S+J7uzwaFMuAifgDOgM2J3oN5mV5UCT06p6D+Y+NR5DySjy+NzEr7A0NYFBq4FmpYVQSGnfyvk8IuEgli+vw6Snk90A9+8/lilYIZOC12mGzW7A0/0dCRtOZ9OYicXkhuDG5XU5pQDc2tzE+voFORRy6QJm5xZQyqUly40BvW9/713Mz04LtYh6hXPnzmF7a0sW57Vbt2C20qrdjY6WtUbL/r2tPTx9soXF6Skp1EITExJQHJqYFIMVu8cPg9UPp4eunZOwu/zSLCl3KqU7OTyO48GDx0JDvXHjMpw8bNXWonHCIfS1k2Qah4fHsJosEnnh9XmEf83C4RnSo5oIon5Ptraxtb0reSxEFHkT8OCIxSIIhbzw+RxIJJPY2d4Xe3NqGKlPo47ObB7i7W/9EYblHCxC3aT7JG8wM371P/kbcE7O4+H2rmxQzAwakzmledKmL+pmHNMZlJ7jdAIo6NIzJEoE6nQclfBTWumqDVW5wY2NTTRNnWZuwucxceJrMMDr8cohKYY3HdpX06VPGQQINWDcUGm0GKH56EZCbZWNQ4t6EiMXGaqyIGFBrWUEjpFCvsZx0cBXp20kktUl1EvlnqUaP6U9eRZUM0bm1CY0ziBS0241J1OTKjZwSn+iQsjHZi6qYHCR7qrXY21tTYrmTDYnQd5sOpTNvIJbnxVNOkHSiUAn0wntMccHlyac15aagdoIFgWaKyA1TgGvDZ/73GsysfruWx8insiqAxmMxWjj/Lnz2Hm6JZRck56oS5fgp3EAACAASURBVBl69BEMRGBzhnD2PO/bIbY37uLl9QjmI1Yk4of44INPsHOQFK3QsN/BZIhGIxUsLc7g6UEcByd5QaOIfsciIQS8TngddlQLFfh8AdDD8MKlsyhlDsXCngMkixgO0UlvIOvZ6fSh123A5dCLGZDZZJfGpTccSTPHA5nxdG1S5DuczNKN1YGTbBXfe/s9NNpd0RQvzM1iKhqG3+MQvTMdew3DkTQLHrooMifQHRB9Mfczu9WJhw9uw+tzoFyro97qibEWC5CZs2ewu72HfDaPZrWCSMiH2bVZWGxebN/fksI4XW3A4Q4g4HPCZGhjbmkJpUxSNAW337+HZCInxRf3xxYbINKCRiOhH81NTSDmc8GMDjo6A+bPnpWMr2IyhVq5IprW+PEJgj437E47QgvLGJitoqfdevQELqcbsdl5OHxe7D14gK3HT1GvVfHpV1+Gz+3Dx/fuo0RX0lAEiXhc4g8MhiG2njzCtRdexOrlqzKwqGRPEC9m8b0f3MF7P7iLqdk5/PxXv4JY2I9mPiORMSxVK80aAr4Qht0OsvkM9vZ3JQw4eXwiFE6TP4jdZB6lcgOhSFiKIA56KtWKuDYKQwA62G0ODKgP0pMC30G1XheqPaMTWPizWadJS7rSQ1enE20kh5ucvvNeZCFNxJX3DgtkJYKiMYpOEJxOi80F7zO1N6uiUDNTItIkxhnjjEoWvx01PJJIG5MMbFg0sJCXYbRGP6W5Cyly1N2w8bPbTZidncTnXruJe/fuij57eWUJxycJnBzFcXx4jE6DIdYj+AMOcVn91jfeRypRw2igEEre+8rRT5nbEMkol8sSMaCoUjS30WjsYkyjDZzkrdH0QmWRqiHQMzqhKmyVJo77N4v5M2dmxemOxmKdDiRCIBSwIxrxa1meI2lsctmKRBbRYZpsABpciOGLnC2sP6hLV4Ylt27dlPPx4OBAWEwKAdFhZXkeM5MhuLweGWy++94P0Gq1ZUhzZmURczMRVOp17OwcIZ0sQj8yq4ZPUFlV1ImukPRWyQXlWUxtJ33NFAXRbDPA47er1rzP/ayHRlWhoM/rCZ/Bu2qpkJURnQwgOuWXKf/05Kw4ad/75BORgZB2mcsWoWd+nOjumDVLhFMv2V5tMagiJdKhNLd0fR2NkC8W5OzmnivrcsRzi7mO1OMTPVbZek6XUxorupwSPZiIRlGp1qVBbrU6kl3JT5m6QNL7ZPBVbaBea8nrVFIQmnrpYbWrxoT6wTGbR53Div0pQeuM+9GcR3n+Npr1Mfin4o+kXlAaSq5tUqxpykIdMk3aeB8Im1TLqFPIrhp/8n6hORHPUNaRLpcdbo9TXhOpojzvyGCi6YiSEogdhzT//FlGDHBP9/u9mJicwFH8RGjnsYkIblx7EalMC9lyFzptwCf3syCJ6uxTM2A1vBUWt4aySh6eRv/kK5cGTxoUFTXCODFFY1UurGNDFWnpNA0eTYrkmmpavrGbrWgrx7EM47y/sYkL9f5GHc6uzuFX/q2fA8/pfJa6+KEY35FWn8mV8J3vvScGLPxo6HIu64MRHDYTPC6nAAG1RltYCHxnHocVX/7ip3FpfUVYOWQo/Giu3njY/VzL9+f+yr0vWyjjgw8+xCuvvCiMi1Os7vlh8o95ELJrSqUK3nv3I0xPT+DatQvCEhLUUVVFP/RTY6qz7E3PIX1qX1PfOzZQku/VsviE0n1az40fWz2GVjRpaCW1xH10GzWYzQN8/7338U/+8R8iGHXj7/3Gf4d6o456rYN6NotaahdBl15QXQ627330kbBjgsEIbrzyCjzRCP7097+GWzfWYXE7UG8a4YsswhsJQNer4uknH2MuGkCnWcbm1iaazPS0OpDrdaD7rf/pV0aPHx7AHwxiYWUO3/3uO8jGs5iNRXDm6jKy1Rre/sEH0rWfXZmHz2nHZGxCnKTqpba4epLySY1aMBZCMRHHl157Taa1Tx9tYu/JLq5evY6ZhRhsbhPufvixoEZEFJqdGjKFjERIbB/sIRCJILFXxI31axKInKkk8Z2Pv4+6ro9RXY+La5dhNelRyB6i1a4jEIlhxJw5sw1+Ox34uqj3WvC5vGLKQYOZjz/ckGaM5ixhTmdJWxgaEQ5NYHp5Ea1qTWIGojMTQvsTrj43Tl0H8aNDMYOpNCoAtS1rq1IIe20u2aiZBeNx2LA4OyM0l7v37tEHBivL52Ratb/1WIJipyemYdBZcHJ0jGq5JI+5sDAvpimLZ88gm0jh+CSNs+fOw+XziwHB7Q/vIhCK4uA4hdVz65ieW4A/OgmnJyDuq11ayRnI/adFOHPY2BiMQ3nUATtGyZixx8acHOkx7qSOW9X/ie3zgFQupTlR1uE6iSbIZAtIJjJyAJYqJdmAWSxcuHxRaBF8z0cnCbhcHvS6Q8lK5NSU1No7d2/j+Dglkz8WNTa7U7lJGgZ48xt/hFG1BMNATdQlk87owM/+0l9H1+5GrdPT+O+aA5k2QR1nn6gJy3iSC5w/fx4FDgUODxUdRNPGKJnYAJcuXZIp/tHRkaCUFE2LEx8pOadaQRXuLVQkuvbRgthigcNBA5+SooaQ1iM6FNXNyeYt8hsWD/I/WjFmFkMkDWg8tc9WP6P0G9yMef1F8yA9qBp/K0E5/81pqDJf4d/FApvIAt1ypf9SdCLZvqSpVRlX4yBW+XjFSlNrdMe+Klru1DN6uiIkjLWB48Zu3OTxa2OnqnHD9+xPReGUYk9QSOWwJ7QnzQ1PrbShTOv/0s99CfUaaXofSfbQX/7qz2J3ZxdP9/aRyBTRFWmmCn59JnzXicaSrrC1YhbDVknMVJwuP8LRiLhVVpIniDi6+Ct/7efw1hv/EocMSh+Rxp2Hz+3EjetXcO/uR3DanUJBpIGKMJr7Tdx84Yog9NlEEg67G92OAYHJKUQjLtRzJzh3/RI6tTxKmRy+++b7qJQaCHgDmJiexdLSHJ5u3EezXMXU5LRo9qifc/nsilZkGCGfz8Hl8eHJ413sHeZwGM/jIJ6EmawJooQuByYjXpxZncX86gr+yT/8R/A7nFheXcHNV17E8c4Wdrc5FVxGKV/BXHQae7tbsLvtOHf1qtDlWdC63XZUmlXR/77/9rtyGDM/qdkqY3phBROxGdTrDdgCE8hkq/jBG9/E+uqsoGQry7Oia7738QNUK13R7xLpJIrBPC2HnfQuF8IBL4yjPhZmF2VI6PP74A/TSdkNg9WCw519dActcS7MxhMSTjy3tg6r3YGdx4+R2Ivj/JUrMLtsGLRaqNU7OEmQCn+ApekZfOeNN/DyZz+L0EQUd77/Lvx+H+bmZ3H+6gX8ydf+BS7ceAm55DFsuhae7m9jc/sQ1dYA+8fHmJyfxuXL60geHsI4HGHCH0G1QDF7W4r6pZVZWJ1mOM0mmHQGfHDnIYrdEepdIBKJYH5+GrViDu16XZCenZOEDNhqtRayuaroCcl0iRfL8Aa8cHpcyulXZ0CpUEQqXZBIHDNFXEQaqJljFh0n8KORUOJ5D3OgRrrdoNuD2WhCtVJDt6uQPNkPpFFRtEQ1qFKGLWMjjHG2GgtR3t9kV/DeZdEgmh0tAJp7vlBGSeUz62G2sDg2wMzYgCFEW/q5L3waV25cRCJ5glQygw/fv4N6VWm/aHo0MRHBk4d7qFWUIQfpm8ycFSdfzQWSGh2iMC16BNCVk8/HIlfYBuosUQWvQozsvD4/XG+dUveJwvM3v5+FsC/gQCwWRCrDaCQ/SoU85qaCmIr5VcwA9HAzi9RsEU0Sm7JcsYFMjoW/oqWpc0JR/N1uNy5fuSD7+YONDc2kgfb3CoWVmFI6koozqw6L8zO4euUSfB4PPv74Lh5v7qBcbsFgsEqDpYZ7DBpXw0d+JnwzRosZLi+jL0jt6klzT0YAUSSX1wKjqS/NaypeRCnflVgGacCEhsHzZVyPavqtEYPgXVhemQQMXcnDXFo+gz/8w68L5XhxfhXbT/fFnZSDO14bJgjwbDKZldEJH58UUjbKUsCSvtxqgdrT0+gAEv84gGCjQk2eSUUzkDLJJrDZrAtqSKonz3TWBWz62EhyuMV1SiosNXfVal2cCIuFomrkVGksDSSN9caFNRsSQbsEoVLOt8w/ZXO+srIimuZyqazp/5QdoyCtohODuMjz1qEO0+NxwGzSi/68yWy/nkKS1fCFDbqm7xMUX1FqGUzvclN/pmXokVbZG4jbLX0NbBarNJccrLAhpn7b7XRgZmZe5DONdgvJRAJOuwOBUBhuTwg6iw8jPRtcUsAtIluo1WpK/jHg52BSr18G0HLayRBIjIk0hImopdLUsyFUuZ1jh3M1yFVInqImqrQ+Pu646BDZh+bSOT7Lx2cqH0wGwHo+r5EhhPB5LPiZL72MG1cuoZQv4/joUKJEOOymxOKIWuhCCalMVp5CEG7RTaqiWZpMunhqtQwf3+d14MufewVrSzMwaYPn0xr0tAj9V7V96mv8pIkuHx8dYW3tjMiDxgzLnxTSztfYFw2oXvbYu3c3pGk8e3ZJ9MJjHe7praa9DFVbPjOuG7+6cbPNz0PJhlTEBRtwDgy4gMhWUowmNcCSykqcz5U+lR8Vh4DdVgN6XQv1Sg3/w3/zm6i1avjN3/zbMDkM2Hq6h1IqjYjLgLDfhP29HSSPjuG3u7C3tYtKtSlO0z/3y7+A1ME2rl6/hMagh4/euo1hl7EjDvQ7dRhoWtiuYfnsMgZGI7YOk0g2OyjybPmPfu2lUbOqeOvcIOrUG7SGsrF4Yj5s7u5iZ39PUDG/247paAQzsUlkk1lsPT6QsPBJCu8ZPuqwIOJ3w222IhdPolGqw6ojF9oJk1WH1z7zEkrFInLZnDjwcb3xDROXTJfy4uJp0zsRdvvhtlnwZPspvvfxHbSMOkxFphAN+GE36GE36uD3OmB3O/Fk5wg9vV00Ng4btUecbJrRbjRkQjto6jDqDbE4PyfNUCaTRSw8IeYz68uLssGlc1lxLD1JJoSKanc44Qn7RQRJK3c2CdRseUNB0RmEvD64XS7hL0f9PiQODxH2+XEcT4g2zeMPIZfJwqobIeR2iaX53u4RvE4fYhNhKdC8fq849HQ5UbTYoTc5kM2VJai91YPQyty+MKxuH2xeonp+6NjgUSis7EbUvTxu5Z4Df07P1GfGR6d31tjoSduFpUFig8fDqVSuIpPJidsadVc06eFkl1QyNh7RiQgmJoJC5eShQFdIavr2Dg/E/j6ZymLQHYj+iYZnGw/uY3Z+QYLqKVB2uDwyxbp8YR3/y//436OSTkIvAdGqyGHjd+nW64rqSR2Z5NuoRqtWrz2zaj5tcMc3KJ/TIloSfj5yXZ4T3SpbZGVdbbc7lC17j1Y5yimSG6ya1oyNRBQdlDd6NBKRhnLsvEjamxKIP9MW8mYXQ4chp4gqBJY6Dx6KY32Jono+y3lSiJvK6BFaqKYV5GuXokM0RuoQkOaO10HopJr5i4aSKn3CWCPyjE8um5RmcjAWdo+pHtyoqI3hxjR2WJNh4NhpU7j/Y72HasTU+xqb6ijkUm1qanMTCpr2XlRguxLej90O2coxNmVmKiaBzSx8L5xdxkTQKyYJ1WYb73x4Dw+fbGkIryqmxGSH+hhustRrdproNyvQdarotVqiJ0GvDhI/r19awIufuob/7R/8fZSrPRwnMuIEOBkN4qtf+YLKD9zcl/XMe/CVF64gFiZvvorJ9bOopjPY3z6AxxMV04Jep4r9zSe4+vIrGLXL4sT78YMDvPPWR0KhIu1lcXEBHeYEtltCL/zMZ1+GyUzkowur0wn9SC8HFimcH29soTu0oTfQSb5RvdWFxWZHJOxDLOrFK59/WfL89p/soFNvwuNxiaPa/vYu0skkJkJRREMTePjgIfyhEIx2K8KRsOi0dvYO8PN/6cvodmsyVWfhs731VA4al8MuepHV8+dgCfjQbA/RrPXRSJ3g3Is38Ojd98RFrtlpYXNjC4lkQfYmjzcghl6tVl3MGqjfLhdr8Njt+MVf/JKgr0T5JmZnsHb1LKwem+Tt/aPf/C2sr61hcWlJstRcHj8iExNwSE6lDjqLAcFoGNViDla/B3q7G7lkCabhAPFUDiF/SOV1tRgxUUP85AS9UQ8v3XpBmphKtYBSPo7z16/h4MkBDPaAuJvx/BF6E29Pfn79AXY2t1Asl+V847Jm0cZhFmNA9uNZpMoNtDsj6HpcY10szc4gGgiiMRrgwe4hCjUihRWZZLu8PhXc7LPD63PLmcDnq1ZrSCUyco8YTRbJ0tOTGsemYwQ4bdT66FAql9FqNWTNsjmiNs1qMgvtlAUiKXCkpctvUuGoZeK6J3qlmTNpFgPyGZPmMzM7K4MTyThVUx+hlXFPEq22llHGwQBjNRgkz8rzYPNQCv75hSm88voNxGaCODw4wocf3kOt2pFhKmmg1Nnls2XUKm24HB5xKyVNb0ydP9Umj0aoV/g+iGhaZN2JqZSmchG2gxTpzP1laPqzRmC8r8j+QXZGryuNgvy0DoKs8Ewhvc5u02N6wo1IwCUDZ15LNhmk+7EIbzaHOEnVcffBgSB/PG94ndhsyOBMhndaCLw0phoaqZlHEd1iweq0mfGlL76OF1+4insf38bGxhM8enQg+lyTmC+ooZvszyMisuN4CC0CR+4fr+jJWGMwR5hUXv6KTngxEbUhFHLj+KCA3a2kNCijoRryyRhxHFuk+bHweRwuC6ZnQ/B4zXQbw8LCEt566weoVpsIB2OShVip1AUR4nnOs1iOKqFf8mdUpLxy6DXJ2U40jg0bv/+UUSOVOxtGdT5R26gGxyoSggNk5ouqDL6+sBCY10cUms0av4+foaJpMiaDvlNKsjEeyvK+IULHYRIjnoiuS3Yis/9o6kZ3dTaRHq/4GpCxI2tIkXmE3qsyeql4Mcn9wMGGy22XnFUL122xIo0IGzfWncwcVO7gWni2puNk0089tKJCq3uHr5s1UCbNMHKDUG1NFp7VPaGysi5wuf1CuaPhXTabRn/QxdLSMpxuugG70OnTxMUiTRsZA7zGHKvzOPf5fHDY7VJzamNOFYiu3TIy9DkdnKp4BcUQ0lhC4zilU0RzrJ8nTVih3PylHD5VPaPqAYXK0kilUmGMCIfdRmn+TIYhVhan8NKta4hFwggEvPJ9vd4Qjx5t43tvvofeaICFpXk0W00cJ9KoN7lXKdo6aZQSEiidmKpXSBf1uxx48dpFrK3MiExJmbRoWNuPdl0/oQdUSJyqkyRnUGoUtb38+cZNk6uOndi1hpN6U8qPuF/4/KSyPgNKnkf6xut0jNb9aBOoDAbV6+fr4docU8h57nJv5z4pjTibc9Glkn6phmEKZ2R2alYkAu9+93387//wd/Ff/q1fw/R8QGjYkWAIg3IGlewBvHOz1J7h8OETPPzoYzx++AST0zFMTPpx4fKqmMyRXXLwaBPteguFYhnFXEkYayarAS6yb/wBbOVKiNOnozeE7tf/9s+PStmimKXYbBqdi8HWnSbsPh/2D+PSCDCja2Yygm6zjma1hvxxCrVaD2UeiB6XuDm98tItCU482t+T6ZpZbxb0sNPoSbTBhUvrcHlM0q1ni3k4vE5sbG9KuK7V4UR31INxoMcsp69TU/j+h3fxzp07MLjtWFlbhdthERdIl8WGUa8t+RY7O4fwTs7KgRFw2WEc9uRw6zJ4uzdALl+WTCeakDR7PTzd3Ybf7ccLFy8jaOBhXEK+VoXRYYOJ9IR2i1w4dAdDNLttmdqysOIioc6L1vB2qxlOvt5WCzaDHj67ExOhiGh/+mYzirW6BNQbBz1M+f2IBCew8WgToVBUzFqUG5MBJydZeP1R0SWaHG5YXX757Q/FYLSyGbQpmt6pBkvxzdW/VeT181D16Zd+zM00Npl+/i7hAiYnO18oiLMSDx1Oc+ngysNbXOoEBVS5OPzV7nRQqlRwfHwslA1uxqR0khrGn+NEsNmqIZU8QTIZx/raOVgsdok54IKs1hgD4sU/+7/+D4xaLeh4IGjZQgaDDTde/gIiZ9bRHupkks3n5+usSuOnUWn01BtZ1WSw2xWzDRW8q5oV1fSp1ytnhaB/SnenroP6KqfXpNZSRygFlTZZH9OZeMCIFkdDDYV+NaLpjGYZLaidOqy4mU1NRRGOhKQw2N87wuHhkbL4lqZPUYHEVEabiJHqOD0zLVPFeDwuz08xfjQaht3GxzTKe8vmikKr6TF0XiaAajoom6uCHDQqpzpYx82m0rgorcnYUEVctQYjLC4uolopo1qpys+qQkM1juqQ0fQxmpuqelz1+NqVPR3ak/bBSWO305apazQ6gVQqIxb+quBT2h7lcEddzEAOFbvZgIjHKe+lTUp5tYlyvaE0icOBaE0dTqdqPDmxHzE4ty4ovY4TLfRRr1RhMnThcxhxfnka5y6u4X/9zd+SaSuz+Xw+jzh9fvpTN1Ciq2MygZs3b0A37Is+zimugkB0LoLJqZBoWfV6MzqNtmRi5gtlfOrnfhGPP/wBOo0a3vtwA5lsA8VSmSFpiMZiUmhn0wlMRf24dXVd6GkWYw87m48xMzklOttys41sqSY0jus3bqBSb0gzQQT9yrVLEprdbVaFplEpNNEoVoQab3F6wWEiCwtfMAarwYA33/ieNG+Lq6uiqTkiYrq9h7/y138FMxMeJA52EZuZxt7evlDjbRaToHOkIN56/WUpwoqJAmLhAGYvX0Izl0OvVsTx4T7efecOHmwcolCsi4sokS2fxwG3yy7DAh7wM5EQPvXCOfgnvSjmitjdTsEZ8GF+dUaGcXfevyfDtkuXr2LzySY27t4TneHC0rIYyVy5dQmdag2ZkzTCkQBsfgciE2HoaJISCGNQrUDXbaGYzaJSpy7OgpVL6ygkj4RamK/kodd3MWh34HOFEI8n4HS7cPfjDdx5sIODZBmt7lBpcWhB77Tj+tXLWJyZxd7ONlr9AY7TWdTqXXSo32p3YBz0EQ24Je+QWYXOyCTeu/8Ie4mcmGdxokvNGemHkdmosv2nhq3dETfsmjQ91PXoYBZ3aUYNEKmjrski9wrRlXqtJgUf7+1SvgSX0yVoECttcRuWBkSh+4Lg8fYR0xLt/tRR+2YR6h3/pOmW6KC1+BUZyIgxjNIVcRBKKhv18OKqWW0gfpzAqMtnNIrh2tLaJNYvLUmmXqXclL2eRWe72VZamUoT5WILAV9YNLF8PuWmqXTKRCU4vGEDqyj/KstLaZ01ipTmXkiKJzWHwrLQqFGq0FJW/zLdp/a2Rw0Yqa9syHkNTQjQSdtpQCzkQsjr5ugcNptZ9KmUT3yysYN8vo3jZFmUT2zCRUPGoZkWzK7IshyWKdfVMfvC6aTLLKMU9Ah4Pbh1/QqmJyN48OC+SCAY/l2v9cX1WaITpOlThbgM1ERTRlSJDYo6a0xmqziGc0/s9FpydhJB8fvsiE3YYLUakDiqyG8W3zoZ6mrnlTZ4lBgJDcFlFiBpm8zJ5H7BpiadzkrGrslgxa0bN/HOO9/HcKhkLkStuI64Fri2+PrGAe7UcY+NQ9iQNBttDZVVWRx8Xhq5ED2WazcaiV5Oim6hfrrkcckmoo6PaCbRTv6p9nitSdGaDwWCqMJECmc+Dps/m0WQ1bGrJwfM/NzZaMZiMTH2oPZZ6SWVc7ioMejuqWlf2aByDfBx6E5JPZTkFjc6aDQ7kjFNBg8NgVTYvJI1SGMkgBrdUs3inMprzPdltXDwMUQ6QeO6LhxOK+xuUpSN0uCxNrHZPeh0zRjBjkq1hHanLoMYZhzqTXbooBA/teZUuS8xH5oxmaw9ortaaJMyndMiNzSXWNXbaKN87Q85n8f6fo2jJSY0es3xVKvVVOTMs7gmKSVFO2uF2+WWs19lWOqkSXDYLbCbzViYm8IrL93EZCwqwyh6ODArm3IHrp/Z+WlMTU1jdz+Ob37nHXQGJDiYsLI8g6DfqRyHqatstWVQyOtOlsHiwiQunF+VGCKhro49l7QG7s91cD+mCTytY8c/M2au/YSGcTxwGstcnj3HD4v8nm/ynn+ofxX6xzU0/jk2a7zXlJOsypSUymfEvF+T6Ny9YkBJuYdFnqLXqWDUrQlj73d/5+vY3n6Iv/Hr/ymGvQ6y+3twG0dIHzxFqVLEytXrkhW5ffcBcse7SKcPcOtTN+Dz2HD0dE9qbE80BF+MA9UK3vnO23IfOQJuzC/OIVOqYLdSQclowsBohu7f/dXro2AgCDM/fBPEYU5voQW0TtCnSqkFh82NM6urCIf9SCdPcLCzi5gjjGZnhMN4XBw7ox4/bl64IJoZYhJLZxeRy6VRzRcRdPlRLzVE3H752jqyuSwebD5CcDqCQquKnhbOzUmn3+WBzWCE0+rE2+/exvbBIWLzMQSDdM2cQsDjg0lvlkOUVq+PHm8jNj0nDoNeixW1TAZrZ5ZFPF4oFlAbdGTaMxGdFE+vZrMDv9sLP8PHyyU0em1UaTwTCorOyMib1mKW6AjqOMQ1rNtDiwgYA34dDkzEJqQrp5jeZjIi6PFg2B2KZXs8l4fFSb64DvlECvOTM7hy5QZqLcYbW2C2O9HqsaOwo9XVw+kJw2Jzwmq3027qFMk7HWc8h1w9W5AqZ0dNVsaTD21U9OMmKAqSUT8+xsW1gn483XieeiNb4vi+GHOUpfmha2sN6WxGNuTjk2NpnPleiZJyAq43DGG1s6ndF1R0KjaNo6MEiqUKrHYnMuk0gl4Xvv0v/hitcoW8JuF+85fRYMVLn/kZDJ0++CMxeDw+mWCr2AY6PXVlOsgGgnQVagSoMeC6UtPhU6zzh6iVcnOexjGoQoTT8OnZGRweHUpDyWKl01JooTi6aRStpblZGOl+VyohnS0ovZs0SUOxzaetf6lYlqbnyuV1eL0uHB4c4+nWnriLKQG6VtCIgQ3/rpy6WERGwyGZoCeoex0MMT09hVs3ECpOcgAAIABJREFUrsEitBo2BzXRrWQyBRQKZSmY6JLL60CKD6eHRKeUgYqihkmjRFovtXRjS3KN9qEMWRTKqOg92jBBkwIqJ7Vnzpta36aN1rSWWTNKsFpMQt+kOVJschon8RPRiTAP8vGjTZTLtKDW6FaaS+mps55OD6fVgF/+6hfQadbx9nsfoiraIiW+Zmbbwd4m5uYWhCqn77WATgmjQRfpRAboNBEIOJBOp6WAmp2MYGkqJLTJr3/9W3KPiTlRowGXzSQIwVe/8jMw6DrwB3043jtEsVDF7vYRFufmUSgk8Jf/g7+G+O6mHOqp4xQtTRCZmkFw6Ty2bn+IbrOM77z5LkrVPpLpouxzq2trqDfb2pE+gMduFNrmyvwkXFYjTKMeDFYrDhMpcSb0uVxYXCTl0MWKDv3RAJ16RRojNggsdOcuv4i9e5+g2SijUm/DH5qSCZ97IoZuo4LN+4/x7W+9jYHOJEUn7dQ5dHJ5bLh56QzOryxggD7ypRIXBxw2I6KxKbx79z5CM1EEbFa4TXakc2msvfhZJLa2YBg0ED/cQbXaRq0xkoa3WGvJe5MGoMepvw5etxkrsxN4+eZZzF2ak+I5n+ti58kOFtYWEZqMwMj8r1wJxgHQ7HQkuqJSqSI6Owsz9y06Exbr6FU76DFawmWTCX2pWsWg2xEqOQdtVrsbzYEZNocfkZUl/Pbf/w3Mz87g/oN7CE340W+3cGH9IgrVotDNCgVqlau483AHh5kc9BaLaPDYSFGj9dKNayhn0vB7vXIfHh8dC4uhkk/DQDrowiwikSAebzxEpqXDB5u7OEwXUasy7mUAq92EiYkwRuQDYiQ6zxab93pHjCOI0vcGPRitFmmAuR/K0EOoQcq1kvct6Z1EIWqVqmhlSKVSujm1L/BPatKo5SKy3KeZWZ/5YxYZDFFjxSI7lUoJbV3Z9Cukj00C9y/R9dnN8Ljs0vi36g1kE3kU81XJnFWukUYpmGeWInD7rWLW0evqxJmP4QKktokOrdlBJlWExx2U90T9GPcV3qdGnRF2m12QX6HnSUGqwuPVHiNKRRVcTFTAzjgAM/R0lpYYCBqjaAyCMe1NC7Xrd0mtI0I1FOM1q3kkhc5kyCuRUywm+X7pOnscL2Dj8TEGRM0ks1A6IxU1IfvVuFJUFE6ny4qJWEQaen4mc/NTov/lR+v3eNAWxHwb8XgWR4cpdHtkjJAepjSdEkdAh7VxjA4RWItZYliorZOBHJtPI9EnNqcGmG1GYcjoDX1MTXrhslsRPyzi5KgsplZkSXCd8BxQrBHlzCl6Qa1ZtVgMcHvYUFpg5r4WjcKgM2Fnaxdzs3Oo11t4uLELjIzS5LBR52MICiuIH4eZGso5HInLJxs7unCKDk8b8ooLJQcRbEu0EHtp+ri2mLPosAlzotXuCuIn75n0N0E+ldnNuNHjYEAGF+NmUKspZJ0YSP8lHVl5CYi+rzdAMBAQtInDU8YwjAeP/LrICeRaaRpc5osyZsJkkM+V5wHvkVy+hEZDGeBQgsI9qFqpK/kEPUop2SACKqZ1enj9DrAm53Mxjot5yOlkQaj9bILtbrNkMRJYkIGvhYHaQYzgFfrmCIyEcokzq6IRPmvyJHJBo4XrSXXTHNWFzcLIF0Gh1fBHUNE+mS4aq0hrntkwCsJJ5w6uDaUCVnl6miOqchxXERlC9dSKRu4JY1+28bWU6yCZwtx7hlhdmsXKygLih4fod3pYXFiWQTYRZCJZHKC5XU5B7IkUHx8l8NHdDWGusH5i5t7Na+fFrE9qseEAlUoTm9sHohGcnJlENOiTLGq306aFyWsvUM3sf7pfPwbt++Gm7XT+/xMfV12rZ3Xj+G9jBPD0a5ojp5TG2vqVoY+21rl2eQ14L5F9wWE/8z1ZF3pcbtH40pvAoOfwn0ZIdugNI/RbZZgsBrSaA/zj3/5nOLO2hssXz+F4+zECbjua2TTKmbiwcdZvvio6593734cZFQElSpk0+u0+mt0elm9ew/LVi6gcHqNbqkmzPnlmUWIunmztYJPMtYBX0g90f/NvfmHERTEY9uTKEwIlkhNPJZBN5xHwBGEY6eXGoRA2m8mgUakjYg/KJluqlcQW3KYz4OLKGZRqRRhsThTKOZgMA4Q8bpiHesxOzsikkG6Z5UoZnWEfLX0X1qAD2XJOTDxcHrfQWnjQVUpt3Ln7WFC2yWk/jKMBpiYmUSlXMeRCtZJq1UI6nYPf74fH7UXA7sKwUhU6KidrLNajK3N48OCeHJh0T5ufWUTqOI7JSFjeT6ldQbqQkxUyOTmLwVAngcRVWgBXajIdYWgmi9tCKo2g0yN8dzap/BqFvl63D5lUDlMzc9Cb6Y5HF0g/SsU6/L4IlpbPy7UCLJJxRQMEogXCdRXqoEbZ/NEm7/lV+NPdEj/83T/ucTT0S2yRJWT7VO0qVs7kRJNuxULE6/UpVyodBHnK5LJSdLjcTqFWuj0MtHdKo5NIHWF3/ykePnog0/1PvUiLcBMebz6V60jKGWdkG3fuoFooyIExjldwOb04d/UWfNNLiEzOiKhemOuapTknpvwtVJA27b15iCob6rHeRKaVzwiwp/ENoiNksLqFWiiPOJaxaC0SeeYEXoLBB5icnhQaA/MmadZB50k6SdHu/Pbd+yhJM6MmlOFQUJoSmlNQUH7l0jouXzwvk7GDo2NpEgXdpW18r4typYpytSaUOUZlSAGhbXZCqRmofDgWhXTI6zA8F33Mzk2Jc1aG916jjrm5GaEjEc2muc7W7r5MfUVP0mNSixLlS9Ej6KQW3K41/vw+bkzjDWwcLCt4qEYvUVbPmvBcQ07V93ExDSl5xbmzy7hxfR3bW7vSZIUiIUGQ+VpOjpPiBka6lcoq0tDYsY5iqMPa8hy+8uWXcLC/j/e+/6Hk5kWjMTEIKpcLeOvNN+BwuWHWG9Aup9GvJmDSjXC4dwQbjUxmI/JZ8Q0vzE3j8vll1Mo1fO2P/gzFag16sw2dVhtrK/N46dUbmIkEsPnJXckZ4kS5PTBI6GvI7UcifoDrL16G2aFHl0VytgyP04vY0hk0ejrcffO7GPaqaPV6MvA6OMqiUGtianoOJwkW4LyXKTzpIhzyY2kqBq/DjLmZMCxEOfRG0RSRynl2ZU6ukX9yFnafF71SQTL2GBJOx7nZKzdx8OiRRMaQM+1w+pDc25X4Gb2ZznN9VKpDiW3R2axo9fT46KP7SGUTiAWc+MyL17B+eQ25XAqjZgvZdBwuv19MXTx+D0zdNlwmO/aPj3Dp1Z/Bh298D/pBAybDSALMDw7zsq5GxpE0MMIEsDvgdljhsZvgNgFLcyGEInZBMsx2Iv1daXocfo/oghxGK1LxBIwuJ4zUhI3o9GdCtVrGyGhCq1yHx+bA9tOnCEUn0RFXzxranRrWzq9J5qHR7kNHR32aBdMrq/id//MfSIYaHfQCPjesOr04H0ejPkHFO22iEh482TnBO/cf4JPdfbQ6ZIDYMDM7A5fdAtOgj/lIFCszMxLlE5vwo1vPwzzqwRfwyn6SyxTwrQ8f495BHOkyUbq2FM8TMxPiCsgF16jV0aizibOIBpA6aaFKk5LncUmMg+hLhA6kZYlRP9XtiskUXQRr5Sp6HVUgn076NeRI7bcjpd30OuFyUVeuF/03h2/c/6QxkHw1hd4QdSdqRQSE6IzNaZeJc6VQEnSxVW8DA2apsVnkfqj2iVDMD4fbKvl6jVoHIGI0ZBZrHw6HHR6vE4lEGhazU2hMPFt5T7MhYePHc5Von2YhpWV3apQ67hnyW/23NKYmutN5xaGaz0GDI2rleGWl8eFAiswKaSaGcDiMCAY57KrBbNTBZjTDoqGZjWYbhWID+QLpgjo5W/me+GAq7k0bksonoSIa/CEnZucmEJkIiTaRe+bZs4vweVwo5YuIH6dwfJBE/CSNEt10h0pjTfoWX5tEEfDa6bVYAM2IhtpNPhbXAuOnxppMvhjKaLwBF+wuK9rdGiJhNwJeN8r5Ng4OCuh2+uh0FFLAHxxnk3HfVLohFUvEdWKx6hGNeUQryIHQ5cuXJf4gnUrB7fTiT7/+JlKJsqy7fr8jzSmRcjnjJdJAIV40CmFdxEtUr9GBk3RhIqUmaVYFlRCDI4VsSMazZNtBzHnoDko5CKmm4pwq+Xx0t6VGjhTAgQw2uDaJyMrZ8lzhPDZzUSYhfF+KAszrS8dWPgZNVnidxWCK948U2kTtFH2OwxFeI7vDKnILh5N6OptkxjGfkpEfvA2JDPM1l0tVdMWESOVpKl08dbGAw22Bw6WMZ0iH5D1arzaRSRWEzmdzmAT1MzMaxcqQdjNMFjZCYejhkppOtPaamZrZbJXmUeQnmtif64iN37OTVGUOimRjzFYSxouiIStnci0mRTN5YdPEQVYo6JPGIp/Ly/lLdJM5yhyE8P2xqVdRMDS+G7uHck8i8suaSaVFGkVWAkxPB/GVr3wehtEQu9uHSMTzstfIZ8fHY21rNmJ6agJXr65LzVMslJGku2u9jvPrq1hZnJGzVWqHwUgc+AulOh483kGpUofFqIfDbsALNy7C7/WoPeOnbfi0Gc5P82On2MdzzeKYCTUeCT3/eD+J5vl8Ya0YD6SzqqG7wksYhaLid7rttrCMuFcxG5VSArrbt5sNWKxOmJ1uGHQcrtVEAnGSKiMeT2FpcVa5hHfaGFTKiD/ZQDhogcXpgWdiBc1GBdZhCY1CCntPt7F/nBA/g9d/6RfEHC6/uYmWxEkVMbG6Sn49vvHtN7BXLcMY8Ak9Xvff/ldfHTGYlAc8aWmtVg+7u0dIpNKIhcII+bzwEAK2EtZvoJiroFXvwESL28FQUMCZ+Ql5c9xE6qMucoWqBJ8vz8wgYLfDMgICwYDYZBP+tZptSGQzOCmk4Yh4YHGakc1mJKOm2WjCanPi8CCJRr2HcNiNfq8E3ZAccyeq9QZ8EaUZScSTQveUrLKRDja9GdZuDwGHQwrkQqWC1fPnsXu4LVOVdqOFy+cv42D3ANFoBBxD5mo5FOoVEf067dQw2NDu9+Dx+6HvA5VKDSOjEdlCAYmdA5yZXUAkFJSbh8YFDocbFpMT/sAEHK4AotNz4hZIOFdnMEumn5GUTWb7aFzjH5ovaP/QZm2adurHiPPGK+4vMhn50UZv/BxKfqBNKYfC7WcBwUZWaCCkPfU7UnQz9+f46AQetw/r6+eVGHnQV1MNZra0OtoUUU2aOR1+sHEf3/z2N1AoFXD5ylU8ePAJDnb3xEWMxYKEq7Jpq1SQT6ZkCs3GSAwDXE7YrA6cvXgdkfkV+ENRQfzYoHAyzmmjzU4th0FQxlyBFIyemCvIDas1f2NK6piuya/Oz8/LtI+Nk0Q0mFi8MJNmhKnpSZRyOQRdLlxaX8Pi8iwOjk/w3vsfodUmpqNHNOLDZDQkBxDpqmzgqB+i7TEnYETt/D6X5LgFA77TgFKxlNbso9iEsWlttLg5V/F4cxd7B8dimc+JaKvd0VzP1IbNjK9olIiiQ7Q5szPTeLpJN1sj5udmEQmFsH94gk82NsXxajjiJJoHvXIL5XpX7p8QHRo/45OTY2ncORUWhuhpjg8/+4HY6gtVaTiUybVQk+jwJlQmrXAS+ogOZsMIkxMRTMbCMg3c2z+Qe5wDEeoX7HaXZEDSfn/sYqZ0gSpg2uO04fWXr+HsUgx3bt/B7vY+VpZXsbQ4D6/XLc//e//095DK5WE162Eb1XGyeVfcPakn8blo604tkhFLC4uYngwj4Lfj9u172N1LIE96kIGfjxuvvnILn379BmrFIo4ebIIxphNRH/wzkyg3OujUmXHVQTJ+iEsvvoBOqSxOxJ3OENHVy7jz/m2MGhXU8jm0eh1Mzk7D5GDYegvxRFoZtVjtopkw6gxwMHbFNMLFS2t46TOfwqjbwuHmEzx4sIHLL70gjdNb33sXP/PL/w6K6QxMow6cVj3y2Qx2d07w+q/82zjZ2YZuRJ2MCkHOHx8LpZwunzR3MhvdGBIVi02go7Pj//mDb6NYq8Cm7+PyyizOX1qGw2mEiQOEbgePD7ZRajRw5cIllFNplDJFuN1eOMOTODk4RDmfQoyGKnee4o0376LVVijMyERqM0E6I5x2C8JeJ2JeB37+K6+KM1m1VMTa2qpQwlq9LnKVEqxOq1Df44k49KRcjUaYDM9j6942Ll1/GZVaBSbjCNFoEK1aFRaDAcd7WzDqaLpUhj8YwM7WIcwWF0b6ESbnJmB0e3DnwQcSZVEv10SasH5mBZOTE9AP+tje3YOVTtPpAoxmN+5uHeKDp/t4vHMg9xjdNfVGowT5us1mTPv9+MUvfhoTIQcc5oEMFMwuF3Z2DoSa9NbH23h0kkaKGan1ljQqNLHhKKVSrEtcCPUrpHlzr+S9QqA8EKD7qklcmPknC18a+HCfFUReilqrHL7FbAHdtipix/pYtT+r5pKUOrrSEt1k5hq1ojLgEc2fZkBiUQghqVYcahEtJV2fDVUxX0I+U0S70ZGwddlrxU7fKPs3UUQ2A4wIIKJB8wkiKWxM+fw9og6DPiKxoOQ9cr+lK6sEaDNygPtWvYl6uS7rXnG3WEqyLxrToJRj81jup1hoI9HskV7n9rnh9NgldJp7JA10mPnHpo8IKYv5UJi0VoPsRZVyHeUcUUtleNHtsCHSdNpkcljNpwyLMT2QFDgVvq1TjW7EBX/IJf/ndLikSKa5Ub1WRjqRxe72CcoFmp4o7Y76ORb1KgtWXEBp2EBzLS0qgjoz7mtsJJhnxuurjLeU0QPPAbfXJY3DQNeCx2uVxq9VG+DkpCzNImsv0YEpU1NBwhRFXjVqYhyjUVXZ9M0uhGGyDkWzRPr69FRMfvbD9zfwL7/5vgRYCx2VI2ctm1BMaDSmBx/bbrNKh9yot4TuOR4a0smR56PkT2p6TH504qZuISXSJJFWHPYWi1V5fxxujvpDGYa2moxPoNOnovizgVTMG1Ven9YhGjWZCDWbM2YeUjPHoS+H7cyG5toWcxNNfqAaP+2a9Hk+jZ09aUikg8NhEop/vd5WaL0wYoZYXl2S2It8jiwlFbkxjm0h8uhw22B3WmXIQzNDCYXvD1HMq2ELDV7sLhN0BjKESPs2iX6TdZ/XtYDhyC4mJM1OU66x0+mB1WTVBgAKnSPKLqegDKi1+oC0Y1lPXNOKlaXqGtWcqQgn9cnz+ywWvcSqXbqwhjOry9I0k/FRb7ZgtjrwdHsXGxuPEYtOSPPa77SxMD8Lj9ctzTIjEg4Oj3F4lBBqLqmGbKxp6nrp0gpeeuE6vG6vDKgfPNzEnTsPQDY62QX05qAp0Rc//wrmZqLymli7VGsNkXDR5Z6oZb5QwVE8jXgyjWK5igqjPcgJJYAzFcSXv/Ay/B7Xv17jd1oz/8XRkB9qLjWUXrwdtOzhH9dEng7GtWGFok2rLEn1SxnqsGcRmY6dBkHKk4Ia126zgcTBHnKJI8xNRYVK3GsUhbZeK9ZgsrvhjwQoAkCj1YfRGZQhWLNSEuMzXa+HWiaFoycf48zqpNSwHv+UsFgMgya6tRJK9Sr0No+c127mKQ7bqKWT0lzG0zlML68gODWPO5tPsc+6ftiFzWqG7r/49S+OxCXHbBJI8PHjbXz03sfQ94wwMTTc58LibBSTdJSam8EnnzzBXjwl9tXMfXvh1g20O1UMhm00Bx2MrHycITqlKsIehruHoO8NEE8n4fS7UatW0Gt2lAUwHRWtRgwtOpjsZmkMC4U8Ar4Ihm2GrA+gM3eRzMVhGloQCU1gbmYO8QQFsSPZGCR/xUCOt12CZd1stAZDHB/sywEr7mTkfdNCuD/A4vScbMrdYR8Gpwl1aklo3kJEbmRAOByVa5GMJ+CxqWl3b0gutgntWg/9Rh/LC2fgD4URYzi9PwSTxSWwP2kg3BDEbENjXo61Zn/xJfpv4DtPwTuNtqeh6Aw9tpstMrnh9UvEE4K0kpIZDAalIKAuq9lqyISZhxDpIj6fX3OQVMLacW7dmMLY7nSxu7eNP/7jr6FcK0vAazaXlkaFocvCKfe64XA70GUQaLmK3HFKKEKhcEitPerXdGYsr6xh/dJVXLv5AsKRiEy8ZYrIQ1CycPTo9HtIpvP46PZ9JBIZRe+R/KI+zJwm+zxiHyxmL+22GEJ0qEFgdhMPUsm+4tlB8boR68sLeO3WJXgdVhHj0x3u7ffex9OdPbEonpqM4TOvfQohv1teCzdLQbGopTHQJc8om55M7p519eoAF4rqAN3+QDZEcunZOJNyzFwzWoHyYD84jOPg8Ajn19cQ9HmlgcvlC3A4LLKRHB0nZMJ+/tya3LjcPOjQ+PjJrlAq+Tr5/lhsEClgA5bM5mXMfunieZxZmpUmMJkp4O13PtRE9MwiIgpKyo7S47HVZQHLoYAEEI9nk6SknA4f9DCyEWdwM6m6YmnPhnOAz3/2dbHJZ0HEIu7J5rYcYjwg+RlZTBZcu3oOq8uzGPW6mIwE0Ou0BO2yGBnvwEBoRYUhckq7ckOvgNT2HXz8/velICLtnJoi6kzZsJ0/t4Lza6vwe5T76t1PHiNX66JnsEihfOPyeUxPePDk/ga6NTZZVhSKKdx88YqgGRwIMMNvqB8K3dvrcaNeKCGfr+Pcaz+L99/4DlZmoyhks9AbTQjPT8MXCaKSzgiNqAUdcqmcrBsah4i73agtlL6QL4SL63TATMPsdCJ0ZgmDahWZdAn24BSyx0foFOOYCvtgd/rx9OkRBlY7li9dw/HmJtqVjNAhWcBH/D6ZHhNhmohMykTvJFfA9c98EZGFdaTyWfzJH/w+8gd7WJkP4tzZGTgsBmRaFSSLBbz08uuiEUydnCB9lMFEcFrqsOBUGE/vv49YZALvvP8Y732whVZnhBaNG0aMdaBDGQswI2xGIwJOI37rf/5bCARcONzegcFqlPBiu9MpQb/vf/gBrl9dR7VeRN9iQbpYQa3YRDffx+TMEs5eviyaPlInq4Uk4k83UC+khRo1PTWLQr6KfJkDviiMphE2HtyGjmJ5i04ZzpRb0I16OHduWYyCmqUmCqWiTP4Pd49wsJ+A3R9GqTfCvYMUDlIpKTxaNWrpmIlmg9/lwrTPjVevncHV9UUYzC5ki3UxILKYevjdP/kGtlIVZEst0c4EIgEZejGgPpOuajRGbZCv6XepdWfjxcxU7j2uANeyCd1uV5AlHc8RiUxxSlHMyI1hj0G9CokZi4+p+yGNj3ufuP4xI2+oEBTRggm1cwSbg3T1mMrJGlFNZEaz1kVGits8+hww0+BDdFEscojSqcEL720yMGQYIzRshS5IALygiEqbxAbO7XPAYGa0Tl1QW6JTSrZM2zxSMZWmTAWHKy0WC23VvioTFDJ8hSg+3kTkeUk1JLrEJlAZfbjdDkEsuZVyrxS75xGpTC0MTUZ0e0D6JIsqqcIdojbjSGcRfslZI/pCpSDUaJ6KocGXS1TJ4VSoKJsenkHU4JG2vruzj1KeZ0ZPEDTlqKwcMccW+sqwQsX8qHB29cYkL5GDBbtNPmvWGKTIqrerIos42LY4Sf0cIeC3SoZwsVDH0VEOdqdHXDDb/JmhyjpU2j5F2R+bfA01Z2nSxEJRB6bnQuj0mgiF/Lhy9RLWzq4geZLG//1Pv47d3TSGQ1I8iXjxrFPh55RGsCGkY67DZhctEBE/Nops9Nlw0hBHKId0KtX0keOBAJsjDgyI/gkCzLOn15PziKZmVHwyZ1KQXpqG8HsY/j2O6xg7T2vRBeKMaKKBihW9Ps1T6ANhFAkFDw8CBWPdvpibcJ2JFFEFrsu6Y1yASDTU2guFA6LxFd+F/kDq1fn5OZSKFWn8OCRVWbjKXp/XJhDyw+JQTpds6hhmTpkPz2oW5IwfM9tU9h9pvw6bDS63TV5rtcRIFyscbicMFmXKlk0XYLe44LS7hXpKc7sBXTBF98csPBWj4Pe7EY2ExS2fg0824sl0Cg8ebuH4OKsQP4PKCRWTnuEADrsJkaAHr7/+Cianp6Tx5lD3zu37yBaKSKaS0vxSy3l2dQk3r1+X6yF8HeYydzrI50vY2z/Cw42nUkPQ0IvrikZfL3/qFs6eXZZry+u18WgXj5/soNZoie+Fz23HwtwklhZmMTk9Ifse1xHzJSnXePh4C7fvbaBHOFczreF6sJhGePHmZdy8ti5UbdkTfkroTkxexGBFc8HVtqIfq4r60XJ6rHh6TvWk0NZn8WbjycRYHzgeVIxNXNSrVsZ2HDpw4MFsTQ5o6aRt9ziEPUZ2R/LgACdPHmJ6kutRj+TBpnhBJA9PYLc7oTfpMLGygL2tA0xMrqPWacLhdiF7koBl2EGrUsbexj2JQAuHfDCbrKhUG2g26pJGHZufRjxVQDJexOTMFIz6Po52HuPs6irev7+J85evoU0H64ePkGw20GRCtnEE3X/9d39hVGekQbONaDCCh3cewNgzwmlwiKiQk96ZiRCCDiOM+iFmV89gJ8Vi24hgKIx8qYhE8hBWpwE+n7L89XIDNztl4pI8isNGE4u5GNqDDtrM+dDCDtPFIrKNGhzhICrNuhTSnHo4bQGE/JNIZ1KAoYNmpyGyZxWmrYpvXnDC6DJNM9M21i/UGx6otUIJU+Eorl+9LoHqPJB7QzX5DoaDghAmE0nECynkqLMwWYWuYLfYEA6F4fC4kc9XYYQNHncYvkAMgUAUUxNT8Hl8Kih1PLKS21eZYTzjA/9/c4v/DbR3P/khfgTx4wKmM9bt27eF1khqLG9eojtEPtn4SVOlhHLPnKM0tEqtcpVbxw2QNM9MJoVUOqlNd7LI5qj7yyI2FUV/1EOhmMZg0JGDPZcryFCBSGC5WILP5oG+q0cwEJZAytjUJPyBCGZn53F+/SJ8gZA0YHKAD4bimsfpU6lUk+KaVuuVWk3+n9N0DhqoB7h8+TzCIa9MPh02dSCVSxVB6bLFEvYPjhQtRRSuBQTeAAAgAElEQVQsPI71rFtgNQB/9StfxFQ0oALcSXHpD5ErMLy0LJOcqamwbKJSoolxgfotaQmkMckOpjlgjq8bM9MyObzx5nsS9mwyWRGLTSAWi6LZbgoKsLqyIOJfUiWCgRBsHFJoVuk9zR788CiFrV26TfolOJous3JQTE5IdAazmfiUPES0mhC90QjvfHAfP7jzMfyBkKCS2Qw/p5IY1PyHv/pX4bYboaO+kRPDSk2E2ieJNAxGRbnhGmHT3GzRFrsvZaCy3tbD66GhkU/u16npGSmw9nb3MDUVw+27d2FzuOANBMXplddyQDc0UnZIGaFWjLk/zSZuXLuMq5eWwSDY+EkcmWQaq4vLCAf8MrW6e+8OTnY/RsQ+wMd3bmN35wCLs9O4cfUi3nv3XcQmgliYicJq0KNOcxSvCxabAx29HW/94AFKhYYYrugHLcmWoy7yys2XcHB0hGo5hZc/dQn6fgsbnzzER3cewWBx4pd+8StocZrW6GDxxdeRfrqB2akg7n90B14GqHo88E5EsfvgvjhRur0+BOcW0K410Wt3xWHrydNdiWAwDnS4enEN6fwxbrz2Grq9FuL7B1j7wpcR3z5AKBrBoJJBOXEAXbePwOQCDE4PGgzj9QWw/ck9tJsVOE1mlI6TKFdb2Nzdw9rZNbhtduzsHiGeLeLi5YtwRaPIlep48xt/htmoB/OLETS6NRR7eSlUPvvaF2HSWVHKlKEbmbDzeFfWTSjmRaOSwGuf/QL+7Jsf4Hd+95uoNfuS10QUr0tJMmle1CsZjHBZRvh7f+c/Ri1/jJuf/QK6NAOpVnByeIjA9CwyhSoOdh7B6jSi1mrIsKWQKqKWa+Azr74mdF429N6gHwsr8xIw6w/5sfvoMRYvXMTRk23MrKyh2unjj772z7Hz9Al0gx5eff1VaaQK+aKwLvx+DyLTUyhniSxnpagL+30y9Hn0dAt9vREtvRPbqTy2D1OCBlILSFoNGxWryQi3aYBYgLlmA5TKdVw+t4qvfOk1vHnn+3h4nBHDIbvHLrTJdrMrZhrMbmbRSLr2mD7OhsLn96NaK6OQL6l7JOCXBq5HIxhp+rpyWnhcHhSzRRSyRWGaGBnaPdYos5gxkRbo0fYiRY+T4las8DmM9YvTpc1Bp07IADSbzKCUr6NW7oiN/9hZj0XNGMVnQSytGPPLWNjrdaJHUZiQZtwk1uOKiCYxMmTyOMzwhl1oNmvIsekV6iO1RcyY0jLsRNfG0G8tX0zqPUVXE6XRmFquacfHWjKhSWmIh/KoGkqdQYfFaCQEp5Wugn2k83nxAphbnEeFpkuZPKol7kt83WMnZaIXRkH9BiASxA1ZvdbxhN5Kuq+ZkQOUY9jgsDmQyRSxv3eCYV/JCoigjjP5lAGKFrRNdEDLWR07JUpovWQa6qX5YQPrcLik+WdNJTRJOW1UY83Gz+OzIOSnwUtIUDYyFGq1vsTT5LJZ0exJYI9IrVVdoSJ/RpIdrLR4REOHiE0H4PPbMdQx228Sr7/+adGA/+Hvfwvvvr0h+nBQd2+2Kr0hDdnokk10V6dDJByWBo2NKtlNNMXje2SzJo0iw9RlqMdcW6U1JFOKTZ8yO6IDphpu0LWWFEL0dRjSx0Cy9nTw+3xyZvF7BAAVB2gt1kh7jzxI+dn0Bl24nW5xQeU1ZHvEYaEyKVEaN0FV6OjJc1yLVlLoLq8RaY0jMY2iKzJrEg4DZIhCdIZNXJ3+ENS3K/SGWiz+YjxLKOoRqQvZPRyo8AyiM3FvpM6w85fOyaCQP2e3meHz2SXaZ2czjeOjLC5dvQCnlywvnQARdMTdfLIjhmG+4ARmFs7A6QnJGczmlcHnL714A3fv3Ean1cCrn3oRU5NhHB0fYHNzTyQHNAg6d2FdKK6kwPL5P/f6K3DaeU535P7Y3T+GyWTHW2++i2s3rktNxaEm17mdAzsa82g16ti2QZndkYreF3OqSqMhZmB7O/uSdXr5yjlhCIhJ3HAkMQL3NzZx7/4jVKodJW8g4um0YnZuEqurc5iK0WWajeJTyYqlvo81G11S2dDOTgfwuddfQsjvVHEHXN8/ReN3alExlsioW1bbv9Tff1wDOP6e09n1j+gDT0vm8Wt5boB/qvdTm6QWd8bnGkjeK68fazgi3dSQ5pkja7fIHk0X8u0Pv49q+hDzUwEkUvs4c34FqaNj2Cx2qb8NPidqlTKaXRsSqRTWr17GyeYOSpmEZOQ++mSDJGd43XYU8zmsrJ7F7MysxAMxnqylM+DszVvYuHMXV86tIrG/g3DYJ4jiYTyFSgd465NHOCrXUGk34Q/4oPu1/+zmaPvpLnQjg2hdLiytSpwCbasDAR/cAR+KxRwy8UP4HFasrCyLjeuH9x9Db7BgfmkZVpcVFhvk61G/B0eH+zK5GhpZ0JL7r4fOQjGsBQGXD40anQSHoA9jqd1CrlZFspDFwsoiEkdJ+L1RQK+MVkqFLBqVsmySnBq5XG4cHB6iUathcW4O6+fOocyU+2ZTONekiHmdbpw/cw6VdBapdAbVUlk495zWe3xBae6iEzEUO00ksnkUyg10WgPMTS9gamoKRosNcwtn4bQxKNIKvbjw6ATSpQug5KhpC+O59XHaiI058SqD5f/XFk+ZvJw+yY/ztlXTz2KxIBN53vzi1EnkTn5STUZ5QD6jTCpRvjpgFDVEMn9o9ED7Z9I/+l0kEod4uk2b6/totRuC0DHfh4/Z67XQH3UkCoGTOE5Cc/ms5IFdXb+G1cVzOL9+BQ4ncwjZ5CmTkdMbUHsrfE7qWk7iKbRbXck+3N45EAoKCz+vn7RCq2RwcSMeZ6fI3X+KusrgUBAxRlYkElkcHR+jUKoI0sjm5YufeRmz05HTD4v0BUVhaEo4cbVKVzZOStW0u1CsCGrt9/jEKn4yFsLc/IQchvLUElFBtK+Hze190YQdx7MqqF5zgmPD5bCaEA76sLqyiGCIIcxDMcIhHZOOW8VSCXsHB8Lhl4aMhi20/uZVHvbFjIAoJ98sG/hZ2vxGgzI915lM+Nb33sNJkpNfVQxy0sgixGE14Auv38Ly7IRM3j55vCOFPqMPWAAwA6vR7aHe6mDv8ARZohMSUswGQI/VxRm8ePMCwkE3SqU63nn3fSyvrqJYJj3ksYj+BzqlJZCBDotAzTiGU1mhsND8YDQUJ+Dl+Sn0W3XsPd1C1O2GZdTFvfsfIJFNwWEewmHsSR5eq92ToHOzrg+fw4bZ6RCmY3647Q5p+FwBt2SSjtwevP3td7G3E8el9UWsXTqDk50dLKysoZQtS+5Sp1PD4nxYDi5fbBrNSgubW1uwGHVwOzxw+KcQXJrDO3/6NUwEvGItTmMIOomSvk3dG+MBHm48gNvngc3mlEGCIxDC/l5cKI+Ma2ATa7KbUC/k5R50hmdhDkYkM46UxU4pJ6ZIZqsRA70ZicdPJIvPO70Ao82DTr2KSnwH6ZMkGs0+FmeXYLWw8aC+o4h0tgJ9f4SdZArnrt/An/zzP0A+FcfC6jQi837kS4dwWJ04u7COfmOEcoZh9FZcvX4TfQauHz5CfO8TRIIxfPwwju++8xDVlsqbapGiPVBlK/cNZqPajF382r/3ZazOh1BodHD906+hmUoLLbFcryJXr0qeIfUmZAKYTEPJ9VxYXIXd6IbP5YPN7UGnUhLLXJPDisz+DjrlNiauXESzWEKt2cOf/dGfSUxCLpWBRW+Spm/94ll4PHZBXJJJPqdTGnHSR6dnpv5f5t472M7zvBP7nd57P7cXlItGACQINom0SNqmZKu4rO1415OdZBLvjr1ezyZ/ZfaPOJnNZCeTZP9yJpvJxuPZydpeV8mmJIoFBEAQhejt9nbOPb33nvk973cuLilRIiXbWWgwEIF7zz3n+97vfZ/n+TUcP7qATGJbDL2INoUnZnH5zhqu3F3GrfvLKBMJlialh6FRB8NQm78Ttdfr4NDp8cs/92Vkynu4tbaOFg3HQn4xisjs5aHTM6NOaY44NVculhwEUsdlFqSNjQPXOp+lr3/jVSQy29hK5qQpF+pXd4DdzQRGA4M0kQq9UFuP6JTcdthdNqGWsbCenZoS+jf1yNQXkZFRKlRkL+OeRLRcTBp0Zoz6ZD4QKCNXUL0mJ/GyH0kTofRjI7GyV+fT2CZekD/tjbAhk+aGv41AdCooIeD5LBs/9exK2PRAo7GyH+DrDVWRyELbZrOg1iCdXzlDy5mioYL8wXKOCh1dm5ppQzUWVDy1+P1sMBgTIZpoDIX26/ezsaqimFdhx8OBMquSk043goMZkawuSAdlxAbdI+nGGvMDuoE0y6Si16strK1uiT6VbBM2stzfaW5DqhYL6rF1+8fy0LT3Lq6WTTYN/Cwm7bMRdbTLNabjq3KiVLEKvB82lxleH81GrLI+GEtAqv7eXhn1htLBkcrO5o+InzLiOKDHFnMWLfuVaKi+h5n5qJhz8H6ykYhEfAj6gvjTP3oL2Rw1WowRUJRLL+NTjEY0mqTedeT60/WSZYQYFVEzLXE/Kv5BdHSa7lCFiw+EFjx2iORyUVb1zIxURiGUAg06/AfVQNOBlp+Lzea48VO6VNUMj9kz3D+IbMuz1VQyAzZ+bDj5jI0jisYD9rEzJ/+eLBqlaScC2BfkjwAE1xLvE1F2nplscEnF5cCYqB/ft7gwDgaCBkdiSqrB4VKAch+MxMhO0B/DCHMLMyiXi7I2nS6bUHYFuxtY8eDeKk6dPga3V1H+6PB77NhJ3Lt7Hxff/0BiY+wOL44efxpOV1hYZHRmFdMcNhQ026Fr8nQYMzMTeO7ZFzQX1iF2dlNIpvO4dv2GDIyPLx3Br/3KL8BiNGB9fRsXLl+FxWoXl+BULiOD5QAzUKcncfLwgmiiVUwFXUmHIs/g/kVdKtkaZHOoYY8Gy2u1k/y35r6pzFRH4kb98PE6NjcTQr1mjcT9lOyMY8cWRftPLw67wy2SiStXPxJKsM/nFX39kcVJYRNqsn+ta/ts5i6fzOw72ND9sIZv7M4ptdmnNIoHm0bFVlCV9ceQP2lUtUgNHetcIt01CYXnEEjOBt0QpVQC6w/vIB50Q98ooJBYR7mQRw9dHD1xSM4yonfMmbW57IgsTCK7mZK6gnFp1O6tPl7B7NwsdnaTqJbLmKBjvEGHcCgk6+Hh8gZ++pe/hvkjh5DYWMejOw8QCQfQ6zURiSo5XKMLXLr9CH/+9gdIVVuok43EYdw/+kfzI9o1W/VWLMan8fzps1LYGexmHDt+BHanW0TDie0NdOsVxIIBrK2uoDMyID45JZNDaq4YcdAj/EhaSr8ryF9n1BcziwGd+ix22N1eedhJA+A0hBb/uXIJ5WYd2XIe0fgEmpUOvN4wzAzNZszCEOhWaggGPag1aDFulkaAro5hfwCVYgmRWBQujxNOr0NsdenASUqjVTQYNjkArBYXwqEJ5PJVuL0hoSQFJmOwe0Ni/U475Eg4JrQ8aRCdbpBWIRuaFqgtEz1OFGXCp8G9B5qLj7V4n/b3f+t9oDavPTA1GW+M+wJVjb6nzD/6SmdCbr9Gf+FGR3oLjRD4NNJ+npMxIrbcHFX+VEuiGlgQcMJBof1o1Ea2sAe9YQCny4JOpwWLiblpE3KgBEMB+b5cIQuTcQizhcisTw6G2akj8HhDQgXh31msNtGMKIGzeujUxFab1WqFCx9F0ZiIjbgqZMbTahEjjdMuDoxwnlyaJ7bocjDTrZUNXqslwn4Hg2C1oGQeZo1WS+gQuWxeqBBsEjnBbvcGgpwRgSZdyOOwCvK0sDAl1un8eTRD4LSTLoEs5tLZskR6jAsUOjjyEGHoKy3vOb2xOzxIZApSCKgICB47il7LAOGJiQnki0XkC3llyKPTSxPOIk9NvcdFwkBMMCh456uUq3VBXNXUXUQVKhICfcxNxeQ9rq5uiEPnG68/L1OmeqOF7753BasbSfRHmt5HYg5p/QzEgh5EQ15MT8fFfXRmZgbdwQi37q3gwcMVRfnhYS0Huyp8pAmUYlK7t1qQPF1d9f0++vUK+rUiJnx2VPM7KBWTyOZzksnZazc5m4DFYoPPY0e/WcLS3CR+5rUX4HKakN7ZhcvjFaoy1+vSs8+gkC/LJP/smZM0kkQmWYTNEUW/08WjB7dQqeRw5NiSrOl6qymff2J+AtmdLUFjJhdOwB0LY/nmRzD09ZJxyUZ91O+KkxmfldPPnBYqWrVZR61QkExOq9OD8OwMrC4X7t1ZlnytUyfmMOxWxRbfaA8jMjeL/qiFenoP7kAEI4tDHJUfX7sMr80saITZ5UXk8GmhkFTTG9CxIKp1cefqDcn/OXT8iIjEb1y9g2tX78LgsGHh+CFBZh7fewCrw4DYnBdd5hyaPIgH59CqNhDy++BxOpHYTaJUa8Jo7sKqb8LniUjj9+6l+6g0WEDp0B2RpszlovZCRpA4TH38w196GfOTLqxv7uL46TOYn5lFlxmLuiFypTRMBjuMZifK1RKCMTdqzTI8fh/Se0WcPn5KWCCDZhO9bgc6iwnNegNepx+WyRhajSZuX/gQmWwezU4fdosdmURZZAjU4I50bZnKx+MTEndCe/FAKILt7QRmpifQqGRRyqYk7PeFF15GslBBtQd8++J1PNxKSSg7TaY6YlOvAlBZpHE/IXK8MDWByZgPm6kEjNQrdem6mxXEj6ZifHa5v0lUi1CrVfQJ38uIRTsfkP4IkwEf/pt//o+htw7w5juXcW8tAafVgWwyg3KxCqPRJnusijxQBQkRNjYuRArJnGCRR4YMiza+v9nZSTH52N7ek2GU3mDb3/8kL4o09H2bcTZhysRDBcBr3HMWM4Ky6YXWJ8X4GHHU6j4VJq1MJYa6PoLxgDgvphM5kUTQaVFMt5itSbqqbLIjYWZKlhst8W1WbUioYh/GRf+40lPaJW0f1/bdMRVNCjWxqIc4DLIXlPB3pwUWm3I/rJapeexhRDMaqdrorG2RQp8UQFLjSIsnMsL6wem0oT/sodHsIpVicHpD9IGq+1VNIz8GGRT8KyIsdFwVxHCs1z5wndjc8pxgHA8NMlTEg6K4KvMRmmxolBCySIZ9cY4k4uf1mKQY73cGYijnC4Vw//4asukKhn3GQvSVrlDQFuXuyWvFgYcMGuRqqyaHjazba5cIIAaRn3v2KTz/7Bl8580L+Ku/eB+tVl8aI74Xj88jDtxkP7Hwp+uxeq7NMqBvcg1zuGfhkFFFVnC9UW8p7pHUN5rpjKposLzxYmjR7YmGkWHorUYXpQx1moo+M65HlD5SncYcaIyppxKIMRoJGskPxgE/ETm+D2UOo9xRVU9yUE4xjoxQVFhthK0NZ/sST0BzIjIARENHo5U2nyn1+ioTTrkxyvIxApEoGQN6JBNpudZkSNVqVVnnNoddoZI91qhOeDxOcVhlk0mnebLNFNWYOki7NMLidK7TY3tzV5Blxl8EQjFMTh2CxU7mlUPQP2pkWf1wcPvlN14RCUOj2sTi4rwMG99+5wpu3V1lNaCMkAZ9hPwBMRdkRnJedOk9oYtyGJ7J5EVzToq+i1papxOBgB/hcFi8FigjKVcqogs+sXQUk/EITMzi5nNrtwrayfVELbKKjlIF7ZgdwFJL+S/UsbGRFHYUG+jDh+YwMxuXYQs1yazVyCogYECPBtZLDsamKLb65/71gxq/8d75ycZPLbVxIf5x984nDaP69+/7Xq3hGw9exm9UoabaQI2Rby2aPzHDktTmkcg7WOe2qwUkH91DYWMZfoce5UoGxXwWuXIRz7/6Bakh2s0emuWGsOe+/hu/hsvf/rZIOMgaoDHaXiKNTq+NUCSMvd1dRPyMghshFI9jL13C8toOfvN//Jfo1fLYuHYVxb2sGJMdPnEITr8dpUoT+XoXl+4u4+rDdZS49nmYk7X1v/zeGyOLwQKbzoq4LyTT6fh0HJ6JCJ9A5FMZbDxakaKEws7BqCuFnM8XhMFsQL1ZVwG1fQgXOxAOyZvkXc0X6TbUw+LJE8g0G5icncP6blK0OXTbI82lWm/C6fWiWCvLYZ5LFOFwehGMR5BM72HQauPU4lFksynkcnn4gyEp1kmnmJmYRDaVko1sYnZSIiio8XHZHOIiykDXSHgSZpsTbncAJqMDNpsHwegkhnojetxwDFbZeJm7x4OVG4JM94Z0mxwXqeP8Mg0l+zEW7Ode4Z/1G8Y5bbJ+1SSCB7ZqnMaBn6rhIVefhzRpTjL10twxiYQxX6/W6Ao9ksJcNnzc9MWRq9+VCRczoaxmowR16nQDuFxWjPSk1PRQLGZFE+hz+zE9OSPFBjdrFkN0irVZDMhm93D58kXJM7RZ3dhL5uBye3Dq5FOS/cZNc8yfHn/8Tz7on7wsBxKutCLuR9BsDyKwTySQ+y8r/6zdX/lDKhEVAM9NnI1fIl3A9Y/ugDEotACPBr3iVjXeEHgI3b77GJsbCUxNTSAeD8Ib9Ekjy0OU01VSYHk9eY2pZWOTt5nI4d0PbqBLWph0sKKQEYOlgNspmgIeyNTaENGz2ezIpHPI5UpokI4pinCaLqmJp9NhRTDoQ54OT0UeXuoDiYMop1b7hzlpPEDQZ8dXf/ZlhINeGYzcuruMrcSeTA5pkLGXKWE3SV2bAWdPLSEa8kmossdlk0aP4euJTFHoiEQoFmYnhPJSqtawlyooKbQmahdEQiLKWFyw8RtgUMujltsEWmXoh3SKa4njJyfHLAb4vTyQPC4Lwj4nFuIBfOVnXwKGDaw9eCCotccfkIavUKvg+ZdfQj5fEZOgyEQM7b4JfYMblUwW//fv/+8yLXXZ3aJzIZLyzLlTGAya8If9iuLCvFWTBVvLG1hf3obF4sRELASXw4JSrY56owmf34PpqbgULdurK3B7vPD5g2h0ujAH/NBb3Gg3RzDruqgXd+H2heHyxVGvlOAKe5FLJhCYOSRan8zaOsrJLUzOTEBvGmB2YVoZcxjtqFer0gDz+ZUoGXFOU4YB0FuQzJSwsrmJvr4Hu4fudSXJtGq2yXZooVYcYvVhEkcXF3DmzFEYdCOsr21hZXkd5188iV6zgE5Th7XdGm7d30azTZ3oCH2dToZhfM4kd8toht3Ux+/8178Er6Mta7RUqcLnDQiq3++3Yfc54LMHRIeltxjgj4eUa7RBJ46s07EYurU6DMMh7BYresMhdhJ7eOrFl2GiAUGng60798UIrNrpiIZ3d7MIL/eW6RgeLt/FvQf3ZeDnZ8zPYgzpdAWR6LzorgupLVhM1K4aEYkE4HB4US73cOXBBr7zwVXcfbSGfKEmhbg0L4xE6avCwGzSw+204vyJQzLM4TVY3k1hQ8KKWwhFwyhkclqTptzriEzwl9h4k87GXLIOYB3o8POvvwyDSYfr9x4hRcSOhhpmq9DH09m8ON0xzUCofdoghFELHp8TfahQbNIVaG5B1I7sAhpS0T2XrrmM21AKFeUsx4aB+pJxMSMUQWEfKMR9XMNJASfZf9qkTApjZXghbqGjIULBoKBU+XIedo8VUZ7J22lhHMj74X4iTYkyLmPz1Gv30e+w4aFFPBsEIgwq+kHbfVQBr7h+yuBC643k9bSsNp5Rcp7Jyw5E18QziKYiRJz4/nmG0XBGHAopBbGw2WQDphgsLqcVEe67pNhyHXe7KBQqqDdoNMYplooPGNNMBB2y0Gpd2dXLCapR20XLrDodrUlXdQLRLAZ9c7jMwl9eT8K3VRMoNvpa083zNxghS8UCj8socQ6FXE1Qn7nDU/B6/fjmX7yPbkcnaBwL6bEBF589laOpdO7yJ88HiWigazLkPHZ5rfD7nHjq5FHMzy3gj//om7h3d11McPjW2Iw7XR7oJIOPrBaiNQMZBisqp0JmaeAiJFUO5Hj/ROergt05yOQaZSPHPZLvjVeGgwEOT2kkyizSYVdrFLToKEHmBgNpXGWvEAfPnqw3Xiv+TKKWdOvm9eZ1JErJgfCYGjqmvqqj5ElW4P6MWOQhzBTsCDJK9MRmMWumPGzmB9LMqwZUDSLH8U3UegriNxjIUIFsG7vVJjUMhwnBcFjkJYN+V2IjfH4XHC6L6EO53/J5ocHZ9tYeoLOIGzH3mG67J3Ev9VpTdO+8Z35/BNNzSzBZiDDSd0BRMUnNfOmlM5iMh5BJZhANR0QO8DdvXhBnzKHiusp75L7ApkwNZ9Tn4DOoIlVUIy+uneJFwLU+kIabEhJBk2UNQYZ5bFgkj5cZjU6r5OxOTYZweHEOQSKf+/m9ByowrZaSJpCmQTRjEiaBGibxnwk01GS4yFxTDsRTmJ2ZkOZvv5/8rLXuQV3e59H1fZ7X1+o/qfWo5+WeqO1L46G1EOS011QgSF32KNIw6W7P+qhezGDz1nWUttfQa5XQGzQwNxMTtuTM0UX4gj5sPd5ALpGVxu83fuc3kdtcRnJnT/wWvG43pmbmkUglYDfrUc4XUCuXYbPZpHeZPX5acsAZ1xOPepHYXIWeTLCeTs7cuaPz+Ku/+g6yjS7WC3Xc2U6iqvlAyL18+w9+a9RtdtHVMsw41QhQd0Kue3+IKuHJdgcmqwl6uhq57eh127BbHJJBxWkNnclqpZpMG91er4hdqbdb39wQR8fpQwvQe+wIBIO4dv22UP44SSClLJ0pwBeMIjwRx+P1eyhmSTUwITgRRJ/c+MEQs/EJlItlFHJFybybmZ1HMBiWhU+6FTdUrz8As9UmlFWn3SVulJyOUJ/HCAWTxSrielJiJN+HsD+LcBHbQgp3o0yeOMhXx/CTX08oiE/+bjxJ+Byr6u/gS8cLUPMPkwew2aR7ahf1OnOyGAtAq3Waf/SFa892gp2/2CW3m5pbmA4Wis/NZimEifqSesHmRITw/P8WZSrCTbBcyYvj4PrGGmbmZmC3OtBsdMT+eGF+Hi6nQyYhpFypYGK6f2Wxvb0lwax0T11b35LD8vDiEUxOTYqgnFMvVX1oO8cnqVsNNaMAACAASURBVLI/qukeD6f+tq71gdcbTxRTuTLeufChiLRpaU1d0UQsIM6e3EQ5oaPN+O5uSq494y58IVrOFwRNC/i8aDV4j1oyUeQUjBbQb79/FQ9WNtEXapRCPyNhH148dwxht0s2eepXSB/llJL3ivdaqKENzVJeRwpgR9PaOsXJazuRwke3H6LR5PSaMQiTctguP15nOS/POl0LJyMBHD88g2G/K86jHNqEQrT/NSGZymMrVcDGdko2bDtd7KxmLB2ex9HFSWnIaKpyf2VbgnO9Lhd++uVz4oi6upXEd9/7EIMhA66pwaAeRtGo2NgOey00ihl0K2l0q1noh11Zd5yiUc9DCpLd7pBCgToIJ/U/oQBefekc5qf9GNRTyOeyqBQbSm9jsKCvN+D0+afEZIOULk7kA5Oz6NH9tN3GvTt3oCN9udGG2+fFNu9Vo41COoWnaZLw1BEE48wz62N7ZQWDLk05vMhlM5icnoQnGkeeNvKptETD8HnJZTJK80JjAL8flXpNcjtHQyP6DLPXtxGbPwKMrOi2Gihn9rC7uYtiu4twJI44zUz6OrR6bUwcnkSvUUBxdxeBSFwotKSzphM76NNttTeEJxCSe80pPjOWOAC4cfcu4vNTyBdSCAa9+Oj2TQzafUSC8/jrv3gXLrtNAuZJLzYazLh98zbOnD8qaGQx38O7lx+i2mBRPRRTl75Bhy5FfpLRaRBkwGbq4V//3j9HvfQYk9MRoRjtbCkdKl8/l93Da6/+nGjd7FarIOukZXviAWysboh5Tr/dFNczUrBmjh7B+sYGeg0d7IEAFk4cx8ajh8gkEmK2xcb2P/yHP8OXf/Y1uDx2XLp4CY9W1mQ9MFJmYiYqFDevL4D45JwMlgw6Iikt2C0DrN/bgDdyGHpXGG+9fxF//q1v4hEjUKiXEucTapKIVqkmhA3z+aVF/LP/6jdQKRbwlxc+wPXlNTS7Xbi9Huxu7oiuiVpxPk+qoB2JaYYM1kZ9MVXRdxm5y2bSBBMlAiY9YuEwerTpHg6xu5dCvUmNnYL7+BqCdOlpwqKyyfhP3MMlBoy/B0NMz0whFg8jldlDrlhCk/mXI+ptFPWS9EGeWEYD5D3x19g1dJwpKA2Whu4pmTodP83KSETy2PqIxaLwhbxI5fZgsOrhCXhQKzZQq7Y0PRz36XFcDN1A9cLkaVZpd6QcNGl2RsMORt6JTkt7L8pxWNH9eM1FS6ZlHUrzJLRQzVlWRkakDDL43iCh3x3tGtIpkI07C1meM3K9JEQc8Lpd0I+GEtHA/WZMlxfDFG2iLw2AMBCUOQyNb/jfjNIRfZ+gfQqBGztFj233+Z7ZrHBD5H3nzxXzUC0jVRoyjS4rbpqjAdw+GyIxN1x2HXxeN2rlHlLpAqITXszMT+HxwyS21pUT8jignPdHqJHc2+T1FHVenB5FIsFbzyKV5jV6+PwOeD3UD0VRKOWRTZeQTpC1wz0XEpFjcxL1U0Mk3h8i78wa42uzMeNakGgFiXNQJjZSEzGL0WqRYYZk6sr904kDJodnLP5rZdX0DbpawP04GFgLb+drM+6Ecg3lVEpZSV8+H6+5otdqMgHNVZWDCKXzU3mXak6i6MykeEptrrGCeE0kTL7fk2HBsN+D3eGQZ4zNKpuwMfWPw+nxkJweFaGwW4YrqXRecjp57pRKJXEtjkYnsPx4TZmrOM3weO2wOlQzTikNB000qxv0DCiVqCVmdIpi4rDu5DCBtFveJ68vjOnZI3A6g2i2OajlMF3Rpxfm4vjiC0/j4d2H6LT7sNhcSKRyyOSL6NNrYVynCsmUq1GhnaEwqcM9VCp1iijUswZqGZl5yagLOyYnYrInkDXkDwSEWkvfhWgkBpvVqRpzRqZYjIhFfDhyaF4Gv59s/PaH4lqdtT/Y0f7PmLXF9VAs1WSwRo+G6x/dxIsvnMPCfHw/dOvzIH8/Cgj4Scs+1kJjCvH42dXGPfuD/YMlpkK7mePakT2p221j1G3DrO+hurOO9ZtXMOhXxXvCZtVjeWUbwelpnDx3Bte/dxHlAmVvAyw9cxwTMT8KHAZWmxKh1hb39QFsugFaNcarNZVR0QAwO104dOo0Ht+7D7fVhEG7jnQqj2hsEtliEQuH50UedXc9gdube7i/u4c61/5woNz4v/W//fqIML3N4YCT9sKdDkwGMypF5p300GrUEGEifNiP2PyMWG/3Gg1UuwMkNzcRjIQx1DFryo1OpYJyPiP0oVqrJaG8ZgNdPnWYWzom+TvZvQTK1TLSFGfXGELdABnoU4tzMNmsuHH9scRBhKbCmJqfwpToGwyolKoSMspiJT4xg0AgJNbSzO8jauR0OGEx22EUV02jTP1otU00Yfxgs/FR1E3NyISPi1AxuJ+NNH2Yov7s+08fvMufQIt+4CLbpxj+pEvwR38/UZsyRbnM4OkOUGK+U6snTobkVLPg4vRXpnZDahvUpmqVIoSNA81ybPC6nXAzRJnTVFqDG5UughssN2KZ6GkCdyK12XwGyb0dpFJ7stG//tM/A7fLq6Za9brQK0hNKjGfLJcX0wNSbHa3N2UQMDlNMxBmAtawsb6JaCSK+fl5hbR+8mN/svH75L//qEbw0y7j/utq45vxTvWDfv7HfsZIjFOY//bR7ceo1eneaIWDiKhZafZIN+PhQSdTOp0VS1XsZQtIZfISq0C3WZrGUHdKwww2CxxPkuJZabY0KwCDNHrzzPA7MgmPxQKP0y623CwgZc2Ox2r8kwjtmIuv5eaN6cjUAWWLFdEM8hAKBD2yiS2vbeP+o03kysyrtCEeDiLiVw07hwNHDs8h4HGKvfqj1U18cPMhPaEULUYBzHjq2GHYjJwYdzA5N4etRB6Pl1cwPxPHq8+fgdtlxbU7D/HeB3fRpY501Bd+P2lKbIb69SoapSRalT1Y9D30my0xfWGhRhp5IZeVA5w6Lj6//JmkWPXabZw+uojjRycwM+XBsNuE1eWBx2FENpGC0ezFwomjqFcKohNzun3iiGbzuNFjLmerjWKxLEJ5ry+Ijc00bl2/g5DPgy+9+ipSqQSq1QLOvfQMnDYdyskdhEIR7O7swh0KwxOOS9g1zRhsdPasUdNAfr4Te8lduc58JjgFJx3X6LTA7LbDN3EYdpcfD29cQWFzA4/uLqMzMOC5V17DoRNnYPdE0B/VUc9t49Jb35EJYijoxZDXqtEUHZtvMoZ0pojcXlYKz06rCq/TIY2f0e3D0GpFNrEBg7mP+2uPsbWcxKBthgE2sZAf9huSdeVyOOWaTC2GkU5tYflhCg9Wcmi2dNJY9kjz0gHtLq31SYFXUSMWfRf/6l/+NuqlBzh8dBYOjxeVah+JRA6dahOteh2v/vzXcPnCOzCNBhg0OohNxDB7ZonhZxLdk00mZQASnZhCZHERdz78EJv314SKf/SpZzA5NyNavdvXryMSjsIXjWJ6yguzRYdb124jX26i3R1geXlNTE6ePnsK7WZddJaT0/OYnpoQ2h/1p8yHjE3PoqczC130wqVL+NY730a+2kSHzYYWtswhI59J6l2mAy780//sa4h4Xfjzdy/h5sauoOCkwzOPli59inamF00YNS1EKojQUmdElgRjmzBkbhUjWdTUnQMS5hUSoSP9iQURAS0iPGSbjJEzDkhI+fF4Pag3mBPKZpK0TWaoWXH67DG0ujUxIauUmmhLUa/iF2i4wtcnas3pMfd9aVC1TDBSh7nJyCBLq7p45LEgEAMRnhsjFggmMd+ZWZyC0W7ER7c/Eg1hq95Fr0MqHvcAldHJvYbIR6fRlbgLFrr8O8nUYxGv0e2Upk8hDePAeTGJoKSDBZS4CRPh03RtkpOukC2XywFG4HIPbLbqmhbNKtpvXntSz5idppgNIzBykRmDEg0h+QiK1qecMpU5lyCKotkhCqKXWCFGUbFQZp3Apog0em54gkLx2u4XtwrR4vnIa6/OW/5o5fyowsGVXGEc+2CxGzA15YfLSZMeN8qFNlZXkwhFfAiEXRLkvrmRRrNOx1UOyrTroNnO88IpiYMqR8eF/z46KLbyBoRCLuhNbDa7iEciMIysWFtJSN0Fxtx4fBjqiK5xiNSVxq/XastryqBCgt05PNH0iUJj01xLJQqJboadfeo+nzW6hFarDdQrTWCgF4OXcZyEIKaUiYgjJl/HLk0la0/RfWqoMJsoaQBF9881q0lqxlEHmuBMReUNhVbN4Q2vtxi+CDLFRn0gOk3eb5q3OJjLR8dVSiMGlC4Ix1do22xm+V5mZ+IIhV0oFnKi6bWYrdL4FYpFcY6fmV7A/buPMOqz8WOcBfMCzbL/sFkKhwPCMNHr3QDs4tQ6NT0lz0oyQUPEEdq9jsqAtrkQCk3g9JlzuHXnrpJ2MEORjbd+iN/+J/+50OGvXr2DK1dvoksaMV1MeXKKY64eehoXyTpQeYTU+B9bOoKV5VVhdbFuZrMR8nsRi1A3OIlgwK8yhcslON1uGfwm99JYWVnBF7/4BXEClcRpo0EMYXi+CKr4QwbqT9D8gxN7NYzgs0VHc+5bhUIV127cxaHFeRw/NiOIrQxTPkcN97fZ+H3yI8n+qQ0RxMlX09dyycl11mrG8fcpcxzGonWEIUGgs9Woo99uwGwaYOPa+8g8+gg+nwWNdlkc2jsDM/zxKYQmYyimC6pBHzDCpohw1I98sQJ/dBbrj5axs7oiWsyp6ahQcSvlgvhUTM0twunm2a1HS2dELZuB1WxBKpkWWQlXNrX5k3Pz+GtKDLaTSBRpHtMW46MAXfqT939/VN5Lo16qwO/1itYivZdFKBxDOpeXgM7DR4/AygYh4BG6JznwtXoVZiJDBmbwVbC9uo1iOoFOuwaLL4hgJCrieyOMOP30eXGmmZ9fAIZNMSTY3snC5vRJeG+uWIbJZkdraEKnq5P8redfegGxibhYINPemgJ1PrRq2kVI2izhuZy8ikhdO2hkQ9Q4d+oQVRu7NlTdNzWRmvlzLLgf3YYd+IpPQ6k4oRprSrRpoEye9kevGtg1Drzm3z+RCHz8LdA8S5wyG8jmq0hnC8jkiugxsNhihdmkA4M+3S6H/ElNHxuy8RTPbmesg0mmtGz2uOHu6+M+5cOyaSyVihJmzslVpVJGLD4hqBZNV8LBkEbjUYcSN5hsLi+bMQ/1zc11TE9PYWKSGkAjUuk0MuksIuEI4hNxmDhhHT9dn+uC/z198T4PVId2ry9h7hvbe0gks1KY+b1uoT9ybZLfzgk1i8TN7aQYO/QkS4u1w1D0cPKLlcLYzp0H0MEMLGotJC6Cm/xAUcSsNsnRWVycQCziEWqFovxp/9OQ0idCZW5NysWUzU42W5Tmkwdru9tBsdrE1m5akMdD8xNwO8zYTWRw98EyzCYbqL8juqY3GXHx2i3Q25MNgXLKG2F+Iorzpw/h4f3H2MsUMTA65F6fPbWI808dgtWox8ZOBn/yN+9K40cXUcOgg1jQhFxyHbnEFjJ7Cdhs1Hq6pEljYaOXApS0tR5mF+eQzuWQ4Xt3OCXTjHqFeiGFM8cXxB7aYTdKELUVLexsbsFkCqAxpHkMNa09Md2JTE+DMdHh6TgaZeoejdhZXRNai9XhFlpndnMDdrsXjtAEHt65gwd3ruK1L51HMBzCxbcu4NjRJaT2duELxbB4/mm0ijlc+u4FPH/+PHKMmeG01GXH2sY2TEMrnKRHex1YeO4sDDbqP33ikPn4zjWg24I7MAGnfw42Bx1SRzJoc3rNeHz5bYz6I9DXrjPqwmvQYWHpKD66dEkClKfnZuBw2jCg/q9chWFgxgcfXEF8bhrRQ3P467/8E/T0XXQGXWytZhDzTiHCDb/fkAKI5g0zM1MymNtKLqPXZwg3cPn6GlL5puhzOrR+H/TQ0go4MXcxmWHS9fCV187BrqviuWdPQ2fWY+b4STSqbdy98qForI+ePI7oZEQ0VqW9NKqlKjqDHg49cxKVfF6MSXYTSRw5eUrcodl0bW3uoLTNENscglMTOHn2OG5cuoj1lVUsHpnBK6++CItJh8TuNoYmA5q9AdaWt3Hrzj3MTk/DTKMKpxdDg0EyDX1eD1ZvruPV117BqTMnYPAG0egbkclk8Xv/0/+AtWweNeatkR4jZwWn3czd68JpMuKF40fwq7/wNXzv0iVcunkf1XYPuUpFgt7Huj4O0IislEpVVMrMNaxJ8UAmA4cXbAIYGSColphlDbTAdaM8J0TIFJNRIVyCgtEEk5wUHRCNRdBoNcRERGIUqJ8zmeAPenBkaR47iSRa9R4qJerVtHBxydhTw03u2UQdZI/Q7PMFSeor/sJYwyI0V6FjKfSFRRk/GwuMs8+egM40xKPHK1rI+EgaTTHuJ81Mu24sWov5MnptFWzMrZw6KZ7R7J1ka9IGieOpuqLxKTdvNn88S4iMSCPDqyUvowzJSGuizm+EvgyoqbciM4I6bBa6bFbEjVLob3xNPRq1uiCgKqxZUexVLt443F3p1vjzqAEkokgPArJPlIaaUoYD7BMikaI/U2UGf5Y8F3YbarW6RDgc1DMqjZ6igIrpjcWCaNyNYMiEYMiF5HYZqytpGV5H4l5YHETSBsimy6I/ZIEvx4Q4YbKh1FDhA8W4nAAapZcmM2zYzVYdXG4zHC4DbBZeC7o+syk2IrlXQaXeg8FiR4dNHweC1LyS9kmXUj0dO0nbVjRhvYlDBAu8bo8MFsiuoDZUDJJEDsIsXhP8Pr8MOhv1tiDoct2lu1brW9aagnylHuEz16UJGBFmocYO5NKNozGYhzymY46fNw4BVZPLuAv+HutUR4JeyTWiNIPmLSLboScAn5uBRH/x2kikRZcUcv47GSLKLZT7BfXRRG0oO7E5bKL/pyslwQSXwyO+D51mTaKd7A6jmOtwIHF8aQFf//rP46+/dQnZwgihyASeOnMKzz13Xj7DzRt38eH1WyhVG1p0C5s23ie7DAzkl0RSGDDqdfArv/hz+KkXnxVq6NXrt/G99y6jWu8IpZN6ZFkX+yxlBW3wmvB8pPxiejKGl148J+/TYWUOt1npOA2kfGuGJTqdFkFUlNd89PgRvvTKF+B22MUCTiMR7zd9P2oG/2lAyBjwJQPt/uNNubbHj82C8+snr3lAg/dD6vIf1fh9dsLXE8beWO/HtTp+pgX7OaAa+thn1wZGY9MXZeTHfbMtdEyHzYrkyl08/PAd9MspnDo1J6H1u4kd2CJzmDxyEvmtDWGLNatVDNtkURSlx7K4w7j6wW343U5YjEMkUzuC4nNQEgoF4AiHMXviDHbv3kMjtSuSlkaTJj0uNEkP1+vR1QNNDifdHrxz8Qa6BiN20jmRFM1GAjh75BB0qdv/64jW0vViA/1mD+FAWA5ix9Qk/uTf/p+iY9LTwjsaxolnT6NTyYkOolLMoZStIp3My9TREwjiyIljsDid2NlI49qNm2Ljf+rEaeU4pjdgcnYGDr8TFqsb1XofvtAE/OEYnC4fDGarZJpRN0MHQWYEOhwUvipeuTLvVVxwaQ40LQCzzT7NpWe8YY7/3OeHj2/o31Xj9yl9yD6QOK751VmnGi5tSqkanxE6rY48IOPD+fteUluJauowkkaCwmFufKRkimb/iXzjwCahvl5prZ7o2T5P68RWgpQJ0szo1HrhwvvSoBw7ekwFGDOKAZCMQJni9jk9NssmnNxLwO12Y2trG6EwIwkmYZMN/uMP2ud5P3/vXzs2n9HAwn2h8JOhkIjIOf2ki9rd+yt4vLorPPcGjUp6pHxw2q6myhxucmPm9JUTPTaVRGyF2kVHEzk4hzBp1ZNwz/UjxMKkmAaFk08hNg1oYpEgpqfCiu/Pok8LVG622/jw2k3wMD1z9oToYt577wPspjISa0Ee/zNnjou2oNnsIZurYnV1C5lUWg7ILmmWLHg4ndcOV077vU4rvvIz56XpvXnnEW7eW0GvN0Ik5MMrL55GNOCVouvP3nwHW7spGHotuIxduE19TEZ9+Pd/+O8wuzArBdvq2iqKmSKOHDokdIlTS4syPPrw5h2EJ2dEh8oDnHsEtQgBtxELk2ExMpiZjoo2L7uzjtmFBTSHRrz1V3+N5O4OjszNY3J2Ht2BHgaLGcFoQEyFPOEJQagf3PgApUxWYkFufXQLkdAsXv/lf4j47Az+4g/+L5xamhca+F9+87v42Td+mrG/uH//AX76V34eLv0IV96+jmNLS+I2zBw/6lUnZ8Iysb3z0V2cfOkFBJeOAAYbRkMTmqWU0K0MpB8N9BLiXEhsQt8poZor4OG9e4K+UisYPXkae5kcdu7ewdGjC/BPxPDtP/1TBII+fOGnXpJ9YmNjE2+9+V288ZWvwB2N4p03v43t1A4anQb2MimcOfEsXn/5Vdy5fhWP7t2DzeJAMBzB+efOYTe5jUazgGI+I1rERt+Fty7eRrfPqTgNKbroDljcM06H1uomWI2A1wEEXQa8/srziMWDOHH+nNhTf+9vvol8OofjNAazGcXKvdOikL2BoW6AoXEkdEnmO8amF9DXmXBoaQmNUgGpzV3UsjUsLi4hmU2Lyx5t1Ym02lzAxtqKhM0Tynn29S+i3W3jnbc/gN7gxMnjJ5DY3EC9VoI35Eel2YZupMfag2V8/RtfRaNSRD5fRmugE6Tl2q2b6FmDSGbyKFTryBTKqJYrODrPBnKA3a1NTETi+Bf/7b9ArV7D//Fv/x882txFF33YnS5BCehySa1SLBbH3l4KBr1FIiUa9YY4M7L5467GRo1NCZ9jMh/GGhgOMIiKCHKo6c2UhEdlpBHRIOrNoQUdpYlGsvkTxMw4xAsvPYdUJol8toRqsSkmEQphGQo6o/RTSqcyNtVQJh9qyj7+O9l7hUKnYglYWMv+wVDuQRcnzhyGL+hWmakDnSCVpWJVUEOh3UnMBOTcKeaKMLKglSaS6I5q7IRKKTlhDGpX6IzQ/CgpIc2N5x/r/hH1bT2hTQmWIRlbdE41SsZff0hkTzk1EoFukDIveXnU5qnsOTYDfO/Uj9aqpEiRCqsKSxONeQxKgyflshYDwJM4FougXquIVEWKQNFkq+s9kEZcUfZICRaHYu268VznMIXIZbFYkvtMhJX3nk0G74NCMZUDrD9oxeLhENxuM1aXU9jdqsBosiIQciIYdYlpUKlE103SR3n/THI28OcrVIsUWRqHqKExUb8uKZvMitQrVJ6ZeMMRm2NgYW4K8VhUkC/mxa5vpKE3OeEWJo5apxITMSRiSYSTIeEcuEMMZqgrp7aIwxmiCqIvI5IjURZsvBiaTnqpV7L3up2B6Np4raQ+EZdZZaQiShujQeiivL50jyd9mddZrpHm9MpvZLMpaDB3XDEp4r1QdQv9IPizOdQQHaVG+RSGkl49B0p3NpChAz8fSyKyRUgJJoigqLRqFs8mn98n604HOJzMkzQq+p7QRomoucUdttOoik7N5qSxYR5Oh02Mzn7rn/6XePR4Hbl8E1arT/Sn8wvzePkLL8PnDyOZLuKdCx/g3oMVtNs0gbIIgiO6Pbm39BCAOHsyouh3/sl/IQ073yO1YR9cuS7h7NT1SnykXtW+6okn3Zl6WkXX5TN1eH4ar33pRUxPUIqgGedpRlK8pjRLJNo35ADHaMXFy1ekiX/liy8gHg2Kg6QMZPYjEg5ge5+jdpZmbaSiNN586zJ2EmkcPbKI5587BY/T8gT4+KThyw9gz/2wxu9jJK4f2qVqQ6+x4ZWsME2XOHb9HNdyY3T/E0WmuuZaRqr4avAHDnDzxjXEQgEY+nXcfP8txP02FLPrmJ+fkizG2OGTaI8syK2solrIwKTr49GDOyJdi01MypB8YyeNnnGIucU4KrWSaJp77RZiExM4duo0CskcHl69hsNzUxgYDUiXK0jXqmj0u+gMyUZxiNlZrd1BvtyVc+nO7fvIp3L4B2+8juLGOnTL3/3vRnS8XL6/jLnpWVloLp8bZjrLZHIyOZmemRauaaNeRalAE4AmWiLi5qbuwNTcPGxBLxr9Ee4tb6GUaeL8c8+Llo6TM9pnT87OirCY0yOdgcG0ZsqBZXKhpo5KrCvbMYtVbWNlASwbLieHElKmmqSPNS3fxw98MkkQ62qN2y0Ugv1Mn7+jduGHjRzGaAw/Z6+HfltRK1jUU+DPh18MTjTjBoWqPHHF+oHv+GPPovoB6tr8gEATJWB8Imz+CS4Br6nQJVgc9PpCHYhFIpoDmnqO1EREPYGcSJIHv7zyWMKWn332OTipNaCuTwqfAyGaP8H7+vv41idZMqrz6/WGylDFqOU5yiyc+VotJPb2xOJ/ZnZKdJKkwzJolQ1Crz8S8xVqC0jLUoe7Hpl8QVA4FqOFUg2t7kC0q+OICK4LM5FA2oMbVX7mwsK0TK5XVjaE67+0NI+A1yFKQd4B3qtMvox2fyDBwTTxqTebkmG5vZtEYmcXkWAQhw/PS5i5y21V1uxcmwx77naFVpzLF5FI7on2jod5wOPGT71yXhpcbobUBq6vJ4R6dWxpHmG/opUWSjlcu3QBPtsAwaAdk3OL4lb4+PplVEoZXP7gKrI55QT3C7/0NWyu3MQrLz+DB3dX8P61FbSGZkUbw1CMLfiITMd98DstmJuIYopRHMM+3E6z0NIf3nkAi90pZgOkIC0/WEO3PoTT7UV4cRp2vxetcg3ZvZRmXOLA4dNPY2fjsbzO7u6e6GTzmRxy6T2h97zx5a+Ie1qxUsbJ40twew1wWvX44N2PcOiZp/HgxnWhU6FnwPlnz4pRDHVap15+UejY9XoXoaAP6cQWSoWamCnMLS5KgVLc24JR34PVYMb9+3fh9QSQyZZw8oXnYLCYsHrnPhrVIhYW52WQ0un3RFczPTcHs82KWjmPdrsn6DPvZblawfLqI2nYAu4IUoldvPTCeawvr+PRQ5o9dPFbv/2b8IasKFcLeHT3jpio7Ox1cPmjddRJnRsZ0GH2wLFqoQAAIABJREFUKkPARzoYuT+ZLTAbBnj+7BHEIl4YRn288OwZmAyqKOuO+sI64EFIWip1cO1qRTOeIk1lFsVKDZVCBRa/D4lMWjRvhxYWcPWdKzi+dBRWh0ViL6jNYiXU7XekIDeABfAIc4cPweqzw2w3YWCyQ6e3QD9oI5fYRKvRgN3tg8MXwftvXxDnVJp/eR1OGEiLKVfEFXZnLyGUGZfbi+t3HooOFQai0FsIuyyIRiK4+WADz33hZdGP/7s//H+xky3AxXBeg8oIrdaryh1ZB9SqDdisRLt70oxLvigd1BhabGHemVnpyoi/67ln9gTtYBOhwSDavqzOK5JY2IhxzXO4JgYbfWovafrBRmuEYCQAX8CJnZ09tJukW6tJIoci3AvGjd8Y1ePeOM6lGyNuCglUxSPp+WPjJxbV0hRhAJvTiKfPnRYnQK4xasNqVeaQdmT/I3OEUSShSAC5VFbOZzY4PGvofCw0PxaRhDIl4kg1XvyT67BZa6lGmbmIGkrE/x4zckRHZlTmLfyAqpnUyTnJpo4mL3QaZbMlVuVaFiv1pfL6DTbFWnPLoaSGnPF6KDSOaJ9dct/q9arQ78VcRho31WTyPqgGjoHfbPxUsbhv9a4bCROKDQzpWaqrNEpTw+Ke6Jg0pdRbWUY4fXYeTqcJG2t7SOxWoNNZYXca4PYpZg4/MBHcxG4GvS6jVGg+pxf9sNLAaYZj3J/5rIpmWotG0Axo+LMYfcL1Rx0X15Dk7I2MGOp1CMbCgtazsRnSwIkGOlY+Y235zGY7aZA0bTGJ62QxX0S31VODS7rXCh1WGctQG0mqIXPMVI6kanwluF0+v2qcuS7YTAqyRVs4/jvfO6mabA4pK9GC5uUKCy2Y6KL6fn4WrmG+RxWZoNxc+R4Vw0s9ZWrwoPSeHDZQt849nIaEXK/jmpCMHBnEjIhO875TDsFIDotQqrnX8p4ajUTE9ZiIhRGLhFCtlJEn9W4wgtfrhttpwUQkiF/8xhtyNnG4trO9J0Mho8GCyYkZ2OwepHNFbO4ylN2FdKaGFPM8Gf4t60QNIrh3umw2fPWN18QgjZnE/Dx8n4w1oduxnNl7adlv+MxW63Wks0XRC7IhJNJOlpBRN8JUPIqnTi1hcX5azkN1DfUygCHzgjV2vdnBlSu3sLm9J0j6madP4umTR+Bz0m39iXv6/nj+8zR+2lSftyaVqeDN77wvmvVoNIBnzi5hdjIiNPFxxJiC2DXF1bigO/B3n6zxvg/A+AGpZk++54kTrEYM3IccVKX6pGM82Eh+8mcqhbTmrLGvDFMDjGoujVY5jeLeNsxowGHvY2NlDede+hIGur7IQtJr67h97SqOHj2ESrGIW/ce4aUvvoDmqIfSsItErYBqry11otNqhtVulFrZY3HCY7Ag5vOj0ayj3h3h9spjLJ45BZ3dLMNVDuTpMkuK8fZWTuifjVoDuXQOTy8tYYHZnff+7HdH/mAEOhYTDToOGQUSJP87EIyj22uj02+jWChKQGSt2oHF7EBPZ8PI6BC9yszhBbhYSPV0MFrdMJsdcHncYy6ERkQbE9LIx1YcdXUvxw2KRsvULifNSKRp09E2ewAHRdRCd1ABiuPFMV4g4xvzfYvg4AL9sbDqH6+VkP2VG9eBn69MAPpo18oo7iVQSKbk8/lCETg8fhhNFhE921xOyT77GDL3Q97GPhVlfDl/vLf8Y32Xcg5V4nzJoxm7II0fdu3u87Nzs85kM/KbWUehUFgySaQZf9Ij/ljv4+/rm8ZvkwVcuzeUYPZMuiCh8oTjGXUdCvgxPxOEjdk4403oB/XhB960BKSWayLA5kZOrICxGnfur2JzN41Wh2YbdETj63sxEfYj5HGLoygbP55dLDAerWzhzv1lyWY6/8wJRIJe2QhobFCpN0Trx6BRv88tGy03fVIFOLUUl9YhkE7n4Pd64CKVan9T05rcfl/2gp3tXSkmSI9amF+Ax+t7gixwsCE2710M2l0RvaNbRH7jNnTDOgJzUzJxXb37AHeuXRON6Z17K0hlqvD4/PjFX/0qjh6OwNCr4ntvXUS6YsRmsizPAxtkonR8X61GGX6nGwG3B88/9zR8LhPq1T0ce2oJ92+vwGiyIxTxwm4hPcuAt75zEc+8+CUYXF6YHDZ0GUnS78AboE44DKZGtWp5VDIJoerSiDIyNSHUwG/92Z/ja1/9BqKzh3D79kPk9hI4//wp1AtJ2O1++CejKGdSuHXjId5754oErLIoZybTibMn4fD6YXZ5AO6nzQYsOgtymZTEBWyu7qBTLWDUraLRqGKkNyIQiAjVtqczwBHwiFHLyr07WJxfFNotUSWmVgXiMTHjyu8m0W0wd7IBHxuqxC6ufPghmFhw+9YDGRxMT0VxaGEe1WodrVoDX/3al9FqF+CPRXH7+hVMzB/Cm9+9gcvXVlFt0fSBFOGB6Ic5liEt3Ga2wGEB/uf//p8hsbuO+/eWceLYMRxZnBAKMiNENtfXsXDqlNBY6AvDwq5dKUujX2s2UMxlxaDIQETPZkGlXsXxkycl2JzDjGqtJMMUf2QK5UIRBmqJMEAhX8FuqohQLA6v3YJQPAxfLI5MNi0W8xt3bwtDxRUISw7lh5evolqpYGpxCaefeUYQj40H96DvtyXEdnPrMY4cOYJ7dx8JvU5vpGNuDc+cfUrQxWSxjjuru9jKlJEq1mEj0keK/YjFMsPKWYwqVIF6eHH+7Q+kKGYDQySFqAcRBjZvCgpSDz2HQgOaTIhhC885NTE8MCrTsgFprkXTFSUTIJNA2dCTzznCydNHxWmQwv5mnQpc5cxHuupBk4IxVVAZm/DnaXpCzRSDZ63KJ1TDKxlikQIpWrU+nj1/FrVmDdVKTbI0uddQW0f0h98TjkXEkTCxtSOeG2PJhYmohgR3s5nV9PXj/D4NWWNzVCtXxcSGjYKc+30ddHSE4RlKzxbKoC3K+ktyaPl6DA7vsBFRGiLV3Kl8MGr2SCUUFEVz5pQYoAMh7NLYivZdj0gkglqVaJ0K9ub3KHqm0qbRvZeIWKlUUT9LTFxYPI8z9oaiPaRxEesnOmZSvyO0Q0GrFFNJmdn0EYo4EY37UCnVsLNTlEgKOkU63SzyjYKK8T7sJQvotNl8qjXA+0eWE89MPkO8ZuKQrFEqn9jUj7WLRH/Z6KjBskYsgo7ujV4n7B47Ov2+3CMagZjYTGm1l44aMYdVrgefYcnVozHekNElbcXE6lMX25Y1brc5NNooqaE20UZyn283Wyryg6N+Qb/ZfCtUrsv4CHGhpbMumzCtmdPu5XgNC5JNdNhoVJEJ/HqeLzQY1A3FfFAkAtSVsmm1sPDl+uR/qzVILRZLDQIQbBjle2UNqPvMxk8Zj1EbSOdR/pyxY+kITz21hPW1ZRxZXMTW5iaK1RKsDkY6OKX5o4p6djqEpSMzouWlIyfvN9FYn8crZzLR8u3dNM6cfQXB4BG0ukbs7KWwtbMrGm2yWcQgigOQHl3SHaLz574dZo6bRCSNM5efFBAcwty+9xg3bj0QB2/SCNnwtRt1tFtNYV7R3XR6egKLi7MSLs6hldpbVA23tZ3GOxeuYC9XEKDl2NF5LB2aRyzsl6w/UZWMEcDPWXCNy2D+mc3X8O7Fm0gkc7CaDXK9ThyniYxbzpj9Mv0zIn6flGz9IFTwyXMhExmtvxtbIo4FRkT0n1CrlY72U37tb9TjBnAsJ9OjUy+iWUmjUcqjW0vCYe2gUqhCZ/LC5zFj0Khi/f5DQWEnpuO4fPlDYcCdfPo0OvoBXPEAWvo+srUqig0OjGto9mpw2+xwGhwCsNAkkPFCd++vYXVnC3NH57C4dEjYIWPDqW5tgM31pEhmioUCUqkMes0Ozp94Crr7f/S7I06tuEBp4lAu1tFsMp+CwcoBTM7PYWgySfAfqTn11gAOTxAGixP+SAx2txsmq1WzHSbMo1C5MUdWMRc11OcT8KlqbNSGrRl5CTJB1E9N3QiH0ylqBJtJbfr7aJZ2P9R+duAGfY5JxOdcu5/5yxV9QL2RffHqiCYJHWRTeyil9mCmZstmQ4tcXJ8fgVBUaCikA8oE6rM2qdq0Vr25AzOL/wSuw6deMBH9fnK+8pkv70/+hZ92bT7tmh+gdkpxNhyhXGtiYzeDx+sJRb0QnYha+F6nHYszYZw8NicUzn1A+uBUYvxMaDMMomqkNdIOWihXnI4a9ZJjtry+g3sPt1CsNpQ2azqGQ7Mx+FxWWBlJ4LarZ0PWWF8olXQQZbj84sKk7HPdXgd72aK4g9UbbThdDLcdKTe34QCTsSi8PrfQrOjCRatxn8cm6B+bQtL8xqMaHpIMUM7l86iUS2KyZLO6FKWXhkFum+gMNpcfIre9jkGnjqmIDR5zS/KJPBMx0ZQlt5P44N3LOLp0Gm9fuIpAOI7nXjyHiM+GejkNl9WIW/ceIDixgKsf3ZcAdb3JLKgjqZJESNN7GRhGOszEQ3j6zFHMzPihN+nQrtJZdQSPx4JSdh0ubwDF5gB6kxtXL91ELB7F4aeILpnQ7zRkCp7ZTQqlzemg/tUqzdXO2mNMzR8G6fBsgGYOPQV7cAqX3n0P+k4VxcIuvvHrvy6fkQOq9G4K9x48lonr2XMnEYnHkdpOIDIzAZ3VjMd37mBuYQGPP7qNucU5rK9vYWs1CYeR1F0Hkqk9JBJJhEMR6IZmuPwhTC3NY+nUIbTzJayvrCAcj6Faq0mmqUJoBqiki0L/8QYC2N7exPbWttDFnPYAiuW85lKoQzQSwunTx2A3GTDq91GrlOBwuJGp5jF98hS+8+0P8eZ3rqNSa4kmlVlyRAJFy6PXiZENgYB/869+F9XKLkxWF7Z3SaPM4flzp3D85CJ215YRmZgQ6uTOZgJ2D4OQgYDXgze/+SYmp2NotWuCENBcwBUMIFcvYSoWRTDk06pqI/QmK3ZXVuEy6DFJPaLLiWqnJ/mGldQeGnSmC4VgD7iR3NqWYHQ+D50hBe5DRCamcfnCdZx64XXoDWbEpqfQruWxdvsSLIYRLl+8iNNPnZEc0XqpjEajDpvHi2g8jgePHgjqeeHWKm5vFJGvUR1KdMsiJgscPwo1W5AcdYaxwCPiJFE5zGcTe3MaVahindEJglIMR2g22Pixg1CaG2UyojRJfP750I61TIJk8Wgd0lBDNTl84HlMhKKMKokgkUyhUqhBr4VmU9e0fx5oZiBEZogCsXkwWdk80RZ+KNpfNhDUnwlSIhldLIoZiq0cEE+eXkKn1xBNEB2LWaszsJifkXsVnW5pcLW5sqkCrfdjhlSguwplV2wT0R2K1k41oTzrWaRLQ6AbSTxCtz2Ebkhh4JCmroLuUkdHvSCvueQ/Um88LpI1zbSgUByw0oCEZixsBKXJGKLTI3KjQqz52caGIFOTE2i2mmg2alpTqa4R97Mx0kSkhFERdCLvdTnZVxRdqV2kcVC6SK/XK41JNpPTmlEt0kAaRa2w1HHIMEQo4hYNPm3ZG42u7OM0C5GmlQ3QiIYYjA+gVMakOdCOvaWVdnsMPAjwJQH0Y90mj0ledyKUSigji0hojWRQAWaHFb4wnR01oxYaMbEB5ICdBilsVukmKgHjpJcaJMqBrqoOt1NyVYluM3ez3W5p38NBCM8uq5zxjP1gkL2E2fN5IIotrpxqoM/GTwViq7xAoeEe6F6f0JHHrDCaEFnldeT5G/bE7MziMAslji6edCXngJ0GhV6Xci+mlwAdnvnapK4yK5M0V9431peicaWbqQTFK7ScqCTRQq5L3pfZ2bjou+lyz+/hhIMMNquT8SxWWA0WzE7FMBoQ5ewjEg6Lpnd2Ki7UfafdqmVEEomNwmaPwWByiRu9mBLqiFKyWR6g3RnuU56pa3TabYhEI7L/jDU843JlXFZwf8oVK/jozn0Zzp57+rSYujTI0Gu1hQ3R7rSlaXA67BKoTorueDjN63n1xi1cv/kA3T4p2SOhMPP9H1+ax9QEkTmjtJ0/iRcDH4VMoYb3L93G7k5a7vnEZBDnn1nCVDyiBdv84DJP7ZNP/m1sOiPX4GN12vhrtEZPmIVjerv2jGiI3bgSFcf/ceH9Q4EINSzg8K7NfOFhT4YJHO7x/7caJSQ3H0j0k2lUg35UQyVbxMX3ruD1b3wFjWQCyc1taaTpmUL2CyUA5f4QO6UCZg7NYnp+SqQayXwKW8kE3HYreq0ujGYbYjMzwtyqVprYTaRRrVcQivkxOzcl64tnjVCjewasrW6h02iiVqE3RxEukxu/9DM/B93md/71iJtnKpMVG/R2i5MQG+xuumoegi8ak+LT6vTC5vSILbVeAkSfBL9+rEsRd0yt+fsYcKpuxH43rh0MfBB5kPBhVi5AqgunloQbgsqp0Qal+zd8Hyv8iRbgT95BfOIVxnzrfg+1Ykkmj7JBcIIITonV5JMOQJwQybRFOO8caT7JPtFkfj/e2xtfo/1d4eAKPgg/ftbO8sd7G//Jf9dnRYIP0AaarQ5y+TKy+TJy+QrylRqaXRYTSjTNqSK1FGGfG7VSHs8+fRwup+3TnUpFj6MTowI2j+LspU2pnTabaPf4i0XLdiKH5bUEsgU2IF0JfndYjeIkeurUkmjqZCKnDD6Vw2CLsQ8mKepIlRrpDbh64x42dlIwWhkzMITVZMDcTFQ2XIbSMxSUhb6BFC5GetjMmJoIytd43PYDYa7qZ/H55dS93WiJSJ2o7rDfQi2fwr0PL0DXKsBn1yMadYtjmjcckgBaasoC4QiSK5vIpKr4y2+9jYXDR/DCC8/C57TgxrUrkgkan5mCjiYCoyF8gQDypYLEXZgtbqG43X+wgW6rj6dPHUUs6sbUfASJ3S1EY4fx6NZDOO0msU6vV2twRiPwBqLIFOtipNJpNwR1rpdL2NxJinnB7NEZuImgDkYoZLPo1Sri1Gi1ubG2uQujNYDI7BJMNgdyO6twu404fHYJrVIOrRZQL9cRCIUk9J6URZ3BjLU79+Dx2GBzmlEuF7H2aAPJ7T187RtfxshMSpRFxN2DXh0jg0ncjm9cuISpqVl4An7YnSacfvY0aoyzMZswMOolvsNitGL94Yro55gLx+KQSNSdu7ekQGi3gEGXGjknCoWENIlejw+HFkk7ZjL2SChJ3KNWttcRmJ3Hh9ce482/+QCVWlchW3260KmCnQcn8wOtZuC3//Ev4ouvLMHtD2AnWcef/ce/RDjgxOuvvQCbsYtWpSG0Upc/iCNPP4PNtQ0UKTDPFeSgImXS73XBZjHB7fdgwLzHfAmtfhuxeAQ+bxDVSkMW8/qdhzAM9Djy1CH44mEUaw3YHC4YRkPUcjnMTAWRSzNmxIhmrYEeC1uTHtF4DDduPsbzr30Vy/cfIxBjsWVAPb2OZiWHu7fvYnHxEGwWC6ZmZwXR2E0msb29I/fv8dYmbiyn0DQEkMrXQXdcamRZpPEX0Qwp/nREos3okXI4hNDdpEEbqiZOZWZRe6b0bqTlUd9HtER5jmj5lvqRaKtIsxSapuwPNMlQMgjSyVmMS8WtDTzZjEwvTslgJ7uXQ6dBuqQyLpGZq0bvJ8OSdMVxwLn2j9I4tZps/AawmFTjJw6ZmjZKbZMG+EPMlQqjSd0Iw6KpP9Py1viZGBsTDgex/mgNtILl5HysqxNtGimVEnivUBYZbgniR+dIFZVAV1wGkDOntFyoQTdS0ThOjwWhaFD2R2romkTMSdcb6gR5lEgDjRYoGkVm0nFwTESWmjzoJBNSmlTSJeU8Vg0odYnBYBDJREIocGMqEd8fGz/VPBFlpFkKHY9HqNebgrxy0DKOyaD+jHsUm4RgMCRfl8vmVXOtCclE8ybgnIrBMlv0EnNCdgF/8+e7XDbJRhaXVJtV5RTy/o/DDrU8RjFDkYwPLkF1SEmDu3+uqWdWNbdcS2pAzmdYUEfGhbidcHk9Ur7x7OLeTdq1xAYx5kpQRK4jjWmlGa8wyoHMJLvLqfCwESnIinrJWo6u4tSbdtu8N3QF5/Be6dTFyZWosiYVoTszF/iYbqwGDuqaj++FsLyEnqvqKa5R3h8ic7z1Tg9ZUlahG5OiSRdd0s1JbXPa3aI5JVJLjTgbICJ9ZNYQzRwMVJ4xX5/mJ0LFZZTFkEwHSnH00ihR+mA0MBuXlFaPDOyo6TJadbA4LOLA26hUEQ9FxciKiB/lD5R3uJ12QVKtZjqBOsU502yyoNMd4tDho1IlRyIx6HVm2KxemM1O2BweqcdVbcEBCPWRWiakxgsQWdn4MmndEO8WZQDJ5B46nRZi0ZgM2FRmpvo13hcUgKf9rdSqA2xtb+Px8gaMJgeyxbpkYfP60KX80MI0ji/NSWwVjZx+rApSK0f7oyF2E3lcuHgDuWJN8KJY2IOXnjuL6cmw1M77b23cu2mAkuyB2vM+pop9DPvR9Mvq7w4WxE8u2CfBPOUb8tmqVj67bKy/993votupYzBowGLXy/7FmqJayMFi6CHgdcLvs8PnsiC/nUS73sbpF1/Axu2PEI+E0Oq2sbaxBZPeBL/fj+sr60h0ajB5zJifnZZmP5dLo1qtYmlyDnoOmMwm0B6oUG0gkeS/MY+2BavTKBE/sWhc9J0ybOsbsL2TlOD4fq8hRp1nD5/DF06dg+7DP/79kc3hhCcchdMXgMHiAPRmmG0uWO0O2ZxVwqrSYe2jeZ/EU2XhsQjsoFapihsnRfBjR7EnS05bq5zKadQLbt4K5dA2p4PXX+vSP7bMRpApBh/ycejsZ7tlf0dfNb4uFO/3uth69BCJ1VUJ62Vh5J+cgisYQqVWweTEpOZu9WRBitD+YJP8Yz1Rn/hs8qJ/Gy/0d3TN/n9+WaGeUlg+GonQfKyn/L63pe0HpF88eryGtY0UGh3O8UhnMcDlsitOtcmIcNiHqYmQuDp1mi05JHiQfNr+w+KDAv6Pbj1CMlNGl8HIpPhQc+KwY2YqhrmZMFzkbg9Jk2ujUqtL3Em91hLajd/vEnSJmTtuh0WZCXCCqVmm82dLhhWjIywmZPMlbCXzWNtOiVX5yaXDmIoFpEBY3UzgweMtsb+nJTyLK6/PBfYmNrMOS0fmMDcVUU6i2vIVZFszGWChQKv6ci6B7Ye30CulYdH14WLDU89jisHkFhPu3rgmrpQ0hmlV67h67QHqjb5EfcTCAbHJfry2hqeffxG9dgODVlV0Dp1eRwZROpiQ2E7j229fxMLhU9ja2MLRxWn0O1U8/6UXsLH8CGdefh033nkXyY11hP0M4oYYHrAhOPH884KWbK2uwGJ2we6gI1YXnXoNHo8DxVoVAZcPej0nnipWg3EyzBztDjh5tyI+tyC6ukg8BEvQApNOj0K2j0t/8x0cX1hEsVqFOxhET08Diy6GHdJpDeLGmMnUUMnX4fXZMM08IyI6RhO2NtZkrXjcfvzxH/4R3vjGN1CqFjARDWCS2rhUFgRFPJGQaMr2EjncvXpTnJhf//rPC9Xz3fcuolwpCm3L4/JjdnoRo24dN29eESrV5NQsZman0e0yo8qC48+cw87DhzAyUNlkw9p2Af/+D/4C+Sot22nk0VaRA6KBoWaL5gkD/NrX3sDSUb/QR4ulNi5cvCwT9EPzM5ibCKGczyGXzWF+aQmFWhM3b9zGz7z6GnTDjrA4qK2hTkY36svhODkZxeOVHTiiPiTTCRyanydpEfVqBx++dxWr91fwy7/6ZUFRWdAZrE5pvAKMUkhvC9WskM+DEUIGmwXBeFTcGVvijOthQhssnjCMVgNaxS3k0xso/H/svWmMZed5Jvbcfd/X2veqrl7Z3WRzMyWStiVStiVHksczE2M8djBO4gCTAWayApkgyI9gEgwymQGCAJOMHS8ja7XGkiyJlEiK3c3eu6vZS1V17cvd932/N3je79zuJkXLpGHZRswSGk1V17117jnf+c77vs+WS2F+8QgMMCOfq+IgnsHly1dkwGFzGHFYKiFZ7SNX0WH/MIditYGBzgCn0yXNEbVCPIekAEqYNiMaah0k4ilp+kh1E2RLyzoTQy0WWHT8lKZJUTt5H8vrjSweiJQo4wxB/bqkCarXSZMkTouPnhZEb/xRD/xhrzTOhVSJHhza81ozQ2P2mp2RS2xaFUIsDRiLA5oKa0U5mzWuEQ5yhBpqVNUX0VIYujhxalEo6ETOSPMs5gpCu+YzmFTIyEgQ63c30G/yXKimTga3YqCi6gOh80nRyPdWU3ihUxKZMwJWB4ehA9TLRE+JzFBvdBQM175/bw3JZFYhljToaDI8uSUNUygUlN/Dhk8MOhQVCL3uQCiRVWZiaZRC0vmkAWegesAvmjxm0qkgcnVc3M+Vy+rQUIU5gowEsEtOGhFbYXjw14hUQSG0cgwmkxg8ZbM5jQI8dF1Wk2/GILCIl4aG60ELe2cNRHdMFuyiO3Q5RBLBz8jzJkNjoozUGWo5jKIJ05Tcw/OsUD/lncCGVL2/Ov/8fRwAGC0muNiAWNlcGISy2xRtKp+JNAUboolcJwr95VoT9E8yEy0yzBjqJQVM1BQb1EYTtSJqywgS5nyygeEAQT04tIaU2Ydt6kQVXZgXjU3GsLBXCE1fIjaIYhCtZW4tLyOb9y51e7yz3Ra4fS6hyiq0byD3YL3GJpY6S15Hk6wFNvOUEfGetdrNYiDFBpLfZ4wLpRQq20/p9nle+L1w2C+aOZ/Ph0+88DK+9/3XkcunYLIMYHHQrRkw0sxoYEG9TDMhfm7qXHsIBDzw+VyClrFyYMwCxxFEhp0OPr9Nop32+wLw+fzw+YLwekOirabph8PhVcNYvR2+QPih4c2fVUIJCq3FDHDlcZg0jHYaNorq/ngvMsPXEcVnc8x7rE49YbaIrZ2YOJOzCxgfC4sJHHOLZY180Jd0lh/8T/JtDbUjFZ6D5kvX7iBXqsn6CnhdYvoyPzsuz5vhIQ5rZH7jPe6b75PQDH8t9zY2TLxnZdDz2IDt/UfqxQ2lAAAgAElEQVT2nvrsQ9SlvM/ISvje976Dm9d/hG4/B4uN+a11DMw9NGs1WDkcsZmFzmk3GGAdmNCv92AzetApVXHsxCLK/Qbi1RJsHhd8Lh9u399CvFSAN+oRp3Gvy6kcr7p9OPVWmHoQevZhoYhySwShONzbQ7WZh97Ul3skGh2V7FsCae1qTwaZ6VQCvT5jVmrwG4N4au4EdLVcZkB3IeV2pd29718RQ1Hdw85bE/7Iw6OLZq0uhi+cmBKKZEaMXnjqyl3roUqbE6/Hpg4Pux1tj3mcqzvUyA0pbI9fDz4oSqUSXC6XRov5EFfro/7I+xfvcKLCm0MQFG6WHXRp/Ww2otdqistbKpVEq1yCodcVzZ5nZBLOYFjcTsXlTHOp+rHDeT9S91GP9+Of/8hnYDhR/zObvuE78uHMzMRiRf7QZY2uX9SusbEb0mv44FDFw2PTqseHTu87QhY4zLy8dPUO9uJFCeYciO871wnzfICg14lPffJJuBwMClYqoC7DpmXcrDQjUmDpdKhVq7LB8b4YOgcOf6VM/rUNl4MWRoA82NyD1eGCTm/C1tYOas0GGhSLw0jjSglpP3FqCSNhL5LxJFrNJpYWpgTZ4aS2UmV+ZFOKC3EQ7euQiW3j1qXX4bEMcLCzJVltPo9DzF18AR+Wjy7h+tXLeOLZc5gK+fD2m2/h+OlzgJlTsUOZMZUqRXQHZiyffAJX3vgWXnjmNOqdNiyBsGxoq1ffxY1r9zC+sITZpQXsbW1iYWEO6VQS00tT8Nr1uHFjBb1GB4VkTjKZGp0BjiwvwGYzIFes4LlPfBLbW2sY9PVyXOHpadkYH9x/gOOnzmDt3hr219fwxJkloa3WqhXEU0kcO3EKRlBPYsboiWN498Z9TB9dlIKwWOvhe7/3e/DrjYgnEnjxM59BpUEn0jZ6zNAx9mG1E903Y2PrAJNjUYxMjSA8PipDrG67LrEA2Vgc8a0D6GwuBCIh3L9xDaOT03j20z+LWiaF+P4OXD4f8qUGIuFRKYLpsry/f4hez4x8uoQrF9/GuadOYHl5QQYHb/3wRzIJnF+chz0QRLXRQC51iKOL0xITUmq0UKm1cW8jhm9880coN7qiP+b0mLQ2KRyJ+JlNMPR7+O3f+HuolHfxxPFFzE1OIpY+RJNaoo5OUOTv/Ml3RLM3MzeDTCErBe/Pv/xzyOSTWH7mnNxH1VwL2cQBdO0sxiNBZJptXF+5jfGFBcwfXUSJzp466rh6yMdSeHB3Bb/wyktSSMUOD4QqFvSHRRfTbNdxZHkR5XJBTBxKlYoU5+NHZrG3cYjQxDI8YwtwB0I4fHADpcIO8sWcNJabmzm8/tZ1MIWAtKrRsBtf/OUXcWdjBS2DFWsbGRj0HtxbO0Sp29IaF0Ur8wccMBiU8YRBZ8buRlyuoQQyyx86WdLQTDUbvEGpuWCBJRQ8LZSaVRUbLUbAcF8QjSw1b3R86LGlVJRBooRsAhSKpB6tdocZoxNRid5IJtLotvrQ0wxK9Hk9WOxmCboX1FCcPnk9yaJUOkQ2sQa9UWhfQl+qEcmkhk7R+4geEr0mDTo8EkaDhin1psSIcMhLJGd0PAJ/yIsHd7fQqSkUbkil1CL0pDAZ5qcxJkboieL0qNaW7J30fjGqMHk+V7n/zM1N4fbNFYn7YGC7oizq0Ki3JeCaxiekYkrzIAwJNYxS0RQqQ48NM2lugjYaTA/3aWnsmOWoPd9VLauQ2uH35O/BAHYHcxXdEtvAwQsHNkPtmaJQMo6COjJms5rhcrqkTpFzrVExZRAn9v2aPYSYx+jlHh4ictL0ixbNJCwEaUzrzYesIB6PaBeJ8g20GA4xblFFBO9X1eQpZI2Nn1BT9URadZJ9x6bD4XLKEMZkVrRWmuDwi4NEZXpDfSTPjcqUJN2Tx841yM/O9TTUnioXWB6iTp5hPA/NZk/YGGazXUUDiQultmgl8oRUYcZlDE+QunbDJnfoGeB0M5/ZKAYuilLdFadgvl5HfZ9FL+haIOQWCcPhfgbFQk0Gmwq1JEWb8RGq8VTnhFm1fXHulPuCmmNB7lV2Hf+9N1CGVWz+QsEgLGZGs5jg9Yxgd4embVVYnDo4fV4U8yX86uf/LmYnFhA7SGJvZw9FGoHlC0Ihb7fqMJmJXlvh9liE6cBoCaUpVfuCuLFT6qMnq4LRTVYZZDhdXkQiEziy/DTGJubUuf9xHtFHrn/+vBdIrcGMUQa+Z0tiNHJ4mBDm2rknT2Jqiiildh//hGbvx37PY5RMeg+sPdjDxSsrqDU7co3IMjp9agnHl2ckF1mopfKa93Wq73/j4TBaY0lRG1erVxAdGZH7RC3Q9/UgioCu3ukxoIR70ntRwEdOoEJj73dRb1Swv/cA765cxOWrP0Sjm4crSH+GFowmHXRGyiOMGHR6rBjQq3fh0XkwGZyCN+BDSddEGU3YPU5YdE4xuNuOJSTrlrIISnroDm7QUSpgg81oRa/VEpfvrf09WMgMadXR09F5uyXrnfe5x+OT2K9yvinxKt1eC+1uHb3WALqmESfnl8k6FAeVR59bu4BqIqAgVY00IhRF2VAZCF5OixVvqVyGzeGG2x+C0eZUm5O2McuL37cgSFNTmUGmR5ft4XTgMehreBE+aKigUSrVdO7PW75/wX/XiuSH4LBGmaEQuVXJo14sot9uIxWLSZE+NhZFuVpDc6DHSDQsWVVOfxDOYFToXnTR+gDz0feeg+G5+ml9pr/gqfj4ZWpP0JiYqmDRJmbDCZZ2o/zYevxJ0yS+lnPcjZ0Ezl9dQaPDBlM1ktxcOFGjicXnXvkZeFymh1ROmkds7+xJqHkkEtTMjqjXU/rYVDotTpYu8ve1iyczG9nM1AbHO5uhsJv7cazc3UAhX5VMTgb+UufHJkGv6wst8PixedSKZTSqNWkiWDwwC9Bud8l9XC/nsLu+KjTAi6//B1h0NbgseiQTKYSoWTTphCL2iVdelYKG908pk4QBHXFuvHT9Fn7l7/8KxibHhQK69mAbi6dfgLHVQCXBXD07rAG/bM/7m1swDoxYPPskOkagU8wLpdXhH4GxT8OXAtI7q9jY2sDJk09gZ3UV/nAUq9sHePBgE1/8wudEC3bl2h04/S443A7MTM4gkUyLmc4v/J1fxfb6fcS3NkTbOD07h/t37inL83YDM5Pj6PR7cHgD8EUm8a//9b/Bb/yT/1I4/Myj3Ll1DfG9PWzvHGBzdx/hkSh2d3dx5vQpoYHQMv7MqTM4f+kyCpk4nnnqCZgsdFDVY3F5Dq1+FQfbuxhwk6YWIzyC9Q3SiowoldJ49QtfgK7dwsbdFRw5eVJ0iE6fGy6LG/dW7uKPv/Ea3jl/Ay6nHUsLE5idGcdnXn0ZhWwOG+troomJjE1g5sRxXHjr+3jmieNYvbeG2SfOiLnAm29excUL91Fl42cwoSl6KlUEshGQ7M9eF3/v8y9jNGJG2O+Gk5oZrxtGfxjf+5PXkdrPYmNjE/NLswhF/RK6vjg7g5n5I7h55SLsLjsWT53ByMxJpONxtAp7MPTbmD37JCr5Kiq9HqJTY7hz4ypalYrQVm9dugKfzYKIz4mRqA+6PgvQAUITM/AtHJH4j0ohg0ohJ4jcnRs3sLy4AL1xAJPdi4PdQ/k8JlK/mLO4t4ZENo/zb1/D2noGta5JzH0MtNwf1PGf/IOfRzBkwYOtBDKZJk4cfwbX7m7i+5cugCAF0TFSqKIjXkCntG7VchsP7u0K5VYCgLXGj40MGzlB8LRwchVcrZAZQcW0xo86L1L8+POcWBOtF8OBYfwCnXalkO9Kw8J/4/BpfGoEFrtVBg71Sh0mnUnMfyj2JxpC1ILoHB0ZFWWOLqCqgSAtlf+fAyMWys0q6b0d0SSyCXAQebJb0B20sXRsCZVqFcUS9wOlDWTW2eKReThcVmzc3UKtoLSORBaFLqlmVGLswTD2YYPC5+HQ8IWNAwtuo9mASCSERCIhtFS/zyGU83QypSHPOpgspMkxA5HHrbRonIyLLk5qjqErOI1K1EbN6yFulLT1J63PwjgBoFmvS2NEwysidUQBeT5YaKqBoEIs6TdgsRrh9XnEJIjPepPZKnuuilyiPMWIKk2hNAoomytpKvs8LmVox2tHqq9q3igToMsk6XxDB0ulcWNDQmc4DoQ4ICBiqaiymikPTYa4BiQORFEAxfTFSKRSmQzxWqrroAYJfGgR8aVui+9LrZ6EhmuRWGxo2bDxuOx0q9V0pjQvcbldYjpCNJhIGqmUbPqGERM8fqKkfE6yuedaojbxYD8BCxs/mr0QBdZonRwWEjQQUrIMIvjkUmZHsjbFVEcnez8bVer4OGwn4khn7Cobb4lnMMHIhoyRCqNhoZmm04waUcgvC3Sud8l9ptOs1hTIY1A41GyG1XqRIa6se4WK6gwKIeW1IiLn89mxsDiLYqGN27fWYLL2EBxxw+ayoVio4D/+4q/jt37jv4DF7JR1SPosKd37+/vY3t7E2voqNjYeIBE/VNEUYgxFs0RqCK2ScRyKBBXFsad0laMjYzh56izmFo7CZHEJnf1RBthPtzJ7WNsMY6uI9rd7iMVT2Nnaxvz8jJjFaPOWj5aL/Vhf0On38e69LVy+egeNphrCWC06PH3uOE4dW5C64j3twONoohgZP0JNhCYsww9GzuQlCYBrKRQOaekBWmar3NcP5ZJa4/f4+XzEqpC9V46XetkWOvUyLETj+j106nQ3L6PRLuL11/4E3z//A9S7Zdg9Rphs3IqINnOg2IXL5oHX6oXd6BKHatFrDrhvWKCzWPDuxjoylQrc/qDco3pdB/6AC5FIAHqjFUa9Gd1WSxrw+/fuw25Q9Y7NY0dHz0Et5Qd0R+7K4EDYEXoOGCwol0vodfQww4rJ0XH2co9LJbVEEN54pBOQe8/Nhq5AtTLQbYlDUK3dhDcQgcPnh9Fqh44wPhckT+YwWFTOltb5vaf6VNjsw396z0VUygTRCA6/r1c6qPeggQ+nc0PtyU+jU3pU2dPlqttpol3OoZRJ4XCbHGgrQmPjCIxNwGS1wUS4nxxcaoNSCexubcFktGBmYQneUFA4zD+x8RuuucfW20/3tv743T/SGdDQNiUAfuzr8bX9kd5wSHoBNvcP8aMrt9DsmtAdqJwrvi03fodJj89++hkEPXZ5CA0bTE6FqTXxelSoLieDWk8nOTlbO/sYH58Q9066c5KWqsoDRcPgx2h1e7i9uoWrt1aFujo9PgIzuqiWi0KpEcH5oIdjRxcxPzsFB93UtFkL13q7UUcxFcNr3/oa0vubqGbTePbcCbidemTTCZhMVhw/fQKHiRhG547AYPdh9/5dhEd82N3YwPhIEJNT49jY2JbQ75HxcThdFjjHJsXpsnq4i/GxUeTyZZhsFsmuyydzKKbzgoaabMr5jlboxXwN+XIRHq9dDEI6/Q4CkSBSe9tCSxuYbfAGQjAPDLjwwwvoDPRYPHEE795fxcTYBI4sLaJBxLNWwqDL/KUpmTQ2Gl2Mn3wK2/tpXH/9TQRsBnS6dRQqVQQjpA6aMbWwhKtvX4Kh25X8t2KpgEqTDoBVnD5zSiID/MEA7t+9i8mRUYyPROAf9UHXqaEUj0uuqdPjR7FcQGQmKtN2u06PerOG8MIc/NOz0JnNyKytKzv/dgeVRgPR0SnZj30hL7Y2D/Cl3/0SRkfm8f/8zh/B5XXjhaefRDGdhsU0wEuffB6J+I5Qk3k884tzCEU9qHU6SGxvY+70GcSSKXzty9/BrWvbqNX7aA/0aLAQprW+6Huoj9LDPOjjt//RF9Bvp/H0M0/iwtvnJRak0hjg9q1V+N1e/Nqv/RrsPhd0lgF6jRJiO1sIRyIIBz1IHmxD3+/CExhF1+jA1tYDLC3PozXo48pblxCOjmNqeUESf/ZjB7CYrQj4Qqhlk+hV87AaBpiYHEOtVBXqZWT5OCr5LO7euC5FArNEOT0nSnHz6nXkKjXMLs7C5/fCbPPCHR1HPp/Cg0QcX/7at1EqG9DsWsQ1F70WIgE7piNezE6P4kc/uo5qtYsW702jBYeFvMQIsKFx2G0YHaP2rIN8voStB/tA16wKboNmqS4RL0rXJQZQbFIEgVI5nfxSDo7KFp8GFYGAT0T/NWYfSh4ZGz3SARRKJ5ouxugwXFwYP304XHaMToxKNlc2nZKmxenicIaGKLS/b0njx9/PxyebeQGy5JmlGgqrjdbtBtHrdlgA63XiRMiCnmvR4bZh6egiyrUqCsUiatWGbCSkSZ48dRwDXQ+b97dRyzfE5E1p9hVdlfuOiZR6soBoMiOZgaSRKg0YiyMptqXA4vlTTAaTYaAy5oYUVFLXbFYxSuu2e5LjR8olm0ZploRhpIZn0ljzHDMYnpmzJpM0Edwvec48bq9QaqulshRHit6pzo/ENjyW1ceGkYMPn9eNdrcj5koWiwo5HzLeuB4YGM/ICwagi95Qe58h4qfOh5ZhKGZBCn1kgcMmSrmpagiokU2ZomGyyeXwiWtIGtL+QJpYybmTrFb1fTG3YbMnzZOiaKmIDNX48aWMrqAbM92B2XES2edraE5ExFe8CBhpYLNKo0i0WPRwBJ8ZXdTuiVlUrVpXjqKyN+iUI7XWkHL4wjD7eCwtaJ/NatccUJVZEN+fjdcQNRxqP+X8aIZC1Cyy8VPZfpBBhNIbEnlsCxWTlDhSmFVMFVApNdFqEpJR64fXWrmFMueRkRgK3VT4uebIqhWXpABzQMLsSoNhAINZUVvZPFAPH4x4ER0Jwu2K4OAgi2a7gYG+Cb2pLefk5edfxa9+4dexvHRc2frJ+2qwiRbYTHSduiwW4ltbm9ja2sDuzjZK5YLcp3PzMzh58iQWZheF+sl1xCxPVT2qAuAnuk1+xBrko/z40FZI9p5OT1wiiVqGQwEVu6HVFh/lPXnRWItQnrK+GcPBYUquJemJM9MjeOrMSdFGDs0iH/UBjxXK3Gce1s8Pj1LWCLV4vAaU87i9XtHBKsPFh3blH0xLffj2qv8gvbpZLUE/aOJg47bQfj1OGxrlLPLpA2E4uiJhfOP113Hh2o+gs7ZgcdEMSaNzdzsY8UVEfuFzhKFvmxHfOES7Uhe5g9FjgmdmBA0DUKjWZCjP55fbZYU/4IWubxI0lFpa3tcxakwbNbR0DRjtBlQaZdlHiPjl82W4vT60mcaQLcFksIp5XaPagb6vR8jvg67XaAwU7aSDbruBbrMqjR4z5prlvKAMLEB1dDdyuGEPRmH1B1Wzp2XyaDjCw+ut4Yfa/9eqVe2KiZvj8KSKEYyiUfCP2PO2mSFDiowJOnbCktWigl3f8/VTRP14eHwwtxtNtOs11EpZlJIHKGcT4nwaHJ3DwhOn0RIb7664uE0vLcpGQhOJZCIOj4c83ZBsxHLoam//c79URo+aDn789TftDHyIrvxD/Mj7G8dqs4m3L99ELFNDq6sE+tSXMTdtaXoUz55dFFh/yHNXRYlylWMhrvQ6fTF9YQFUbbRx/soKUlmiJWYszU5geW4cbictth86Mou19PXb67h9b0umowuTURyfGUWzWsb9zV3EsmXojBacOnEUT54+KtRPrmPqeNOHOzhYu43YzgZa9TwWJyKw9DuoVrLo9VvQG6gh8WPp6dMwWozSEARGZpHa3cHy8pTQMjPxBMJBPyLTEzjY3UOnZ0YoEoHDbcfa9RsY1EvwOl3IUc9ot4iz7+HWjnDY6YSVyWTEtMHu8EjjYbCZJX5gdHQMFpMOjV4Dx84+gXwyKbQjk8kBwqqvvfaWNG0Mc88W8nIe/tFv/2coFnJYv3MH1XxRbLBp9W+1uhFYeALB6WM43NrElR98AzZDHaPRABLpQ9EIGo1OxGJJoWNcvnAeU2NRCQWnVoOFdTKdgjfgRz6bw9OnzyC+s4vlcyeQOdyCsQuMzC9gZHoKerMe0Vnm8rmwcvECJkJO6Ew9+KJRcZIsHaSQSmTR7PRE31bMFcX8ZWRmFG+9/kOh+NUbOnz9m69BbzbjyOwMpiMjWFm5hXNPnQT6TSwfmUeHcQZ+F04/fRbv3lyRhixTKok25vzFW7h0YQ21xgBNNveDvuxvErnCcGGGL6OPf/qP/yGa1X0cOXtKCiUGaO9sHyIey4jW7dTJ47h27SrcDresF6+XOWlmHDk6h2985auYHB3FmafOoW+0i1asXM3DZDVjLDQiyHOpXUe110R0NIqDvUOMT02jnE5g1OeCzaSD2W5Fu96AyeHExp1VGC0WVItlVEtVQW7Gxkfl/eKpFKweG6ZnJmG2OpBL5WGy29BrNXBQKONP37oAX2QKNpMT7Xod8cQ2fCEn3JYArly4hNHRSVy4eheZchddox5eXwCTszMoFmnZX0Mg5BMa8O5uHIVcTeieYiAipi5Dd0tVgAqQr1n7S8FMbSwLEZnoqAKaw1Y6BPJhT0dVTq6JwA8bETELk3Bx9d49cZhU0RLRaARurxPxZEyofB6fR9Yfzz8pP4I0ETEUCqQWVSBokdLakfbHhoH5gjTAsNsdMlAiqswOyhf0IjISFtfcfLEogye+D5GphSOz8h4763vIJ1ggsaFQDYw4QzJ3lLQtLXRbdGJEcAzKrVsZeKiCjM8+IjqlUlnchFmMi5kJmxc2fnYLKnTglDxFRQ8jRU4KNJ5TaRrV4JnnuVWnjqwvjbrVTjSVmmcW9wZxdGVxSJ2XhY6tgjwpFwlmBPJckc6mclqp77RJg0imEyn/agatGgg22dTA5rNFGXoNjeoUHVRKdtn6eR2GyCP3awl/5j9JaaQaI16zoYOm0B/Z9InZDOnWZs09VtVKUmPwlWKGp1n9P2ZwIU2wxFqoLthmN4uDs2DQjPegDo7DgBYH+4xeIBpNiqYJLpcDI2MRQZMZN9RqqLWsH/RxuJ8U906uc1I2zXR8lOtoEPptLpOXhpWoAxsY1n6PkD2eZ6UBVQY/arChaLHqfPI92OQrOrTSrfP3yJBAIhsMQnN2eZwyjGnUusinq6Ackutc5VeyyabmbiDPxmHEh7SQ0hwrox31zOVaYyYl1xLv1w5MRqJPdMDtweW1yb0aCI4jEJiEzebB6vot6I1VhIMhvPLyL+PMiefgcTO8XV0brima+HHtCVvCpM7RY62KUGyTiQRSyRRiiQTisbjck/Ozc4hEwxifGJf4GR7bMJPzp8p2e7xAeV89897AGWgaX5rAEaH68AYpD3/FUIIiwzFlDkRmQKVakZqE0Vhc77KPSB+t0GxxhtXyv4fNsELlVLMtNHjmRHZaKNAQrtOBy+2Gw0k3c7YuytX4EZSo7lEVQzN8C0Xtkvg57rWNEhqlJOqZHZSSO3CZ+thcvw+ry4OmzoQ3rlzFbiGBgaWHvrmDrq6thvdGlb83Ex1FyB1EbDuDu9cfIBnL4dixZYxPhFBpZGCNelAydFHstGC02uAP+GUI2O72kEsV4PcGkM6m0ChVETDa4NYNsJvdR6VbR6lZAafh/PTZTBFmix1Or0X+u1HrifaUKDI9Wclk0uVvXxpUKiX02020GhVUiwzNZQAmqQBO2P1B+EYnYPX4YXB4ANr06pQ4dciZfa+QU3XIw6+HIlLtGzLt4c3W76DPiUm3KY0mN5JGKY9BuyEImsEdhiUwJoXnT4XO+UEFumw8fTEe4GSmUSqikkmiWcmjVSvD4XTCbHeiqzfB4XDJlJehvYFIBP5IWOic5MQL75nj27/i3k2mwQ9hob9pTdPHx/NnnQE+erLFCu6s7SGZqQiqQw0AjWKOLU7CqzmD8gFertaRSOfEVp3F3QwDXq107myLG56NxYfJgnSuhDt3NySDzmw0CkWRlsxEfKRQYQ5es4l3rt7ArVt3UMvnMOIy48zyjFAaSx091mNFNAcWjI6M4LmnTsJm6qNeziOfSaFWSKCc2UezVkLI58SgWUKQjaV+gHqrCZfbLzmHS2dPwTEWxs76DpoNPXbX1/HcM6dgtutwsLULQ98Eq02HyOwkTP5RHO4cwNCsIXd4gGIyhoCP6Ad5Ymw66PTbE+pZnuH2aTZtXdHsjY9PiS6jVK5gam4O2VQc0ZlJTCwuoJLN4nAvgVK+CrvFicNkHNPzi9h4sIFgwINcOolf+uxnsbe3TR01krGEFLs+twtmE4X7HowtPwVP2IdG5QD7a1fhcRD1aeLShRUcP/kkLC4/2joTbpx/HW6LGVeu30YyxTxEPyx2B0bGR1Au5rEwM41oKIznP/cqfvdf/StE/WGcevYZeIIuXLt8ESef+SSC48fgcgfQb6RQSj+AyWqAwWxG+iANj29EtCMcQjXrFTg8TmxsrcPMArqvx+5+Bjv7WdhdLrRrFUwwFsLIQkmHVqOKl1/6Gej0bRj1fYxOTuHaletS3Pf1wOLCEn7w5hV8/atvoFjtCyra4EBQc1HjlmZjYdTv4b/5x78Bm7GAgc2Apz/1AhIHMQTDUQl43lyj2YoNKyt3oYcJ9UpZHNvm5kbgDzlxf3UHo1PzqJeLiO3uyEQ7V87C5/ZibGRUIk1gNmJ9ewN2hll3eohEomhUC+x0pFCeXZhjShrSe3uipYbFLOY3LE4HMCIYDVOsJA0CTZcMXdLcrGgP2sgXspicXkKm1MA3Xv8uwhNRnDl6HN1yFRevXUBTP8DWZg7PnngKIb8bv//V17Cyk0WbhaHRKDRqFpFiLGG3IR5PIJMuotdlhhydMxXKppwsVaEsMUXUSrKo1Zo+NshEIsTgRAhLWoE+6EnkBd1ly5US6nXlPDg0dhnq8/h6MfpgY6AZskxMj6PRrqNcrWBsdFSKSob3snFQdNHhn2F2GR0D1USSzZiysu+KnopoUl1DdaQeMgzgD/kwPj2GTD6LcrEia4MGChPTo1KwHW7HEd9OQDdQ+kYaStmcNvQNfRkeEBmiTpTNnNzP8qyk7o7h6zqhn1IjmUnnpDCTIfBjDSR/ho6UgqQMh6NsKGhMI+t0yDs/qxYAACAASURBVCjSyXlu1ZsSDk8aHwPqaejhdKvmjcNdaZRozd5oCi2UekDVfDB8nI23Qgd5bdhcUtdNhIm0SDHnGTYqOmXwRXe+XDonOZTKVGKY86eKYtHbCc1XRRuwGZBntmbeQ6STgzzu52xgSbHl7xEHWQ2BpAkW1yH1g3RS5lCAAz5B3jT3SyVnUhXsw5QyQUJJiWXMjQvdPgPNrdBJzt9Ajou0Xa5XiVjQgu1n5qYkrmNv71AkAXabEV6PAzeu3oFRbxd9IrXeLLSJqnE9Ug/OobjElVC2YFCUM9EmcrULzVPpOh/qCbVoDGGN6UkrZ2yDGjYSqVPoJQ1XurDYjHDRKdluhNOtJEaFXB3FPCmx/NGh860y3ZHzrUU1KNb1EH1X7qhEUlmzMRuS55BZimKsAZoH0dmTmYYKXY2OTCIUmkOvb8Xm5n0YDTU8c+4M/rv/6n9Er23A3TurWFm5J8NGUlzpuBwM+eHxkG3hgNvthtfjErkEUWg1U1NXifsDUddqhX4CJfmbfgITE+Py998kQGAYrSCIqrjlau4+P6nUG1I8H6N6PgTrtHp5iI/IEOdxhFNjShSLBckg5GCKa5V6Y+aG04dBTGzkdaRldkSGUq+WhVHE9ecLBkQLx/xFg5m1kBqi9Ad03NdDp2esxnsbP953zFSs5NPIxDZRzz2A29RCq5wVN977O4c4KJexn0+ho2ugbx6gZ+zKveA2O3Fm4QRG3EFYSe/s6bCztotioY7t/RjqzQZmZicRCjrRNg+Q0TfR43DJZld7B9e+2YLD7RgmJyfF+ElfbyNqsMLWaiJXyiHTqGA1vocWdQpGA4pFutf24A05xOirkK9j0Dbykwp6HQoEoLv/7/93aY8NRsV1pvFDjxoFpwejy+dgdQdgcnrFCl6amfeohh5Nsd7zba0nfEhmo30xpzoM62xW0GvW0KqVJPuKygqGGtOFrtOuw2qzA84AjKFZGJxRfur3bF5/ae3DsPHTJmPDoFCZyGlUAx036ZZ2bEQjSQUaOgSJ4NIEi80mD0l12w4thh5xjv/SjvfDvNFHRZs+zHt+/DM/9TMgVDAA5VpTMvSo52AMRDjE8HGuLWVQQNfB9c09JHMVaXg4DZ8cDePsyQV43TaFnvMOlYd4Awd7O7i7womkSQoRt9Mt9E+vn5xxHQqFLG7duomVWzdg03WwOBXE4uwYsuk0dCYPVlb3UWmRhkGTGTcCHjOmon50WjV4XVakEnu4ef0q/B4HxsI+zM/MoFwrw+KwoVpjxENbTDpmnnoCrUYHe5sxpBNpxHc38dxLT0vEQXovSVEIIlOjGJis2NvelWl3ZHQEldi+hJ0nYnFMzIxLLlO/M8DC8iLWN9bgMNtk+JIvVjE2Og6v14l6q4FGq4HJhUV0ekZ09DZEo1HRgbx7/QYu/PAinnn2WZw8dwrJWBJ3bt5Cs1zCy6/8PHa2HuD+2ppolk+efgJ2i0HE7I0qHTLD8I+EYbX2UM7GJD7g6MlTuPj2FWzu7OPEE0/CHwzh3RsXEA0ExAXt1u27CIZHRBdBxCQYYogv7cDdiMxM42u/9+/x4nOfFMMXl8uKYrGM2eOn0O+aMffE85iYn0UpvYFMfBV2lxX3b60i7A4hub8nJgELx5clR+jK5XdQKxfhdHtxa+UBmi09Tp46KRpKP4siWnx0iWgYxTnV47Uh4HfC6fUhFouh22wgOjUhe/R3v/MWvvKVN5EvddHuGVElpU5zkWTxbDUbYRsM8L/8838KdGOweu1YOnMUh9u7cLpdcNgcaFTqyDcHMDl8SGxtolnLo9esSz6eEX2MT86h1hzgYHcDXo8TB/EkUvkUGq26ON6dPn5M9K3lVh25ahmJZAJHZhYwPhbF7sGuyAmWjhyB12ZBu0IqiwXpVFr0NL5gRGIo9HYb9re3EXZ6ZWLPXkvPZsM6wNqDNUQnlhCcXsSXvv6HaKGG2egYRrwhvH3lHawfxDESnsRv/YPfQD52iG9/7yK+9sPrKNLt1sBIDM/DEHEW3plMTrLd6BzIBob5WES36o2aIFIMJWchTLRODKX6fbGOZyMnQB/dJyVQXUMI+z24PHYsHJlDqVJAuVxDQ7RXzNVTr1fFq3a/8+lJFLjelODm0EgYm7vbcDtd0riJvEtQvSEKIqMfVUQK+qdMLIjciEmNMG700tyQ2qcfKBoXETy7246puTFkcsyea8gh0Ebc5XPA5nCgmCphZ3UXgy6bPjPMdosYwxAVFuMMLSutqwVqS2D7QDXQLO45cOVQh+eKiI+4XmqcWNI0VTOpkEJByORckA6r0CJ+MqURG6DDoPkmXXVJKVUxAkQrWYDTjZX6MP5uIpx0otQNmNtmUjoZ1kFsHFua3pG+BNQgkvrocgjlqlFjBqpq7JTEZYBgKIhGrYFSsayhXIpOy4NVtN2eNFiCQJnNguJwbxg+unnulZtkX8431xFfX63VBHVgzFU4HJK1wAEQj0MiDhgxMsw44zVVkIdyZxUHUfX5ZYkxtJ6ICe9nhwsmm1VqHlJq2XTwonIdk3HCYt7utCMcDQmFtV7vYGY6Cr2hg6vv3Ea/YxakmDl+RFWGbqjShMta1dYo2SkcMEm9xXWs0L5h4ycO70Jn1MsgiG64bPok61G06XLgwgprN+swWXTw+BzweB3SQOXzFeTzNdF8DvMDeb6V1pZ0O2UINNQPciBDxE/VbYpC+/Ce4PnSJEt6Zi4a+nC7TPB6bULZnp9fQjS6iHypj1w+g/j+Ok6fOob/9V/8S9htblRKNRweJnFwkML2zj5S2Zw0dMqN1iCmP04Gv7scMkSQ7FuXAwG/D14Pc2RphsMweTUsGA4PhOL7VwwmfGDxM1xnjzVqKkdSlcAf6mv4ObSfV2jbn/1KaQJ1OkGkSWXnNaMZT7/TFiQ+OjElSKnb44HDYQMGHZTzWXF+zSSSkpk96DBfsQmrSY9gNAQj81tLpGXT+IfvQyq6W+5PMdtiXnGpKEi4x+vFg7X7kvkbDOhRTO9g5dZVpPJ5bCcSZPij0a+ir+tJRir3F9NAD5/JiROTS4h6ArBZ7GL0korF5b6IJZKy3vOFMkaiQRj9DuzUcqiTeWFUewPdd3kfFHNlGSoReba3+xgz2mGolREO+RHPZLGTTCDfqKDW72ArlhQnbYvVAIfXIy7wnSZgpm8DdJienIHu7u//zwObQ7kmcarc7hvgohPl2BysvnFAR0Gs2mR/8pfaaORL0NYe+p0GGuU8apkkdO0GbIYBzMYG+t02Oo26dOXKTrehctBaXRitbug9o9A7xqB3hGCwUiH55/7yP+/gfuzfFfde8eIfn6IIlC6/jlbXmlW9Zo3P6QI3XNEkkMbzHs2UQlGUe9D7TG3et8g/8sF+2Bf8NfWbH/bw/n/zc48vxw+70X3Qhx9ulNpTX9z8tIel0FuE+qR2RN68F66+i3yliZY2ZTbRBrvTwMvPncHMRFgasnQ8hvjBLirFNLxuKzKJQxHlez0BGPQWoeq0+8DO7i7y+Yxo8brNGo4sjOOTP/ucoGRf+d3fh9HgQC5fgdFMy2knpqYmxZ2yUsyIgyRzA5tNuttV5YHValVFj9fstRGdGMPW2ibsRiscHhdOv/yCaIDzmTLu3VnH5bfPY3wshM/9/c+hncvDorNjdfUe7q+vYXJ8VmIrXvz8LyG3dReHe7sYnZuD2+dArVjB/vqeFH+TRxZQiqcQ8Pqxu7OLZCIJv8+L0y++INlM2WwBzY4VBnsQSydPoVvP4N71y9A1+5KNEx0fweXLt0RrcezEMs4+dRrf+tafwO8PIpspSIbOJ158Hp6AW6gidrNNmvPY1hay+SI2H+zCH4rA5fTgzp27kgVWyBdg0g3kOEKRMH7w9nmMTMxIM88HEBs/i11p0A4ScVx44x28/MJLYl29fv8uFhePw2Z3IjI1i0sXr+L5Vz8FmwNy7J1mVa5fu9YVJkJ01C/OlpVqQyaeyfgB5heXsLObQiJewNHlJURCLlQ4Eczk8IlPPCcIB10QDw52sXhkWizwq40mQkEv7NEg6pUSvv6lb+Nb33wHlRpQbfXQJPWPDYr2VLeY9HDo9fi3/+7/kMbPbjchMjmKdIzU3Rh8Lo84azoDzGvsI59MoE6XY50ex06dFtoVtRbJwwyyqRSarbq4czKAObIwh0IuicTmJsKBAOw+D5LVghreVxpSVBcqFdhdbimA50hBG/TQaOlgdjrRqJTRYbB6s4XwxLg8sFffuSQ6SHcwhOkjC5KXuLezhXq/i9DsIq7cuIW9wwO4LC4cP3Icb1++gGypjF948ROYGI3C5/Rg/yCN//tL38PqQV4yJBlzxGcdkSQ2KqRiEp0QOibDlp12oZoycqhQICW0IQ3gQzm9xCj0EAqERBPGYntAF2ydQZ458nP6HuYWpmC2mZDP51UoPJsGzfiCi3FIfaTrGxu/VoV6tz5mF+aRLRZQr1QUFfMhhUnhClLkSlFv0OQHyuWQKBwpWyxQ6YoqNMqBQShCQjOnBtFukkw/uvSyUaXLLh09TTYabLjQq/ewu3GARqUlRT4LIQ5dWMDz9wnqRfRTy/UT1IxFsUQEEN2j/rCrOWb2tf1Pe7ZqDSnNotgcsUmSxkEiIsgG4PiYNEk6DQ/QbXbECIRf8pznHwPgcJhFS2yzsRFlKWSUKXmpWIPBSNMXpXmjjqnNwQfdIRk0rzlgut1EGth4laXJEBKT0D17Qs+iJnVvdx8el1v9m0b15N9E7kj1ZJ3BglNR1lQjzi9xUSWtVcvg4/ESUaMujCdUdKUjjFApoFoh1VZR3yQiQ8xoNN2mWKkqbZo4y2qNDJ8pQgrSKLg2ulM77IKW8H5p1Ouaay1gNRKZZQCsTBPFYGow0OPp504CgyquX7mPelU5s0rj1+1oLuuaQZnmrirl0DBCQ9NQCor6UOSqDHmIjJFpRpqaaqQ1V3jt2dltt1CvV6Tx0xtZOxoxPjYi2ZrFIh2mlVZMxhy8l0Rnp56jyk1dmSsJ6igDA40+LMfEc96T9aEQQhonaWH3YJPewUjUIxrPqZkp2B0RlOpK67u3uQaPy44vfPFX8OlPvyrPJL5WnG8rVSRSGewfJBBLZJAvlNBst9UwhselOdhSk8xr66Chl82CufkpHF9eVI7Af5MKp6HXwdAcZVjrDpfIRzlWrc5+aPgxfO37G0gtmoxXlkh4IZeBydBDIXWIXqMKt9MBu9uLWq0lQ25hEOi6MNnNsHmjqNdbEh3UpikL2kjvPBAzMVckgtD4POqFFJwuDnYsqFY6MizT0dis1kS5UILV4YDdw+fAIZjlXGuWsfrgNjKlBIrNEpqDpuTD6tCCwWyQjGUvkd6BEX6jE26TA16HU3JO2TtUCmVYDHphwjRbXWwfxMRZvGoG4q0aulYbekxaID2630f6MCODe964U+MRWGotHAlEMBnywWHrI3aYRIN73WCA/XQSyVIRuVoDh+kUqv02at0B6g0VN8QhXiQ8Bt36l/+3ASlZJrsHnug4PKNTsAajMNjcWtP3Pvz1sQv9qMsbLk1WpB00cmm0Khl0yhmY+i25CEY99XykTagHIP/QmpQnu8KHuc0Bo8Usbl39gQ2dgRem0Cy8k7PkKT0C0z5oYQ0LZ63pHK4n3n1Cv+yo6Y7oHdpt+T3Cl2Zh/VNoKj/K2v/4Z/+WnYHHdnFNHvIeh1DV6LGQ0DJseJ8AuHD5Frb2EujqDGI5r+820CulYek0MBawiaHKzOy4iI4HnQZ0ZtJx7Hiwuop+U7nWDQwWpBIpDLpd3F1dl6D32dlJ1KplHDl1HJPHjuAP/8/fQXxjFw6PDT/36ZeEIsbN6fr1d3H//gMcWZzE/HQUPo8T0UhUNuJ4LCb2xAZ9H46QC2OnjmD/1h1YB1Z0dVaE5ubgCwTR07mQyxSRTe7j3avv4PTZY2jn9zExPo3z79zG2NSMIP8spBdOnRJKYjazj+Vnn0c+mUW/mseg2UQ6nofd44MzHMHu7Vuo5jIYnZ5BIOwDLHa8e+0Gzvzcp2D3jqKSb8FsdaPbLGD3xkVMjfiRL+QRS6VwZ20XA6MFZ889AStD0ZtNFFJpnHnqacR2d1Eq5DC7MI25s0exefM6YtsH0Pf0OExkUW32kUxkMbc4h0azjmeefg43rl9naKJQFXVGndAn7z3YgssbxNT8JArVtMzQ6KhXajRx79YaXDorXnjmCZRLBVjMHui6Bpx66QX8/u/+Xzj77FnRS4Y8bnEerdb7mFg6g/zeKi7/6Ad4562LmJyZh9Vuw9EjsyimkrAY3bi3cYiFI/PwukzIZ5LwM1C+3VZNRqsleaILS/OIjo3JuTh27iysHjvqmTj+9I9/gK/90ZvIlTqotHpoET0eIkYs/I062HQ6/E///J/h3DMzaPcbEnTvczlgs5hRLBSQSiYEbaLemUX0rRu3kIzHMULk1WbBq7/4ijjaSYHP4spqQr9ZEcMaPmxrzSbqpJgy183jEDtxQ0cPj8MtqKXVAMl5jIyNw2GyoFPpYntvV4pUuliGAl6YTH0Egh7sbW2jVGoKzdcb8sq5YoOTr+Rh8vvwxtUNfPfNq7CYHQgHPGi2MjhxZA7PHVtGLp3A1NQC4ukafudL30Wy2kVHb1b6ODofWs3SkLFY5QOdhhd6hrbr+oK68fPE4mnRP/Jz08GPmYh6Ut/6A3z2F38BV69dE3SgL884Uh35nIK4W9pdFswtzSIeOxREhugiGTmCAAglUeBCySrrNNpolBntq8xiJiYmxN1XmZwowxKZmmuNCncYNgPK2p7v04fP54bX6xbtXi5XkPeVbk+zQqd5Cxs/X8iDXD4tDQIb3tHxURgtpMGaRNsU24ujUWlKkLs0PkPUSYpw/n9FCRoGeUvM0TDcng4iXDWaVm3YsHAoxuH0UOPEfEnSSDk4prs49X42s12GM4xVUlmJbPz4fgpt4rOfTAeHg3E8FlgsBtispFuqoPS93bh4CyhaIs1MiExxWMKahHRK5SDJEG6eE9JRJVhbGlxFYRRtpduDvZ19+VuMVh67XmymSc/lF81T2PAqip/S9rPxk7gONiWaOY7T6ZBIgG6nhcmJUUE0dvcOJSePa4vvJ88E5oEaFMWYX0QouT5Ee6WIxKrB1My92FTQIZWxDlwDRMw77aZQ4urVBmyyrlVDzgJUsvnaHTz97Ak4HSZcuXQbzYZ6oEndxhgioeYSWdMiGjT96FA/JQ2XNniQAYTUglzvSt8thmKkdQ5zCrUmnC1tu9lAqUA9JoGCnlDYqdkKBMIYG5sSx8vtHTog64TixhxN6eT4Ha2BEqRPc7UdVh6CropbKl+j/hZ3T6g8Q/pcWEx9TE4G4XRa8NLLn8LS8llcuLwiIdrMbStXCphbWMDPvvSz+ORzz4gT7dDOT+i9nS5a7a6g5OsPtrH2YFNiaLgSKLkwE21ic8xX6QZCLf3sZ1/F2GhkKP/88GjaX3dJ9ZcJdAzbD224QrMmonylQgzJvXU0smlY9F24HFbR2pGhyJiZaqmA0PQ4/FPLQt9sliuo5bMopfbRyB1gJORBjTpQow3BiQCga6Aej8u9/+6t2/B6/Dj63EsiM+H2Vy03kE1mcOnSJbx1/RoaqMDqoWEVFw1p7Ly3OvC5nPDZ/Dg+OYfZSBjtfBHxvRi8Hi9CIxF4vQGRklCIWsimUShRruHDwKDHXruKg2YVZqcLDo8fXZ1OqOoXf3AJdrtH7tOo14kxmxmNWBKdRgM///OfxNGTS4hvbWH1/iZXLKIToyiUilhd38L9eAwb+QKaMEi2Kod4NMvR7b3zvYE7MgKHPwKT0y1URlCYLXzXYf7MY8JHrbka/qV5boK0yHYlj1p6D51SDOhUwcgqfb8jE1c+GEnVIKeVlI6hZTADRLnRMaiUJgukuQ2MTliCM/BMHYPO5BDXKbl5P2D0MeQBP+RKPOQ7qIcaQ3wvnb+AnY0tfPrVVzE6PSmbgHrDv+475OPf/7f6DDxE+tTdJENVcexjXaE9pKUoM+Ddd+9IrEA2k5GhylTAjojDgkG7jnjqENNzU0IhnFyYQrteRHp7D/5oGL0mNSB6JDMp+EfG0CwXcP/mVYQYMFwswua04Pi5c/BNTuCrv/OHWHnrBp46fQa+kBsT4yO4ubKCB9uHOIxTiHwCo1EnxkIueNwOsVjnw8zn9cPuZPNpg8lpgnd2Atm9A9y/cgcbDw5RLHfw9HOfxPjccZz45IvQm+oYNBLodmqo5FLo9dkN+WHT61DLJtBu1hBLpHDq6edhtDtwuHpPnDb1vRasBj2C07PoGy3YvreGTqOE1Vt3Mbd8AjOzE0iXGzAYzFh8+qzET+RyNejNAazev4MRWx/17CHe+MEbOH3mCUwsHoEvGsK7t29hNDyGsYkp/OA7f4pgOCTF780b76LbaOI3f/vX4fFZ8c0vfx1+dxAHyTTaMGB9dU+Cx//z//S3YHR50dH1kNpZF4pOuVVDIZPE888/jz/88ldhc/tx9dYNmYwzm+zMs2dlup6Nx6HrteG2e7G+siO6m3/yP/zXuHr1vJgwcBJ499ZtsfRO7RawfPJ5XH7nNSk+v/nlL2NuekIokkfnphHyODE+Pos2zChUK0KxSx3GkU9mMD0/g3K5KKG4+VxazFJonvHs534RtUxaisp6PoULb63gP/zJOyhUeyjW22gzt1QzyiBV0so8rW4Hf/AH/xazR8Po6zooFYrQ016SNvfprLgAHuxuybAtGI4gnsxgd2cP46Mj4hi7eGwWRrsJZpsT9VQWNjOlexU43B5kU3nUBzo0LWbECxm4QgEU8iUEbF4Jss7HD3FmeQHNQQ+H+RyWpuaQP1DB6zMLswgF/bh/ZwXLy/N46hPPIntwiIPdOCqFGmqNGuqdOowGMyrNLnZLTbx2+Q7qAyM8bhf0gwYWpn04Oj2GejqFsegIAqFJ/OHXf4h3t9Lo0HBM7tMeIqQKUUNIaFRnEht56kJbnT76HTJXLDCYjfL84X1pdthQb9TRrFM6oEev04bNYkGNaB/HHdR20WmTYdNCdzOLyuEkXXFje9Lw8Q/15xLxIDltSgul6+lRLVZFX6lyIZS1PnP5BGHSUMKhSYE0jaTPaQHl4iqqH8DhUO6/+VxZ3kdiJB6WnapxsDhMCEb8yOaJ+DFCgFQ/gzBgpNmi5T8plvU2dF12ear5G0ZDKPsSFteUjqgGaNgAqF1QfX42HEN6l8oDVs6R/J00RmH9YLZZRANar1XR79C8xS2NF+8h0ZjRpIZDX0Z0mM2o1WqCsNjsJsnkozkIs9mIclLLe/fOOkUv8pltNrscg+jtOh05jwxXJ0rIe48NPx3zWCRJY6c5t7Gk8Ht9ODiIweWkI6pJxSuIfpANwKPGj06DdO0cUvnE1VMMTFRzr54ANI1RRjEE35aPLgiK/GBtG31GWXQVZZT0TTYwQ2RNcgFF76eeK2KSpzV/Q50df4a0SlJy+TtJG+20GlKk0qBGcuRMJmn87A42x0QYmemnx9KRRbxz/ibbV0GhxfCF0SSazmvY4A1NUx4959UQ4iElUNOcskH20o3XbhfUhi0tDVtU3aeHgYY3zTpy3Ku6TejMA0RHQwiGoqjV2SgTGTOISyubdq51Nn/DAYI8WnuP3CfEVIiuq2K2pM63SW9Qpj9S96p8RQ4nmOH3cy/+DL74+Vfg9zGawgq9wYZ8uYEfvvk2rl+9gWarA7vDjfGRcXzhl1/F+GjkPaWNxsp++MGJTDbabRnMcMhCKq/dahNqMY/Z7/cg6Pcq3dxfBE376yys/hIbvyGBTijDeogR2Obqqgw1Dd0iqokYtu/dxKu/8BK29rZgsbglv5XMFrIXp+aPwuBwwulyoJo8QDG1hXangEn6HYwcQbuqw8bN69i8tyLglNvDQVYUkdFx7O7HMTY9C5c/iK7eifv3t/BHX/8q4vk4DLYuLG7uZMzk1EHPCAqTEZ/+xGdw+sRT2L+7ggm/XaQWB5v7ONiPi7bw+LnncP/mu4gEffA4rYJebu0dwhUIYK2eR81hhscXQFMbFPSbPVx554Y4cs7OzWNpegKzHhfGHS5c/tFFtHQd/MPf/DuoZFNotbgPGQXY4uCCEod0oYbzN+7h/MoKCk3m/RnQ13cYh9QeqMnIB1EUNQ2AIs9reTGPOjDNEJc2VUCzgti9q0A9g6DbLHo9mZoMIFNm6uHsDoeI1IkSDIXefHjyJuemSLiyUgFmnvgZ6H0jgNkh9AIe21Cj8GPdnxYuz2eI2k/44fVizZ6MxZFPJLG7tY1QMIynnn0GTq9HhQp93Pj9dW4NH//u4RnQLJ+VHkLdY6RC0zo4dXCIdqMNh9mERq2MCxfeQrvTRCWfEcfdmZlRLJ2Yw/iRReg4ySH6US2iU87DQzTjB68h7AvDYrJD57RhYDZh885NtMp5RCJjGJkYR582xNExvPX9N1DPlzAzEsaRxSVcvHUfT7/0Cu6tXMf929cwEh0VStHc7Ag6nQqsFotoWfQGixT6g0Ebi4vzSMTjyHVamJ+bx913bqCYq6KnM6FQquHEqTMYm1lAMr6OQbcAr9uBibl57CeyMNkDcLvtcJoGyCX3YaWDcGAM1XQGt65eQcjjgt1ihtflgiPgx9rWLsJjo3C6DMgmiqjkKmIBfe5Tv6hQk0ETTq8bGyurcI8fxcTcEnLxB0hsb2Dz3j2hekTGwzj65BN4+83zGB+ZwvKTJ/Glf/cHqFQaKJfrKBWqSO3HcPbJY3j5058Q17WgN4h0No1j557Gt7/9XfhddowHQ+ibHTjzcy9j9/5NCdMOREPYWbuHzP4OQmOTWNtJ41/+i3+Dc2fPwukcwOYk68CIbDaDY6eOSmYZm55itYLZpTk8ceokiqUS0oUCksmUIKb6BrB9dwcLC4tYPnUaty6ch0XXR61ahMtlRjgaQYPFf98oKJ875JWG4/71FXjDI7h24QL8DieCPheOPnkSc64UxwAAIABJREFUdh9pXg4JSO+ZrOg06/j2V17DN//4LeRLTVSbXTTZcFBApQ0pHCy29Tr81m/+CmYmPRjodegYzJhfnEU9k8Kdy5exc7CLuZkFuV7hSEDorWxabBanDAeMTqM0RqV8Tc5vs1HC0rEphMdG8PafvoFmy4BctQGj1wFLyI2B3YDYzh6ymSxM3S6OT8/CFwwiXauiKeYjNKDpIRqJoFIuw0ijAd1ADLnCXr9MbCOBqBTdjXYTzbYBN+7t41tX3kW524PL70W/3ULUz2tpxqjbAb/XCZ/HLWY5r/1oBYl8W1xbWYgRjaPBSLvXRaPVQ6nUQKXSFD1cn1oq/s9ohMvvFg1mo06jIA9MVqvQAyW4nYgMA82J1lCxIqgD6WWqUSK6RK1IeCQEs9WIIqlKNHh5GO2gOAFG6uIaHZSyFdGoifxA81igJlNMP4ah4dpgaYj98BikWDdS+0b0xCp0PaKjDB4eUh4f2tyR8uYwwu13ot4mukhKJFEmBpAbJSKCC8UIA4qZErpEpDTEj4U2qZ7Szjw0HmGjolxGRWuoIZKqFFFNC5s95YKoNIbDzDf+DJ0maVbFxqxRrYvOz+X2CALL77XqDYm8oIREHvfC8IGghNS/sJFiWLRorexuMeToUt5Dxz+Rd6hGRjVuNIhR4dJsNsulihaqrh2/HLNODHVoyJFOZaRBoP5MNd8qkkOyF7W9n+eMiN+wtho+EpSDqaquxFDJbtEMcHQIhfyCEMUOUuj1GD6vkDWyCIT+K69RyKHyZNC0oJq2jk22xAXpB6LNE+dXyf9ic9sRFhY10bHDGKwWm2KK6PpweWhKYpN80EIxB7vNhdu3HkCnoxOqKh8llkJby2ymVL6gVlo+jPDSMkyE2KLqS9UIqmvMZs/udMPh8kjchDI/EqxCBoJs/GjE4fbZEB0Pw+nyo1BsYTAwK2MWaZ4Zy6FpWNmYa/+t8h5V/qGKEFHmSqxF5bmrUUCJnvLzUM/JVlHWLvpYXpzCf//f/jNB9uu1FnoDPSw2u0QfXb50GYlkFhaTFa986kWcPnX04fl4fweopLXSjT+if8vZ0GAU7d/VuXtvlNnfysJJIHGFqvPeSB3Ekdx/gLCzj0p8G7VsDEfOLIjOfXOd0pYeAsEIcsWWXGcyAmqVErxuI6ITXkwcm5N27XArAUPHjGL8EDazDol4CtVmA75AQAws7W4Xjp4+CZ3TiUSyhOu3V7GfiWN18w76+gaDr4TKzpxKi96MZ08/jSeXzmF6Zgn1Uhb7qzdhGrQQ9vthtdhRzhehD4xha3UbvUIeNjPZVDXYHE7s5vNImrswhL0iuWNEDQdog/YAh/EsNld38ey5Z/F3v/gfwWcAarE4MnuHWF9fh9Xcg89jF6YUTd045Jo6egx2qwF3btxCrdqFzevDW1ev4eb6NnL1JnTdfndAXZpQzIQiwKKpJxxrTh8Ju1OXwcVKioogE+Tqc8rTbkpw7qBRRqdC04a70PWqiIZHpelTkz1tKilhsHpxepKwTG3aQvoKfwdNXZLJJLLZDgKTx+EMjYv5APOrBsLbNUrzSGqoTLL4P2r0hBpBg5ge6nTagg7OgB/NVlN43TarBa1aXW5QmSAJbVybQn6M+P2t3Ef+6j/0MPFd+81aDpfiL6tNrVNvIJvYhzfgQq9Vx/r1a1i9vSIPsnNPnUEhn0C1WYE/HML62oa4Fs7PjSEy6hVqSCldRLfRQjaVgNlpF+QjUyyglGDmnRUji0tYX7uHVjoBl8WIkbERxJMpTC8s4sKVm5LJdPLYorjsxmI5OKMLePpTn8H63RtYvfQmIl6XUJMY7EyB+s7OvjiWPfHUk/IgnhgPC3/8zu27iGWyWFxaVKYrY9OwGWn7XBQOfi6ZR7fdhN1lg8dhxfKJYzhIFbC3FYfBYsDoWAjlYhIWqw3teguTc9M4jCfQqndRSudE0zF78jhKhTIC81Oo1ApCYSjG49hf28DY/BEp5A7i+zDrdUjsHMITXcDSk88jFXsAbySCcmwfpeQumo2K0Lhsdg8i41MILYzh+995HQ6bE1adDW9874cw9ns498wZXLl+FeOjkzi2tACzWYfI5Dj0Dhf2N1fRzJeRL7fw3CuvYNCpQNcqwWgzk4SFeDIhkQtrWwl86f/9OiYnJjA6G0Kv2+Lmi7FwVOhkFpcNtU5TzkF70MFoNIrDZAqZYlkaQE4sx8Mh7K3tYyY8g3AwilalhpDXg1Ihhan5MfhmJrFx6zaK6SKS8RwMFoc4/z37/Dm4xifQyOaQSyZg0HURjvphd9vgG41g5cptBKIzKOZyuHLxDn74xhUUSlVUWn20hO6muerRbMJkgNtsxC/97Fl8/vMvwh6KwO6P4Pz3vgOf1YgSIzbq1II2xORgZnYMemNHqK82mxMjk+PiwrG7uSP0/na3hTvrK/j0Fz8joe4X//hPkUtSK2lEmw9VvxNGvx2xWhpbmw/gNFrwwqmnYTc6UO10kCZF1mVClQ6mo+PysGSkg0WvRymfhd1kQMBPNNkshio6uo2uHuAr3z2PTGsAo5uUvg4s0OPJE/OIugxYHIugUi+Lac9hIo/d/TwqTb2ghKVKVZp6ImbUR3JYWS630G0J30/oYUQOTEY9RsbDaPfaUlAMemyOlOOhihqgvpwxBAzHUBo7atVEe95Tz0edcSD5abPz00hnM5IfxyKb6AyPmdRKDnwKuRKaNcYaqGJWrO8lEFwn+jA+B9kACfJHTZ0yNdTycukcRySPDY1VpuWNahtGw9Cw7PHdciCIn8NLCndXy8tjoQ34/H6hBwplc6BHcj+FTl3RNtmsSewA6wZp/VQdwT/D0PWH7pda3JMUxpLZNow6UAYtfDVRRX5ONkRsSFivEG2lgyybY64zakBZ8DHKQRw7iW4aFb2U+xejB9j4Wa0K7XXYnXiwvotSuSGIEQtMNmocVnOPlvgFJUVTcQvikspSXcvHMxjg9/nFbTC2H1P0Wp0ODnEeJE2StFO+RjUk1JCRuso/arCtDf209cF/FzouyRActthsEl8j9Rdz+wb8LCY5Rv6uR7EYStMmNGA5h5qxyTCzkVo2VkkSUm6E2+eW/2ZdRqMd6vxGoyNilsT35+CA69PmMOHMmWOIRANIpTK4dPEGGjUawijjMUGmNLMdlZPI9WfUBhmPzGtEW8hGntIfDWwg8jxExNQMgG6mDjjcLticLtHrkXJZr5YEIYGuh8i4H4GIDwaTHdXq/8fee8DYmp7nYc/pvfczvd87t+7esnf7LrnsokSRkiVRkhEEcQoQRIFsAzEcw3AQJwoCQ4ERO7ZCJ4Il07RkiSIlUlwud5db7t7du7eX6TNn5szM6b33Ezzvd84WyrKkICFEcodYXN65U/7y/d//Pu/7FK4nqwA/Hoc0I7RaOOx21OuN0QJW10Su/ci8Rq6NGBpRA6m0dGICM9I0itMun1ONFgatHiaDHnOzMygVisI+4PfTufHEyjx+9Vf/huTR3r19H8tL83jqycuSJaraAWOXyPe9H35wKPbBUlSe0JHOTRkw/fArlh/qb/xLTAjVUlZMhWGnj8LRLrKxm6jn9+G3azE56QMsbhweFHHn2tuSXxyYnMfRcQKtahUeuwU66kIdNvgjYQy7PRwfxlHJVjBo1dHp1VGqN0Xbp9MbFbAH8OwLH0NLq0M8V8LD2B4qvSrShWO0OiXoDH3JB2QY+6ee+RSeu/IshuUeNu7ch9ftwtTCFMr5JPKJA9H4tRsd6H0TGGodSK6vo9PMi8EZtcTaoBfWlUnUdX3R6vFzZKk3ijXJau0U2rh8/jF84hOfQKNcQDmZRCp2IE7UWk0TJqMqJLk3ZbJZ7OzEceLMOSyfXUIulZa9MBD24/rddbx54yE0neTOkBupvJC6FEV3Rb8g4uZ+Fy6PRzjjdNpTcllqM2gt3EW7Usag3YBe24fRwO5TU2gwFF6Lu9aQ2VnMNdLJ99O5a8z9Hr8Ai8UyklnFlTfqNajX++gPTQhEpjG3fAqO6AzatOsm/XTEBRcXTYrru0rgzT97rQ6O9+PQGA2YXV6EwWRWfk2DHpr1hgBGon8VAqpyiz76+OgK/FCugGgq3rev6jZb4qCnpaMbE4NaNbz78osopQ9x5flnxMXpcO0BzDZmQHYwEQ2iWi5CQ/e1Tg9Dgw6eoF9AnN4whAFDiU5olFQWm9XtkaJ3avUUtm4/EApYYGIKD29eQ8DhQKNYxMR0kC0eGIx2ZAtFuDx2dDt1HB0eo9Y04Mozn4Uz5EP2OIbiQQy9Zh3cgWLxQwkA1xoNUvgsrZ5Ap9OAy2VHIVdE8jgpwfAnz55D9MQZ6HRmrL3xKnLJAzkvl90psRM2lxuabguR6BTKGjPWb97CDCmi+QzKubSI6E+urEgOW2RyAt3eAAfbB5iZm0YwEsb2xhaCKwuwB6KolypoVjLYunUXA+jxyHPPyVR/68Y70LabsHqimL3wGLKJA2w93MSVJy7CqOkhny9gf2cPvXod04tLmH3kJBqdHnYfPERyZx8bt9cwGQ3KVOY7L74Bi8WJX/mbP49w1KNob1YHSoU06vkiNtZ2cP7SBfi9dnTaVdFa+gJB2CMRbO3tIJnIoFSsYy+2C73DiMnJCXQYvm63YmZyFnZvCLlKDRub99AetGSqlC1XUGo0oWHh2KjhxNKCBBQ/f+UFZI8SmFtYQa/RhtNMt7MCIifmkYwfIb1zhHyugolZmnyUMT8zKXqvhYVFVGslcVAt5NIoZQlIujjeT2JmeglOjwOvvX4HX//GK8iXaqh1Bmj2uJ/Tmp4OexqYDDpYdVr8o7/3X2B+2QXfdBTdegtrb1+HsQ/sbO8hEIkgmyshnSogSoMUrx3zJ+aQTic5M4LfG8HanXuYXZhGf1hHPHeIWq+FExcuopkqIL6+A4/FikjILzEABqcFN1Ix7KfjMPSAiwtnMOkOwen3SvTCt199EZFQGI1qE3a7S0Js3Q67uLKVK1kEvEF0K3VxPWW2+DdeuoZ4kdoKPyrtKl8SiDgcOLs4gbDHiG61gN7QgM2jPHYSZSTSRdSbbbR6A1jdbnmp1xo1VBmVUG+jWaP1Lek+WqH5DggRui08cXEVJuMQN+9voFKnVoSOmeo9xneWTPf4OYk3IGhjXltvpEsjKIK4Ok7PTaLWaEgzky920fkROGj1MlEn4KIeT1zg9HSbJrhRmXnK1ZGRBdShqDDwSq2ObqsnBQUPpo8eXD6HaMJIqyWIJVgcxwCM90gWpAQADp8NAx13D34oWiadTDn5cDnt6Da7iG3G0WmMwro1av3wHMd5c2oQpaZT46B3AXsjGqAANQnlVlNBfprnx3MiJZEFMZshbq8DxJM0P+Gstd5oC4hx2OwSn0GjBgIafhDw8RgE9Oi1AvpYt3CK5XS6Eds7RDZbFWdAHgt/pmSxseFFsMlpEpvXpGuOKPkD9ISuSYBHTV8hVxCt3PjcmF/HmocmQGo6p64mswQVjdKopj9iRKK0cQoEq5w7nhuneV6vT+hinNYRvJJ2yqY3qYEq3kNRFhnz8L5BDP9B1TvvuUNK3p+a+JFO7A140Rt0BUyLJrLdkaZTJpODkTUUm+wyae0hEvVhZi4q0+DXXr0Og84uYJa1nURJjWoqTtSUXtHwHm1VxVwxLkFN12gmM9Yfjm3y5NaP7z+/1mSELxiGwWhSzqaVEkrUdJm18Edc8Abd0JscaLd5DRkez2eAoE/dZzIA8rn8e/rWsc5wbIIjw4yRIY7oI8dAlM/LqOmgQBsd76ldVBl84jUyhGQ2ElwyLuZjzz+BCDXnsTgMRg0ePX9Ghg4C6D8I3D4IcsaR1j/uwO7PKbLGVG5lbqQ+Rnj3Q4D5/TaRMnkiImpk42gXtqHTVZHZ28TU3IREJGg0DiT3tqBDG6VKE8ViE91+C6unluT5eHDrIRwOpzSINL0+jvaTWF6ZRa1TxmBE/w1FJmTinUoXsXruAnLNFq7euw2Nw4z6gE3eLPpkFNEkymjGydllfPnnfwWVZAFuWwCVXAHFdFrefYMOawE25FMwW+3wzawABhfiD9ehGbZxFNsS7T0iLnS8NpR6TdFyt7ukVNvQrrTQrbZg7RjhNthx6eJlWM0GVFNJYUKRPUI9+4VL5yW2QqthvI4T3/zmd9Ht6hCZ9OLEmVWYbCa4nBYZfiXicWgKr3912Gi1hR7ZH1DQSnenjtgD08vKaqdOoCVTNSttdnVatBsNecHRZYnTBq2iYsvmbtIbMdRQxErHq4FkivFuEXQRHRMU1mo1+Ts3m43NbeSKFUSjk/C6HXC4XNDrzFKQmlwRuJfOAibnSHc4DinVqKnjqHvGDYQ3tVmvy4kxYuE9jgE3UXLfoRHKKTs0Qm/5KO/uh4J5Pvol427fUHQ9pXQS5VwK0cmgBPSywXj33beQSyWwtLSCdrUCp9UIrb4P36QP7XYVtcNj9DtDWIIBlPJZOF0OtGo1KVg4BfDOTKLXayO/H0O32oHR7IY54Idneh6loyR6tSoKmSQK6QMYNEbEY4ewOM2Ym5tDtdQQfYHk5JkN0JiNWDx1AfevP8TZ82cR315DNpGAzcqZSB97+3HYXW4JriY4Yye6Uq8jm8lCrzdi4cxpaLo9mN1u2CPT2LjzEIX9Axh0Q1TLZUQCXtGu+SYiSB0dolDo4PLnfhEP3nkNh9trQouzmSyolHLCNKhwarQwjSeffxIJFj7dPmYWpqUrxnJu8tQVKdIbhQMc3rmFfKmCZ3/5V9FtD7Bx/SpqiT04XD4sPf4kGrUa/vBffxXPP/scYDIhunQSG/duo5M9kpDi0NIM2kMN3vjWn8LBiWO9LnQxvkDW1uPI5yv4ws9/HvNLkwKC+w3um8z3KaFdayGTSSHg9yAUDsNqMUkGW7HRgNHlRocaml5LQG++WEA4FMVx6hi9YR1T4QicjhC6AwPevXUTvogbJWaHMt+xXIPH6sCg2US325AA8Wce/wTYMgh4ItAMTfD5nCgkNqHVduDw+4GBEXsPt0QbSgBXSCZx+cpjaLY7sLgdYmzRb1aRTybE6rpYqmBielr0od/7/m18/Q9eQ7nURZ25XqTm91TUAPdMxjnYDHr81r/4DWiGSThtLLc1KKczqGar2I8lsHT+DPIVhpnrhM5Lt1m9XmV7VaoNDId6eU9Qw9YeNOCPhpDJF3Hr/j2ZbjjMZpycm8FkMCiTllgigUS7gY3kjoSsX5g9jcunzgn1q9pv4dtvvYGAL4Tl+RWxxuY0ZHlxDnvbm9Iw0Q00MOvMOMzW8MbdLewl8lg4fUqK8QZ9rjs9nAwHsBJ1w2LoY2lxGoXmAH/4ynVsHleQKzL8vAOT2SBNiFq1IlOkWnVE+erQBEIZM5iNJpmQujgVff4JtDo1fOu1N5FvcuIAmCykxg3FxEb0bzIBYQGqEwoiQYT0boeKfUMHS3/QL40M6uNZVHPKQ9BII5V6pSkaNQFF4pzId+PIup96OHEQVGUVTTtYeNNtlGC1UWnJz9EZALffKXRZOtpqBrSS53F8uDtKwGCxGeEJORXw47uflCirTTRJlHF43U6kExnsbRyiXVMmI5ycMLOPYHQcm/TBWleMUUj1HLksCiNnMFTBzaNwdAIeHj/3TFIn+R+D7j0+h2TzEagexxPQ6c1C7ey2OgJK+J8wjEjRNdCoRMUn8O9WqxFGI51JDULJJPCr17pSGDJrLZlMyfpjw4rTMQVcaWSicvgInmjHz4khwVC1XBPmBO8PgYPDqWhX5VJZ8gk5zVUTUP5rX5rWos8bAT/BvWPepAC/gVguELB6PX5x72MTisdBZ1E25gmCSQtTLq+0uFcAUjDMiL6onKIVnVJV1CygB5IR6A36hMXBWoxuo9zTqVHlVI8um3R8F2OhdhMabR/+gB1+vw/bm8fQwAyHza3AH4vVTkd+Dms8m80u38tJMz0e+PyIecoIaPHreDElv3FEpxzrGqWZYDDCaDFL3hoBLh8q0vXYsLJatXAHHPD43bDYfej3mR9rlzgVgrdxhAPD08cTszHI4BrmszaGGeOpo0RLjF1RR8Yy/Deng1muRqFa80HlPZMhNKmgWq2wFghqfW4HIv6gmGhNz4YxPz8Fv8cDn9en3Gw/+PFnhg4fgD0/biBwDG7H6G385wevwehr3mv8jNfvB0CzuiwqZ7PTqKOa3IKmm4TZ2MLuvfuYPbWi3DgHOiR31mE1adAo06HWhoPDfbi8dkQiUeRTeaTSGcE1i4uLeOvNmxiMGDB2h0NisCanpyRLOVvq4NbGLhp026zm0df3Ua5kUGnUYaLW12rGhNONT1x+ElfOX0IpnUc9V4bN6cT2ww3MLSzC7mZDgiwpo8Tk0VwllSwgm8xganoC+dSxOI7WbFrk9H3kWnV5nulSrNfo0S5UYehqsRiZkQbr1OQkTp5eRb9exd13r6OQLkikCBvv9F2wmtig0OKd63dQa/bgsJvkveENB8RpnAA46NZAs/mH/zNTbsCHhBdXZ9Ci0VT5PBQnV6pV6bhxc5Rgd70OlUpFOl7sgrEItTusEuDJDY9CdnL92626Ck01GkSALHbIJuXAVSlXpLNVJULV6eH2BUXDIo5WknWjg9kVhSU0B6M3Kq48/6EHZyQ7ea9dIC/R0cKShULKy2iz46Ki6FssrEf5RR+N/T6CZT+MK0BDj1arDqOmK1OuzP4mhpomotNBHGztoNvXwu3xI7m/j72H92ExG3HpqcfhjbhQKmeQ2d7HgxtrWDp5Au6AC16fG5VsRlyeXn/jGjyTE7j83OMwGLVIbu+iWe5h6vRlaC1RaDQG1LLkg28ivXcPicM4ao0uzl25hImlBezfuqNytGw25CsNXPj0Z3Hz7auoZnNCF60X86iVKgL8aDPNUFrlnFeVGACK7tkpKxYbmF9agtZpxeTsLMqlEgwWE1JbuzjaPoLBaENsbx+r587B4rEjm4ij3Szj/OOfQLfvwt7OOn7/t/9PNBtVuN02LMxEZGM1W13YP0ri/OWL2FhbQyNfwqc+/TRWzp9C+jgJjWsa4eXzQDOJWvwhjo6OsPT4U9jey2Jqbg6pe2+jW6vA6OYL2IwHd+7hU7/4N5GIZxCaX0annkJq+zrm52eEUj4wGpE/OoLX50OzVhGzqf2dfQwHetRrbfj8bszPTyCbSaFSKGJpZQmp+DFq5bpQLGgf/8THP4Nceh+6fk0KplK9C73LjaaGAqIBsuk0zHoreto+Sr086vUqXLYQTAY30pk0IlN+1FtlbMb2UG/3oe9qYDMYJDR7cWEG+p4ez195HBFvGHZ3GFaPUyiitVG+IHQWGBlonEzgMHaMSqGCpz/5cQnfLpZySMdjmJmdkoxSdgnTqSy8AT8i89N49c2H+NpXv4dCsY0G9VHDUaFL0xEaY5gMsOl1+MpX/gkchhLKmSMBUE6XnS4waDe6sDpdsPo8ONjdEOpYvUTNmBaTU1NotdvIZDIIBH3SAFjfXBeNAzOUjC6nwISHGw8QCvnx1NPPw2Sxi57qMHOI33vx9wU0XVm9hItLp7F2+120jBoU0EM+lUPEG0U2U5AO+xOXHkVscx3Nekt0hX5fFN+/uYV3tg4RT2Vw+coVNFo1lBp1aFsdnI36cH5uEkadFmcvnMa1B9t4+fo9bB4VkCvVpSCfmZsSFgsdFpuNNqplRmnQpMUqmWcMpV5dmsVsJIx2rgiHyYrbO9uI5fNoCyhTEzn+rFqlgWFv9Aajk6CEudMsRU1zLBaCHMosmmLS4nS7JJR9rBcjqKZDoIHFrujkRjlklFBQoiFTPgV6xCxEZBeK3kfQ02n1BfixkcI8O7vLKr4wnfYA9UpL9CJCfhvREOW1Ohyogidgh86s6HoEPNSBLSzMCZWSjqr3bt3D5oN9tGsqm40glvl9nJoojDOa5I2ik8a6PeU4yUmfmgrxTwnsFr0bKY8WuTYEvzRqIQByeW0SIG+1WJGmXX6ee5XKL6S5i0oMUECIoJffzwWipmZ6WEzU2SlQzixGgnmCSB6rNMR4X6gZlSgHalV7soZJF+TEcGIyJMCAdFsCP9Y6EusxHGB6dlpeL4eHR9AM2JxWE03RMpLqKD9X5bQqQKgiOhQQVFYEzKsjYLXbbCqipt0RIMrno9VtyZRVrN5HNOPxdEnAM61qmIM3oo4p8KcKJNJ7mc/n8rllbbCxT9BIEJtNpcW2nodhZtSXnuuwLRRih9uA5559Co3aAK+8/Dai0Tmpz1iQi3ZQQ4OVnsooNJpVpAe9HtRYUt3TAem6dHdnPaZX2s+xi6fQRVU3hOtRJoP8If0eWvUqCrkktDpOqG2wu2xwuEPQ690wmb1i6jUGfjxL/myZ6I2TxkZgg5eANNT3zIPYsRkd2xiYq0knZHIc8AeQSCbQ4/lRwcrGCmMxCCCpP9QBP/XJj0M/GOLu7du4ePkszpxeUZmVOoPSX/5lPz7M+fzLftdf268b9xpGuE3pGPsDkXUFAgHJwJZrzt7FSIv5QTbee5djPAkmQ6HbRCmxhl49Dl/IjuzeHgIzs4jv7sNgtcFu1CIT25XG48baJpLHxzLFNuqNSCRSYh5kdzrx8Z/7RRQKNWQOt9FvFGHWatGsV4VO2tP2ML18Fl/95ouI1/No6noyGWcjkcvRRm1/IIAnT5zCozMLJBrj+jvXoe3bpEFIuYnb50a72xA5A0XU1VoDbotNvBjIxOGQi87QVHnvl7MoGIG6XkvDTwzaQ9SzRVjafaxOTcJutqLdG2Lp1GlxcDZZbbhx9aq4Q9tddsRjMQS8bqDPPaEFkjInZmeRzRwil86h0+F+ZUev38THX7gAzdv/6m8PDXojjAaTPOjtblcAG+kOXLAMM2U+FSdqNptZOiDUnFBfINsVQaHFhEajLg8aO2fS8eoPJJiS3R52EmkbLI5TwkOlW9YQpWpZLqDF4oBOb4XG5oPJ6YPNPwGd1SNWq++NE//aLu2PDuyjK/DL7k/tAAAgAElEQVQDHIUxjWnEYeD6H2pa6DaZP6PonZ1qDJ1yHM16H+VcG+UMI1ByMJgsSDGofAg8+9mPo1xKSXD1Oy+9KpS/mfkZoSu3y2UxOmFT3emiHbEG7rkouo0a6uk8tEY3Cu0AhjonIrNRbN16HaZhWZykGG7tCntUhECzg0qxiFKhgPDKKrZ3D7F1/x4+9YXP4DC2i8JRGp1GBxcvXcD2w/uolMtSgDGewOF2oF2vCSXozWs3MDu3iINkAp/9uS9ib3MNvqAP3//Tb6NVHuL4sAANNVZmG37mF/4GZueCuHX1+3jqsz+Lr//ON3H5qWfx8h/9O2RS+wiFfIh4fDjaP8Be8hj+yUlhCDzzzHPYefgAVy6fw4O1O1haXkQ21YBn7gzmlsNI3P6+UJKcrih+9w++jf/87/8dNPLHuPHdlxGNzEjBtbm5hc/9J/8l+gM92m3AH7Chll2DttOAyaRHtVLG+t2HCM8vIzA5idTBPo73D1HMFrC6vIh+ty4d6Hyuit2NGGYXZ0UfNXP6NNrNNt75/jUsXXoOkZAHxcQezEPKyLV4+/ZdHBWzCEyGYbKahH6WKefQ0lInVsWgrUMu08bh0TFmp8J49NIZ3F67g153CMNAD5vZqkKANQPMhiN49uJFhL1B1GotVGm6c/YsLB4fike7SK4/EHey0Mwctu7cg7bRFjMeNu+YIVUslSRWwuuyiz15rdZHOZ+BLzqJqzf28Xt/9H3ki0006RKmo1EWNVKDEfAzwqrT4H/8R38bK1NGaIcd2Dw+aHo9FHIZ5NMZMTkhwCUFhb9oe+dQKFerp07J2mnUq3DTUKXXloBaq8MNbzCCZreEB2vb0lGlvKDbHeJjn/ks2o0q1vce4DtvfE/MUxw6K85NL8Ok0aBn1mFtfw8WnQn6oUGKY5vNCq/dBn2nAzMtQ4damUwwxemN9T082IpjafkE2r0myrUqHAAuz07hxEwEJ06tIDA9h3/xf38Nd3YOsb6fQDZfRHQqCofLgWq9hnargXqVDcyGuAl6PR60aODiskMzaGExGIWpr8d6LI5Es4EOC3iGh4tLoZr8EPjRiVL09fysAENOEZRBGemILq9DwB/dL2kYVCwVVbxKi3pAFekgcQEC8FRRzf84DZeMtJFeUGnClM6Y4IeTNE53BHwOWBAYZZJGYOlwuQVYUEPbrNO7ltM/lQMnP1ML6Ewa2NxWmKxGCVcnzfH06ZPoD9vw+1xIHCbxzpt3UMqREUSBSG9EFVbmM2Ngw3qAzVg11aOWShmEjGMmxjmFBBS8JgRfVouScDBcnrWHy22Hw20TKcfxcQqVYhV6AdgGoXoSXKvstp4ysWGIMQ1jdJwMaQQ8cpLIJgSvP+l7pWIZlRIB1QhsWozCqODATmQvPZrTaRAM+uDze0QXyZga6ktJ51TXaYDVMyekE70fOxSQPWBBJ+6ECszw/GmwIkYyjPLgcQp4UuBMgLqeOkAdjEa9nDNprGyWT0yH0Ok1pTHV7zHLkN4MNKHpq7wuaUSo6dbYnZTvIfnRBGnDPmxuO5xux0j7xka/RWibrPfa9GLgRG5kPkMga2YGqd+Cn/78JzE1OY//9Td+C5HoCXTHsQmMtpAoBLUuBVypu6umdgK4RhYm0lBQnXr1/7hGma2nGhW8XyrrUf2Jfge9VlOAX6NZgcNlgdVpk/qw1zdgcek0zBanxHHwnDXMjyQVbchnjvpDHtNYH6nyEpXaVOn+eKBybKNrJhwxAkcBkCoiQ/19NDhgxsPIXEmv1QhLh9r5gNeBT77wnGi5Fdh5X8v4Y1MnfZCP+R87qfEkb1weyX7VRSmVRClTRKPThs1lR3RqBgYztc6KZSC59SPzHzXAUXRZlfvYx7BVRbcUR/H4AXJHO6gWS2KeUirXkM0VMTU1I4Zf/WFHsorZoKar9fbaBtI04DGaUanU4YtMSu0SDrrhcZjRb9ENtIVEMgWdSQ97eAa//SffRkXXRaFRkkxPRtKxEee1O3FxfglL3gC8VptkuqaTOdy4/gDHR2nMLy7CH/JhdXUBDodJDPsymbTEvMzOTKt6LRCQPSSVTsM5EcL1vV10LVb0ehpEPBHYegOYqkWUckmZvru8fphsTmj0JpSqVSycOYtXv/VtLExH4XY40ahVodMNZB8s5kpy7o9dOoPE0RHsNj9299PY3I7hC1/8LDR73/yNYa1aB8EfxbG0nGaBwW4Yx/XFQkk2HxGqDimc5vi+g1qjKoYsVptyrcrlc7Jpu91uGKQDObJ61unlJaME0W1KIZR5gpHxDT3JC7R7JmELzUFjs/OtIg/zUKgm4w7Vj80j89GJ/IRcAdW0ZXerI46X7CpLsJuGmUhVNLL30EzuIL6fxhuvvouJcABPP/eYdJX1TidbvbCHQ6L70w86DPtBan1NxTxoDTg4OBRr/lMnV9HpD5DJFITSKEWc0wVv9DQ05kn83le+gi/8yi+gp9Pg7e9/FzOzEbi9FujQgF2vx7tvXsdR/BhPf+J5Ee7nsnlxenQHncgWC7j11h1s39uFQQM888QF6EgT0uqEkml1mWD1WDE0arEbP5Sp/dzMvISdVyt16fLu7+5je+0Ir7z0Br7481/Ed77zXXGsfPpjT2Co02DxwtPYurUFbb8Hw7CJ+3dv4eqbbyG2viURDj/z5S/hU7/ws/jTP/oGuhJQ3cflC48iPBnC2vpdNItNLJ97WrS9g24apdwhJqYX8fDhBi488zj0Nj1SOzvweQLwLizi9T/8Y8ycuoxOR4tioYqzjz2Cg4dXETAOcJSISdrN0UEKhWoTJx45h1OXz+PaS6+gV6phcXpKKFqpo2OEpxewvrcn4OGR0+fgnpiDY2oa2UO6zpngcTlE67d2421U0wn4wiFsbm2j1GnDGvWhZ2ABrMXXv/oHsNsNmFmag8ZsEtH5nXduY2nlBHq6LsqVAjQdYCY6j9ThMeZmplDMpeG1mjEXncTJ1XPwegPoaQfwBybgnY+il4ujntoV85dcpoyZM6cEPDDfMBCdRnB6Dq18AUd7O8gk49ha28XFixdRanbwzr043r2zh2pjgFZPA853xa6dTngGveRTmbXA//HP/hdMu1vI5ZJo8gXusMPttkuOYb/Vwf27d3Dm4jnsbO6hmKsJ/YumEVMrK7hx7S166+HcpUfhiUZgsNrRyBaERlOs1NBgqPugi2KxglQ6h9UzJ5EpZ/DazWuwuWzwmyw4M7mAdquDqZUl5DIFrD/YkOkOGWQE1VajUZnh7GxjefkkPC4PDtNZHDcGeOv+HpLFGubnZtEddOExaPBLn3geE0EXvJEQas0ufvf3X8StrSM83N2X6dLK6rIU/JzeF2tltOt0iuM0zgWbxSqFN81ZSoUczDqCbAsa1EyNDEmoPRLBFmFQm6CrKeBtHBINnbI8IWVUabII/obSJHD67TJZ4rGWShWhP1NPyEJWAQ1ldDZ2ClSRAOrvYuU/or+pGopFuBYWas9oiFavCeCh9pADSDZoSRvl5IrHR4Me0bfRtoaghAWvdgi7xwarQ7mAuj1uPPX0U6g3i5ibmUBsdx8v/snrKOVbqqgnJVTe56OA8dF0i1ukyvRTYInve+Y0CjYZOYkr3Zckact5EKgRFJCKRcmG022D02WVWIK93X3RWvL30NmTcRRCc5VAbuVmyckUqZO8MAKStFrJxaOjKTEOi0SedyqVRyZdQq/PxjZrIxb/nORR00eGBsO83ej3u0ilsxh2SatV+kyazbAZfur0ijiPJo7oLH74PvCTwnnkvjmi6EqG4yg4XEVZKAdDAljWVd1eS+4pnUv5dwI/hpgXijUMegx9V4Y/ko3J+w0VBC+AeTT54jM4ptMR+LExpzdxitkVJpfNakar2QTrQZpLsNkmTKleR36O3WnB5FQQM9NBXLpwGb//774HoyWELgim9dKs5GIaU1rFPGW0Frl3yPobTXJ5s9U0UtV4Y/2puvcj4Ee/idF0kEaCjL2pl4sid2COn87InGYyWPUIhCYwv3hKMlupK5dLTOorj4uAQ3L81DVRwFBNgccgW2iyo6YDj1vlwFP3R+BMQMu1Iu4QYqLESR/BrMT19Xs4e3IZLzz/BIJeD6wW45+hSf+ElD0fPs0R8JO5v9znvoSoH+xuY3JqHh1SlbtNmUhxoBSORsX5mFpK6XyNaqhR60A1Q4ZtFI42sXvjDUT9VhgGNRjNFmw83JScvV4fiMUOhIZ+4fJFHB/uYWVlHjoDGYod0fIWisQ0BqlPvL4A9uJxPPrE4zDoddh58AD379xFOBLBtfVdHDZbqOs6KDdI9R2CrtZLkSlcOrGK3E4M8+EIBp0ecoWiRMEsnX4Mt2/fgtfrliif+H4MFpMW4aAHdosBHocXWer9LGZMLy1gcjqKQrmMeCYH98w0Nnd2oIMJk75J1FJZWJlXSQfR3gDHiRRm5uYwdeIEDmLH0BvtmF6cx62rr6JRUnpkr5d1Rx1GPYdwHvRaXRzuH4Atn1ZXi4dr23BYXdDc/7f/YEjaitpg+ACrzZnUTT4k5Ky7nE7ZiNip9fv98nlaUUt3UYI9O8JhFSol6RxiVU2gqMa6Y2thndYAu9sPk90PmJ3QOtwwuvzQmBwYajgOH2WYjZ2QRkj/J/Kh+eikf7SuwAe6YIqo00evUUanXYTRQn0LzQa0aJSyaBT2UYg/hM/nRk9vRbVcQcBth91pQrZQgtliF+E9i6LNO3eh73bFFp9Plt5iQ6vTh9XlQqdShsPtQiZ5DLPTjVy6iMjKAlyTU0jtVmAyuFA53MPM6VOAwwONwSr6lvLRFirJdXj8pP41YLK74DQNoOlX0ayWMDRY4Z6YkMI1tptFM1ODz2HB9sZNxA9iWFpZlUlNtVGANeLAwGaUXDXaEFv0BjhNDvTqPZqvYToQwvU3b+LVl6/hMz/1OaFyzy3OQY8+EsdJLJ29Ao3eiIPt+xh0Gnj1xdcQ3z8WHRId5778y78k7lh6swEHDx7gKH4Et80hv19r6KJCd8+p05hZPYfD3Xto5Y9x6sI55BJJWIwGuKJeaE06lNNpWJw+GDUWDMxebN24h/DUIizhMO69/TKWJ2jYkUO/1YPZYEOz20Kn20Rkbh4Whwf763uo1FoIBkNiYOUwG2EPuqC16GVqqx1YoHN5USuX8eDaW+g1qjAYLXj95VcwPRnCwsoitHYLjrMZaBwWHKUyGHaHSMUPhRI0f3oRZr8FlVoFb791E5VKC4srSwLymqUG6sUWooEQnHYTPvb8U0glGSY/wGR0Ch6bE3trD3H2zFlYrATlRTitGtTLFRitLkyff0QMJxgNsr+3j+PdPezvbMqLsVltis7P43VCa7bh/nYGr7/1EMVSD83uAG1Ok0jnpa5Mr5OQdtNwgL/7a38LYW8HC+dOio223eeByWpALpOWNaBh1EExh16b8gCbYB7NoAdPOIhsMgnqKThlSh4d4ugoKU1AxmsEIlG0e10cHMTQpPZcp8Fx6gjBqQgebm+IucxsIICzKyepHEMxU8GtG/ckLF1vtuDS5cdgIS326BA6dun7A9hsDgE3nJhk2xr80dW72DjOybsqFPDg4uo8Pvf4BXhY/LNANZjxO994Fbe2jrEdP4LVbkYwFJQcQFKRq9W2RJmQ2UInR16fSCiIzbV1KcxZNNIdTtxZRqHlnC6RtkZg1220xZBFM1Dh38rgRE16WFhKfp5yexdKnsVlwhSpzy7GQ3REh9dsctJDw4zxBG1MI1TB1WPdmNJ9Ke0fv7bZaIo+kedJxgBpngQVpOeVy3Wh59k4LRX9mUk0WtVKTTRksg7EkGYAs80Im9PCtoB87aVLF2QCNT0ZQS6dx8svXkW1Ql3XyNWT10MmK8qoReibI10fgSGPk8fIumJM71LfO4p5EI2eonny3Pl51hVuj6J60gWYEQqc+DmtdskXJM1X4cfRjiwh3aMpE8GuOECqSQ+z/Zh7FQ56Baj2ekPRq1YrLfQGlKxQD6iH3gg5bzfvRaOFw+OU0F3F/Ih8JhoxdUnHBMKRkICqQqEk7peUwCj93/uGH6S6EUC8R8kd0oRHTWgJTHmfGODOyTUbD0LjarcQDPsQjgQQP0ii3VHXjw32scunhAPIQiRmpuGJmizznaIcR4fwhgLjZD/ZKzmV5lSDwI9h7byv0qhghiqbBVaTTP24Bz315FNIpVrI5nvoa1Xtxukv/+N9kqxIglsCJcmGVhNOAX6jmAl1/bV8JY2AmGouKHMbrmcaS3HC3RQ/iV6rgU6zhlw2hW67BotVC4vdgiapdDo9pqcXMDOzDL2Ozzsnf32JoCiWahjSt1czZqkps6MxBZjNPC5w5TorcFVmgZI1OZYGaYaYm56GWa/cYvkcdfsd2VeiQR8+96kXMDMZVq2Nn4S69YMmNX9BpabWO42WSqhmEvBEQjBYXegzr7VZE2ZCt9EQ8x466jp9XugNdGk1qkgSAZDUNbOpWMDmzdfx8Or3EfU5YdYPZAq+s7stmbGcvHNS73Da8Ojl84jH9zE7O4U7d29idmYGDrcbgekpNFuMAWrDZqPRy0DiYAa1ulD9C/kipk6ewT/8zX+GWLmI5rAJrXEgGZ5+uxOfufg4PHymuj1poDWqLRmSDQ1aLD3yBO7fv4f9rXWcO3MWD+6vSbN/5eQq6sUsNK02rAY6byYxd3JZ6rxGp48TNGcpZVFq0IxKg9zBsTzL+0eHWJ6dk2e9XiujUq0II8Xj9uNg70Bo1pGJMNZv3UQqmYXX78LyySnEtrfw+ku3UC21ReLhC/igMxiwsb4HTd8OzRv//NeGdJ5il89qVZk4SkQ5QKVSHlE12DXSiEsRnZrodkWNhslslq4rgR87QhQbU+hNcT0pEzSJ0RvMcPkjqLMTZ7IhNL0Inc0LndUFUfd/UEA+zp35kMfPn6XR/Wghgo+O9ifiCggXYXSmgz6a5TQauX1YnHoY6DAILcqZFDqFIxQzh6hlcpg+dQ6+2QUcbG/DyPDQcBBH2weoFEtYODkHDDrYuLcGr9MNPV+cRjPc4WmU83k0qkWh5tQbNXSHfSysrmLv9l159iaXTuL+7XUYtUYRn7v9AQTnl6Bz+qDRmVBMxdGpJtAsZ+H0RRFdOYt+K4/M7k0BLI1GDz6PT5wMK3XqXhro1Mp48/VXZPNkcZtIH+P0uZPQuQyi5yLwq3PyY7cpTQyjVAY6RH0eDFsdJOI59AZGLJ1hNEUWufiOmDDMLZ+F1mSF2UPzmA6SsWPJbGMTicWc2+YWkEtHKt2wiY37G/A6PHjn+g3ojVr4A0HEs3X81C/8MpqVMjZvXMXcdAjxo0N47DbYnVahNRZzBbh8ISycexQHO3u4+vL34QvM4Lkv/TJK+UOkd27DbNMh6PGjVqmKXb2mr4rmyNQsDA4fhhYP9GYHCpkUSsk4hp06PG4ztta3YDJ7YHJ6sLC6jFIqhtTeNpbPXcDXvvJv5D6EgwFMLM2hoenj7ds3kM+XZYqwcnpZTBAIiGudGtqmHo7TadTrHQT9IRTSaZTTJWzd30PYH4LbYcYnP/40lpZmkeO/5fKYjEzA2G2h3SiL9ocGBIVMBg6vBzafHwONXtxWNa0udre2EAr64fd54Y+EkDxMwemwSxf0MFXAg80j3Ly3i0qlh3pnIGuLrp6shHhfSd83Dgf4H/7Br0PXS6BQzsNktWBmMgqNUYtapSwGN36fD9ViAflMQeh2Jua1thswmA3weD1s8VOWJEY3pVIZcwvL6HVb8h4plIqiI2exXWs2kcql0WLB32rBQj2a3QR3wI9EPA9NwyAdU5fDhXNnz8JJvXmzimqlKIWEx+JEIplDtdkQXceDeAavPIyh0Byi1WljMuzFlz7zDD7+yCo62YzQwnzzi/iTV6/jT9+8gxgzFAMuiRyqVGto8fmotlGtNmCx2mXqY9Bp4LZyWttGud5CIpNHny7UhHF0MWRhPxKucD0NOfErcVKjtGsKiyhKGOsp0SUJImExqoHRpJEXutvnQSZbRLXWgkartEaSf8foAdLhxu6QUilphPLJz4nTKNcygegAogvjdkVNMDvEBoNGQDZd8SjDEBMUM6OT6MRpQKfdRb3akD2M+wvNWvijbA4LDCadmEJxakb5h9VqQq8zwPqDbWmICHrVkPY70vKMNHfi6j2mpJLiJ4HZnKCMpoIjrZ9MgGT6qeIwqB2jGy8b0QRipHpSd8gaplatoZIvIxQIijkJtWLjVAMFMhX4GFuH8tBEryXXmBMvIyYifgyGNLnTSCZmKllCoUh6t0GMXGhuY7boxNSKmuXBgC6hevVcGIzSIGm36To6hM/nEW0YCz+LiWDaJM0HurPKBJVuudQ+GjiVUoBMNI6cMAkAUrpEToudbobT0/xHi2q1IoCDjYBatSOZo6QiEihSYyzazpFekPdMAWhO3xR9VGUdD+EJ+GWwwnxLs9EocIfH1m7R7EU1fMbOquKCauUkm/pHIBAMwWjyYaBhAW9U15X00hGtU4G3EWXvPcMZWd1qqj0C3CpGYRSlIHq8sXODov+KmQdBX7ejzJxKeZSLGckupT2/m27Ug57UnqTsLi4sw+0NS0Hf7dWVKaE1AAwcMpFRUQlquirHIM/liF47Ok5eK4Gso+NU00kaUunhstnEOMrptMtwhBPq5flZLM1NS837Xjn7HzNpGap4EDGhGQ1afqRqpB9ImPiQDu8/cCJCXR/2sb+zAbdhCPd0BAMd74dBACHple0mpWJcB0PUaxVJA+D+ajRZRo2DFgbNDMqpHdSzSXRKOWj6bcR292AxOyViJrIyj5f+/Z+gUeez3sXnf+GnZH8oFwvSxCATpUeKZTQssQ6yb5aruP3Ou4gwi7fTRqteV7nitgD+8T//bZTIedEyfkqPmYgf5yfn0c2X8eSlC2hUmeVJQyNII9Pjd0rMC3WgE5PTKBazyObz0Fv9OHHheVQLddx8+UW4LGTIaOHyOWWf2N3YwTMvPCvg9jhXhNUXQuHoEGF/UNhd1157CwuL82jUS8jmMnB6PFg+exYxRkJU+picn4bDYcbm+rbsy0vnl7F7/yHi6ynsx49lsmp32jA5NYmXX3ob6Lqgeetf/p0hHxg+cOT+ywPEwOgWzVqYl8OcvJ7cELPZLNo8gj/RIxhGLwmjQQoXjtzJseY7yGC2wuYOwOoOwewOoq+zwmBzQitOXcrA94OgT0VX/jkfPwlZJj9ST/6PwMF+cOP9cxfW/1fn8b5on8Vft5bH+lsvwuc1wO5zMHlKQEmP9v1+F3bu34HPExUdq85oxeHuPmodOh9qYbW74PV6EJ2NoseCqDdE4uAQTqsVa3cfot3RYmp+Dv6IG616HtlMAv5gGKGpKRzeuo12vYf2wIRyuYBkIoWj45wAl09/6UvoDHWwO0MqZkXXQLuYRjFXFjDJaWO7dID0wTZy2QIW5uZgt5vF3INZStnjJNYfbKLdptaB+WM6KYQ80aAUHaR8r29twmw3oavrwu51Au0hZqem0SuXEAqGEYvtozXQod5uS7Hc6w8xvXIGLk8Ym/duYXI2LM5TsfubSO0fwO/2IJsqwR2ehMVmQjDgxP72DmwmKzoDAxKZDHxeN/7kWy/hiaeex+rJFdy/+SYshiFisZgUXr1WSwrSQqmOT/z0F1GqMfOsgHdfewOV+hA//Z/+1xLJkNy8i1IxhfnZKTz66Fnkill0ajTlqYnBgcHsQE9vx8zKOZmelYpZDNpNmDRNOH0epOIpcd179KmnYbYC6Z2HiO/G0GsNhero94Vgd3uxd3SInYNdBKZmcJQ4lrVBJz2HzSmTrlwvj1QtD53BIpR4Op+atGYc7uTQbXVx+eJZ6Pot/NzPfh7bG5s4jsVkUuH26BkGiUcfuQyHM4BGhSCLumqdmKOwOz0VDaGYSUl3kvt0f6DB4WEcVrsduVINmUwFsf0sbtzeRKFcF6pnk9b13Jmlhmecgx5UY/z6f/NlnDxJfUIS1WoVQZcbDrddil+3y4Vmu4lsIiWgkxQwHQviegkel02KZmaNmx0WAYBtmoR5fOg3mmhVS2g2G/Li58Sp3uwgVaygMRjiOJUQZ9mJqRDsLgfyqTI8Rq8AyEa5Dk1/iHAkKI61R8eHICtRP9Si19VJ08QWDOMbr17DS9fvCailjmNuwoef+cST+NQTj0LbbEJrMKHR7mMvVcW//Dd/hESpBIvDLG6krWYHrXoFlVJd8vv8/oBEO0z6nTi7MI2nL17Ad958F//2G99Cj/otLamxI42VGKNpYbdaiedQKdCohdFFLK4hNvxjO38hP9LPAn2V40b3X9aUOh3K1SYq9Y4CG2azmMDwvnDKpMCN0vupiZoo6ke2wiy+qCWD2PbzF7Bx4vM5xNWzXKqgXuV7nhMo5ptpYDDpBWyQRlnIFjmAUT9bdEsqosbuMIuxj8Gkcv+oEaN2kMY3NCkQQKAlvZJTIFXXK3qfKr5HdpPKfEUmQqoqGGeuERhwSkWqIBsa/AKaw/Gc3W6HFHZ0paTGjy6ndNelkcPW1s4oAkoBLBUxNXa1VPo+cXJk7qDUMlppKExE/WK2xFpIMow7NGfJCNjmOTD2xmwxiONwi1lffR4fz3N0YgJih3A7HXKvjxMJycLkWvC4vXIe1FKWiyWh/CpnT2X7zykZ/0dvBf58QjSCwm6vI4DX7XEIsCbg5ecIIuv1HnRaszzfpP2yPpM1MJoYirndKBtRgA4jQijjcVqhI61Ww6DojjpfDGWayrgKTif5odzPSTnl9bEKeKT7Ow2ZPL4pGMxBBtsooxPJVx5NsEezMwWe3ndVUbEJI+An4eTvZxiqaaAyuRlzQNkwUWsBYmOfSSfF2bNWLaPVJEAgUCaFlYttCKvNglAkDJ/fJ87yNLQI+Bah1XjR65PO3FdxFmSlGRnnoRPwwXcY2WvCDJbaQU0jFfV6KOB7ZWkeVpMB3VYbRqMBbrcTUxNhnFxehPct7n0AACAASURBVNU0oneO3eL/AuDHYQkdWQnef6Q+PmCQI7N0haM/9PGDEq0x8CtmEzD1KrD43YDJA8CiWIHQoN1piGMzNZ1cYzS461NLS2dj7QD9dhm52ENoh2QfdNFhA6XVEgBNsxOjWYeFC+eQjidRL7dwtB/D4tI0ApEgjvcPZM8zmZVBktPrlgk6H1k2Brx+H7qtOgr5PPLZInKFKgYGB77yBy+hbWITbIDVk9O4dGIecw4fqqUqpqaiMOp0ONw/kugivcmIM6dPSiB7uVSD3+sTVoSO/icdHfwTJ+GZXMXm9WuwogyNnhpETrGrKKWzMDnccFqdgM0D10RUMoa7xQp09CKol6WBxKcrm80J8JtaWhB20fVXrsp+dPKRU0Lv1JlMCM5MILl3iJtv3hKX62qjjbOPrOLEyWm89fptXH19HZrr/+rvDbmZ04RFQlEttHxW/FrSJcShaiTAphAylcqg2ejC6/JJN53OSn3eaYMVZnsAeosbFpcHeqsDZocHOrNNioxRcvqHBnwf7I6I+8/oYZGF85cVkP5IPTUfHewP9QqMm4f/f/9SWbcD1AoZdEoppHfuIhlfw9LqHMxuC3qVIlKxONyBKIInFpFLHGLrziYaJXZ+9dBbrNCbNND1u5hZOSlW1q5gAOVKGf1OB+1uBzPz84hvbSNznELiOI3ZxXksnl4CjNTlGCTC5OD2PeTjKdy6uwl/IIDjeBypZFEmR1OzM7C7nYiEokgcJ2A0ARMzU9gjrbLagoN0Nr8F3V5FTBDoiKUd9OFw2WU/YFFVyJYx1OjQ7Q+xeuYM1te3MLN6Cgc7u3CYDJhemMHO1l200YbGqhOxMbXB2VQWy6dX0eg3UaN2SEfmgFF1plkwDA1o1WtwWE1yfMNmH8cb25gKRCifkIKedCgaERwe7MPj8cBg8cHidKPZVxEBqaMUpqci6Ler+O63/hidJqNb9HIM7MA99anPQTMkVVEHq7kv2Xt7Bwmc/xjppxqsvf0GzpxbRCERw9nzp1Ft1KAj1b3dhCsSQbPdR/ooC7vDh4mFRfQ0A/SqJbidisa0fuMu2o0+wovn4JsJoNfK4Wu/9RV4rE7MTM2iXG3A5vChUm0JdWnp0nm0tRpcfel7sBj06DTrUlh19QPE8kcw2FyS2wVtHy6XC/lEg0oaTER98HssuHLhERQzBcR3d6EzajG0NhHyeXFi5jTyiTz0WhMmlxbkxantdcRZjNmODocNeoMJVWbPaS1Y27iDp154TjRTMFrx5iu38O+/9j15+bW6QF3YHGPzAx3MBh3MmiF+/dd+GU4P3cUsGPYGaOXy6LQa0BqM8LicaLYJlNqwe9zSbeRkUqbaDupxgjAbDJJBxnWrM9pwnMrCQA1Is4J47EDiLpgr19doEFk+hXy+hnIpLx3/UMgLOy309Sa0m11kUhno9VbUMiW43E6E5iahMRvEHKiULSASnYbL48dhvoSvv3INr16/g2ang8j0BNzmIb7wwpP40uc/jeGgKw6kjEjYSVXw+996CfF8Hr1BD7VqVcx7mBebzxRFFhEOBRD0OvHYuZMwdVt4+tIFvPTG23jj9n20tFq4nU5YxMWzL07ZHrsDiwsLuHP3ATLZEhqtnuQ1kfzHIpPvWk5XOWDVklOoldQ7yavj1Kzb7wsAaTR78hyyUOY1YhOGTVirzSrxSr1OVwBYq9OVySBvH03aSP2TMn4UccB/ogkQ9Z9k7jCQm4hcJkQ6GsHQ3MQs9Cs2HSqliqIPjumaw74AxEg0KMcoiYDdrhRPdMClLbloq3TM4FPh9Qr4KWMaoWuOIigUWKHBy8jsZmTuwDqa4FUokVoVRUFnTQKVcMgv4JXulvQb4HrLp7MI+QJIJdMyveTUTyIGpImtplIEjSzklcaL4E+rgI3DIiyKYrEgQewul0O0RqVyHYVCRX6GxWaW68zzZDOk3ekJEB5PEXm01MMuLy4in82iXKmhQxMfLV1EjUJf54SfwI/xE7zedFQn8Bfqrk4jecfcI4SeSafVEYWT5noBn0uyFAk8GMNyfJSD0+kTQEcnTrIxxtMsYW+RRsm7Lk6ZSjfKKa8vyIiZrqwLAlg6HvL30bGUsQz8vJRhAsaULpK/nwU5Y0eSpM7bQwhFl2EwOcUfQn29usaMBxvTOsWsQ1CCmuaSeioRJops+d7bWQF/RQVWwG80DpcMR500+UqloqKikuHQqaNeyaFaztAGUQAc76XTY4fba5VBxZlTlxEKLSG2l0GtQWdGXh9Vjjpo6T83jXA4gHQ6jQcP10ULRTrz2HKGgJ1H5PFY8PnPvoDZyQnJOmQwPI3AqJFlo4uZs7yHf/704sNFCNc/IyLogi/19l/Tjw+5cv6/PUY+770O2o0Kk8hhsBigtwXZ4pCfyHVPurkMnjodiXIiLdKk68Dn0KFVSkjeHeUmDqcFmVQSGpNdJric0rcragLuCvpRIS29x2zkjtRO3JcYNbK/d8BdRCj41CnXGxXYrRZp5swszKJSKslz7/MFkUznMNBa8Y//6e+iZzZiIurGL37x0zg1H0Z6NwZvMIpWpYRusykRcs1OT1yQ+Q6dnp2VyLjhoKcchLXcV1ywu7ywuMMoZtPo1/OKvqo3otepQ2s0Y/feDnQ6G5bPPgJbyAujy4pSroTNG/cwE3Sg22+ixH3J6kFfY0KhVMDimVXEbt5EInGIaqOORx45B5vDBlcogr7GjM37O4jtHGFjbQ8nT8zg1CkfnHYbXn35OjS3//U/lJAX0hPoXsQHjA8gqZ7cYOlCyI4f+aF0aWp3mNkCCWAW7rvVCXsgArs/DJOdwc4maPVm6Ui+N9UTlx7FNx87KP3ZNTTePD88CfyrrjXldDbu7P1Vv/ujr/9xuQLsqJHa9MPZVIdo1wpIbb0LYzOHQasEW8gNjUV1zjX1JmC0CN3QPTmDXruP2J3bEstAg4hOT4s0wRiGmF1YFp63w+eD3eVEt92QIpXZZgSD6VhMaF2F47QUgvOPnkVkYRrlZAJHG5sIBIOIHabx0jdfwjNPXsHhURa3b9zGysklsaOfnZkQTdY7776Dz3zpV3Hz3Q0xE2EnU6vv4tnPPImZ5SnUixXoRduiwBNjCcgx52RGb3ZK8dtu9XDyzHlUigUkjnbxxFOXsP3wBixOkxi+7B8e4OAwDhrDTy4totpvymZntTtVsaTTiMtko8EAbHb2hrBbnLDAiHIsg1ayIsXSzNwk+r2WTMV8gTD0eg3u3b6PThvijDU5N49r167hkSuX4PH7cOPa23j1Oy9BT42H24Hl1bMSBKzrDXHp+adQim8isbcnk4nJE2fgiE6gm0ui08ihWy9DYzCLo6XP40S9VsXU8rJMsFj4N6oN+KbnYA0EUM8nYEUHidgxSuUqyqUW7P45LF48C6dPh2vfexVf/7++il/58i8hPBXBzk4Mr333TTHmOHflPELLsyJM37p7F/p+B0adBh29Fq4ZP8qtNjKpstBgIhMBFDNFXDh5Dun0IRKpfVy5cAH6vgZbG+tI59Lom5RRxaULz0DT6AndSacbAh3eM4e8XIWEotOhxVgArV5eELSnnpiMiMqFE47vfPNN/M5XvoVstiIaP2b5kW4l3W+dFiadFnaDDv/d3/3PEJ2xSkFYzOaQoZ20zw1PICSOYyyQWbBT2M4IEn6/2ahDtZCGttuX4s1sd8NgZd7jAgqJPKqJHVhNQ9EJ2knzsZgkt8wzNYeB0YyNt9+Bx2qG3myEOxyCxmiSgr1XbUJrYkRICuVSAROTYYRnZ1BvdRDbO8by+XOik2W20R9+7y3c2z2Q9RmdmIRhUMepsBeffPIxeAJe0d7V8nVsxJOIl8o4yhfQajeFBscOrwEG1JucIuukcNAOeY5GWKkpq9ZxmEkiV26i3GhDw9w3sacfiOnGZ559GidOruKf/NP/HYVKG+2+Fu0+0KXhBMGUmHGMwqFJvdNrpMg22yzS/SZdkpbgDU78xFxCFdIEMjSPImhgx9xiNCrKJKlk1FtqdaINZOwG5ReqtOb3QKb6pKyJMUmbk0dVjFG7R1tzZu/yvDmto9sjdYks4N8DcJwGmamvisJs0YomkJEajEUQqusoV1AFlatzG9Ma2XHnxIvTN6FddbvvaRFH5cJ7dYM0AZh/2FZdfoeDkxw36s2aGJSYrFbQQyC+e4DF+Tlsb+xiOKDjKRSg7nVH1D21J4/1awJOdJzKqkkYSwc2uUjB4oTN4bCiWK7JVJr3R3Rq7L3z/3MqKzo2sZ1Qjq2cKPV7OLGyglatjlyugHpDBchzv6PMzGo1w+8Pyl7CAGlOJHlvlcvlUM6NU2+5n6LJgxSWdI/0uG3w+hwwWZgraEFs/1ionqFQEJWqygDjtJB7gUQmEOyLqFK5aVJ4HY544Q+5xTCd0wlqw00GRufQrKcvFGgCPx4Xj4H/YxPNajWIM/DyyhKuvXMdrY4BE9MnEYrOKLdUWZOc8CuBqjQPpZwbuWWKzlPpVwXgj8q090LUx46vo+9R02AF1CXaQqZzqo7kJLDf74hW3KLXwOOw4PgojqPkoURgON0mfOFnfhZLS+dgNDpFl0tji73YsRTqfCZIgaYRS8DrkglhvlBCvlyVP6VBIPmCPC82rEz44k9/BqtL8zCOIiJ4b2Tq1OlJ3MY4g/MvrKFGmJZTerJH/rpO/X4Q9L03iJXYlVEt/z42l9P+Abw+muUM0Wk2cPW1lxH0GLGyvACjK4Kh1iTPEd1aCZQMFptQQruNAhr5IwwqSQybWQz6Vbn/ZmE9aNGGCfXOEDanG2aDFmjW0Rt0ZGLI9UdWUvoogXatJtIzeiKsb+7IXqs1GLB8YlFyR3OMrAoEZArfqJbh9roQWJzFQKNFLpbFf/v3/zfonE589uNP4PRsCDNLAdhtFvTqXdx+46o0Drh3qbgUNh1oMHWEc+fPYH8/hnQ2JxR7GrLRqdxudQjADQZdaLY6SGWKCC7MwenyILmTwNVrd0Saw2fTPxnB4rmLMsFMb93HcNAQ9kWt0YY3NIVGq4t2v4vVxVlsbq3DoDELi0qv64nuODy7BKd/EkOdG8mjEq6//BLmpozwegGb2QnNg6/+T0OiX3KV+TJjd1I1WlTkgsfHUb4OfY1RxP9agxUWTwDuyDSodNYYTNAwP2VEwxg9laNuzegR+EGq3Z87Bv8r8PM+wDMeZ9eolfdh2eBf+BB+9AU/HldgvHRGa61QKEhXmXqi8YvlL3ui7y2hD65bdq3oaEmtxDgbkn/vt9GuFLB2+3Wk9u7g3Oo8HGZAYzJjQNBUoMHFEOETJ5FJFfDtr7+IT//UJxGZcqF8FEPq8AhOT0gMPO7fWZOi7uyjj0gIKOk47VYN+UwOqUwG0ckpBL0uZNIpBAMBNEtl1cm1WjF7dhV95sQZhqjli0hs7YnL1ezCKn73d76G05cfx2NPXYGhVUX6cBc6qwUPt1Lotoy4cOEitnfWkc0e4gtf/lls3LwmdLRhn+J5J0ITUdgcJmiHLfQHPcR3j5DNUzPlB0lKkSm6cfVRLBxj6+Ea9NTLeF0YDLXY3z3AEy98En3jAIfZpOhifMzsNOvFvVHmHXy5kvLT6yPsCyOxd4RT8yuYnpgSmuZQZ8bD6+/g/q1bOHP2AhqNBt5+4w3J7XKQPmXU4/KVy9LZn6KrqM2E1155GQazHkaHAzOzy/jut76LX/1b/xU61SxclgF2H6xJxhKzblzhIPS6AeLb26hV6tjZ2YPPHxIaG6lV8ydOocupgjcIo80rGgSdUQOTvoNqPgOHa1qohEOjHT3Ypfgio73drGDtnWs4MTcDu8eKTreBRCKNWqWDdqmIt959C2dPn8bK8jL2Drag7bXwzu01LF8+h3S1gJtXb+Cxs5fwqU9/DNnkPmxDoNZooEHjlHIFywuLooVrtJt4684tVGtNvPD8C2JLfXJ1GWbqg4x6aB0WDE1mNPJlrL99E9oeAfcQ3slpmMwDyVoMBoNo9XtY2zrGH3/jLRxnaqjT9bHVFQoUO/h8yVn1etj0Bvzmb/73sGrSqBRzWFyaw/7uptRpFqsF7ogPrskJ6O12KYSpLey1NNCZXagVknB4/Ujsx8UGfnpxBXq7H9VMGcN2BYWNeyhkE8jkklhZWhDdTpGRIRYHErEDlP4f9t4zSK70uhI86b23lVlZ3qDgq9EW7diObDqJXpajoaSRZrQRGm2MYjY29r9iNjY29sfuRGhmR4YaaShpSIq+u9VNqsm2QMMDVShflZXee+82zn1ZALpFsSlSP7QTREQHGkBWZr73vve9e+49plCURuSp1TNChWZ2nnqkx+FBVNYK15bL44NrblaCfkdqLbrDDvqNBlL5Kv766y9i5zAOv8cpgFQ7bMNn0MHLrDyHHYMRp69ApdpADV3kGw3RVFXZoBlokM3lUasx3mIkFD2j2SRGQ3TDpJ345l4cWkoneL70NEwbOwgORjgWmZRzuXNwiAENWNQaMYKp83ty8kdLOkXtN96zRnL8bMJS48SYCgl/73SkcBV90jgPjp9D0MXoFR0resX4/MhPRdHTScGmBFyzG20wasZxHnV0WoxgujuVEeON8SCCn01XOam5CSDI0JSCfAzsCIoNGkSmQwLgqK+jCYkUz4qQSqiYYgByZN4xVExMOPUVKCWASvldXBSFMnnXqZQaPtI1CcJ5zX1eLwx6tbAizAzZNhkkl+7w4BCzU7PYWt/DgFmEjI6iAZ3IVZRilaZCoqMTPZ3ymeIqKo1p5RyRPsqmAnM7G03FyEeA6/g9FIrbEQ1RLQBQsZsfwqDTwefxiLMsPyOT5ZppSU0lyQKaoZhPzM7NoVqsY38vKueLejyCBxZ4ojtTj+MfoJLP5/XluSHwczgtMDDaQqMVFhZdlOkkywKUkR9s8HDyx0muTGg56RKQOhS6anjKL5ND7pnR3YSwuMgGIEAnIFGkPoOxNnMo9FO9iVpFNeZmp3H1yhoa7RFMFgfmFo7D4QyAqJZUTha7nDRzsqfEKCj8XYJDglieb74fmRu5XE60iWxkLC8uIRo9UNbE+JqImysNcVVsuigmRSqt4jlhIcVtcR4fevYZoda2GnVcuPA2NjZvy7Vwe9z48Ic/hkAgJGuPk9N8oYi129vY3tlDKpWV4+f3ktzAESfLegH5pFVzjEqtGLVnBInhgBef/+VPwWGh3lxh0Eqt/KNonT+s6Ljn9cw0pWGiNEh+mKTpiPmmUnSBlXJF9nxOn0n/9bBBbLPeHXb8uEXOD3vdncmsUkjfKam4zo+Od4z++NvRdF45DeOwxDHyGxN4pTzhO/U7Lbz49a8gH9/CL/3KZ2FyhTFSmzHstqEecI120SjmpDaZnvdj2C6iWUyJmZJm2JXmV7NchtFKUyU2QRTJWCqVQr/bReTUsjz3WtUWrl+6jnQyjaDXg6XTx3DpnVvwuL1yjzhCk3D73WhVSqjly8hmU1g+fkyi5WZPnYB/KoRaOg1VT4P/+Md/g9t7MXz8w09jdSkIu8sgtYZea0C/14K6wyzXGprlqpz/dKYomaZkY2QyBXme6PVqDHg/1RVDKpvLJNeM4NSgs4i0h/pmq8cNldWNP//DL4rr56kzKzj70IOYW13FrVdfgVWrRqmQQ2AyDJ3Rgq3NA+QrVZx/7jF5Flx57TIuX7iCxx65HyYTtayAPTABrdkFuysk8RbDdg4b1y7A7/RBdfWP/rcRKZ18QOaKTJ13wmixSgcYKjNmFlegtThgdnugNVsE7ClWq2MB+nsJvu+38N4LAt/v9Uf//vdurn+aCeGP+/E/e90//zMg9uXSNQU67Q42NjYwvzAv3bixqv3dDYm/d0jjbuKYZnTnn8drT95//BATA4BBG418EomNa6gVolg4FoHDa0W9UIAxEEChlMer33wZJ+5/GrMzc9i6fhnf+Mtvw+P249lPPoHIhBHxzTUYdFZ0an1sbRzA6vFg9YnziO7uIJPO4P7zj6CYTiB8bB6Jw6joRkqJNIqpDGqlEoqVurhybh8QtP0yFs8tQ9UuYlQp4Npbl9BpauCfXsHUg+cRjx/irW+/gMcfP4/IjE9MZPKxIswuB2iqWysXYbIahCL23W+8hHyGDlmSfIzHn3gETpse/V5T9CrJVEaKDkYXqDVmDAYMN7cgk0niML6LaruGpZl5oN3F4088Bd/sIrqcGLnsaLVbiMYPkMnGoBl0sDA3h3qV8QJ7UHW0SO9ncWb1HHqDDiKhENqdPja2bgsFioHV0b04TAY7XnrpZdidbqFOnX/qPF595WV89GMfhcmqhsvOgq2OkV4ncQWxaAZf+Hf/K17+yhfx6AMr2Li2JpTHxROLcHh8SOztirjDaLCIlosdeLvfif2DPThtARi0Zhzs76PR6MBk1iIU8WNiZgKbt2+iXBni5H3nZJqrMQUxGhoVPZV2hEG7glJyH90ar1lUaHaRhYhQIakP2Fvfkuy0M4/eD1W3ids313Fp/TbmTp6Cw+5EancX00EP5udCqGVykiM3u7SAXreNerkGe3ASL//d97EXP8Bjj57Hs88/j9Ggh0YhL13SQqmCa5eu4fnP/SLW374A/WCEWq4okR2cIkwuTKFRIrAyQG+z4o23buCr//17iGfqaPU5PSDzgxGzQ+n6E0yaNWr829/9RTx41o12oywZdia7C06bAzaXBRqPF9DbAYMHo9YQvRaLVmqPtDi8fREOjwuDdgfuUAhmtwPVXFa0mJVcBrevXMFoMMBrb72B++87jUhkAiOyHjtDCUmfmorAZrdjb38fb719EXPz8yiVqM3IY8Lnh9vJIkqLEF1pu100OCnRK3quZneIWweHYkJUyuekcNahj4VwCCZ290dDLB8/hcCxVXz/O9/DlYM9vHN7HWUx5FChWu+i02W+oVIsMrPW5XLCZrfJa3r9EXa295TwagMjADjN0giA4HSLhQmftRTVURPPaQLBEydEbLh2ZLp61wWbWjbqtjhlI0AhWJOw7QF1XUfuiMwHVNxD6TJJmqeWVDoWamJ1f9Sw4k+OZNIl4EdLaqheQsjp3N1rD+/GDdyZXikRE5I9N94DpaiXaSHZQdSJKqYkCqiS9LO7Rh9jsEm2EBsCR9b8fM+jZpy4zbY7Chgd0w3FtOZISzQWERH4UYdVb1QF/DALi3ovvs5oNou7I2mU+3t7mJ9dwNbaDtr1Dgw60teVc8tzLM6hEqit1A93AIZMThVgwUmXBN5jCJfHKQU3dW+jsX5LMUtRphsELRIZIa6ZKiUvk5l75TI8breYLXHaeHCQkKaeNAI4yeOkVEN9nxHBQBCZZBbFUlGAJyMrqEE6cvoUn0m1RgARmSycunn9btgkxoKvNQprgo6GzSZNUPqi/+T3JEWXVDcCBeU6jWA06xGZCcLmoKEWUKt2EI0mha7JaSNfV683xppRUn5VMJoMEkxtMgIelxObG1H0qJkbAh7PBBaXTsNscYjOSAaMI7VIAo4AzRELSzIlZVUpJjuK+6ySqyfUz3HwPI+XYFXRiA5hsxhER8fPprGK3+fBk4+fh8/tFoqnYg8zrglluUr7RMCZYuAydr8dU0lJqS4UyognUhKRQoOpQrEg0/xqnRMkwGJ1iJtvsVhAs05zoyHmZyfxcx95FlaC7jE57R8N/O6pabm2GKFmt9PoQ0FeyndXvi+vd6FQQD7PuDSNgGWvz3s3nP4eYPhTVWjvMWwRjajcAwogVZoe/F6cICsmPgIRjnIY7x31iS5SAYPKDjKCethHdGMdyd113Pf4/YCOTQYz2tUc+uU0RrU8+vUc9NRrqobI59OweVwY0jBSrxXjL8a4MA+WrMPJqRnUShXZ9yx2NzQGHWw+Lw4YA9UbIhicQLffQ1cDBOdXUNrblSgQrdGCaDSF1155AzaTHeHZEOZPzGPu9Gl0h0O888orCLqcMgE+SNXwn/7sr/Hog/fjsfsXUEgfYGFlReQ1vik+l4yIX7+Nw/Vbkl/q9Hq4IeDgIAWr1Y1EIobFhVlhFm2s7WJtfQePPHG/uCeHQlPQ6zWgifRE0IXuqINydYC1jSiu37iNk6dOYPV+upWvoBjfR/TmGmwWE3qDPuKJNHZ3k2j1NVh98Bw+9KnnkY4msHljH9evXsb9D53A7OI83nj5NUzPzsNkNGI46iKdi+GRZ57Cn/ynP4Jq48UvjnR6C0YaE9oDFYx2BwKTESkEaNCi0nB8MTZjkUU2TlcUMfOdIJQfrcn7UYM8JZlxvNH/I2ieChF8vNZ/UjT5U90qP/vhf05n4B5wJlk9GjVu3bopncXZ2TmlyHrfJoXy4CDFmeGvigPcPVNkbob9AVqtOtrVPIyqOlSdLLSaNlSkHJgs6NYqkt/SbLfhn5pGtzWkFhnqegGx+C5effUyalVOttx46NwSwjNeya389l/9Dfz+ScyfOImRxSjien8oAq3FAKPdiFa5hNxhAqndPaTiCVRzBaEhffzXfgWZdAqbN9bg9YeRzjEoexFufQ/1cgGjvhaZQhuOuWUYvD68+I3vwGd3wGPVYHl2UqhfGo8LzoAfo14PiZ1t/Mkf/QlYbesNTnHCjCUSOHViBQvTEVx6/VWYjRrJnymRW68zi54nkUxgIuJHo1PFyZPHcOXyZbSrdUx5vXBYGFXhw+zpc+KqZbBbEZieRLteRT4eExqbNxjAoNOUCWkxl0Wr3cfmbhTzy6dx4sxD6PfraNez6DbbqDd7WDh+Gv/nH/wfOP/IQ1Bz+mY0YH/jttAan/3oh/HOhWswalWwWrTIJFOYXL4PBkcIGrQRdA0R392Ey+uHwW5Ds1SHdqjG3sZtaK0ObK5tYvnYMrLJOBZPn0KtWEY2lYFGpRMb/06PVL46FkmfXZzGtYuXcezEaUydeACDIbNPq6JpMFsssFptaDe4JopQDbswGK1oNqvQmakVMmLv+hW4XTaJheDDtNZs4vXXL8IbDOP0iWPYu3YRIa8LiXgMyWgCUQ+7ZAAAIABJREFUKyeOw2wywOvziCah2e8jVSrj5AOrCE0E0W20UG/30S6U0KlVxKEwGAljZLIitbWDbq0JnUoj4L41GuHMow+i12fg8xCtWhWXLmziv/3F3+IwXUG9R4fCvmSZcaJBF0gzqahGLX7rCx/Fk08twIQeqvUKetUmmvU28uU8oLVhqLXA5gqgTxDNPDLKB+gkaQRa9bpEBKh1Jri9Xmi11HrxJtEIRSebzQl1b35uTibMnGLr+mrUK2UJ0iZdh+YSGrVBogl6w5Zo2ox0kLY5US6VBZTRhGzr9h4mImFoTGZsHqbwpW+/SDtKpHIFyVqym3RYDE/gg+cfRu6A2ZFdyUNceOhx/OGX/jsubW2jQKpfZyRgjTqeXK4o0xkztbkELDTsqNYEgKTS2bEjnVnReFBexfgjsmnE7p7FMHWhih5KmXNR6qU8AyXWgNo9TosGQCFflCYWiz5qebk3ST6Z/KziGHoUjl1v1AUsKO54pDQqAIpAiSCNRiEEo8xqI+CimQnpjaSb99pkL7DYViZtnA6JC+Z4ake6JHWGNEHhOeAEj2CUgKpRbUCnVuJnWGzz748KRVbz/H5s2oylouOAbs4jlZgQZt+xDBBqPoGRmDve4xqhoqO4CZ0ubfQbQs/SadWi9+J7Uodsc9ths5sRi8UQDoSwvxNDm0BLZUQwFBENTPLwcKxXI/1VoRoqAFTRHh5t9kq+HwHsSILdGXUl5/2O/kwJcj+KHeDkku6cnM5yTbAJwebFoNfDRCggGYHZTB7NRkcYIzwnorkc4xTJI7Tb0WjUZZpJnZri7Kk4tvIX4yL4DOM648/RPdnhMsPuMsq0VXKYVXqUSzXksnnRN9LOmJeN4IHgk9pD/jDP79RMEE4PnUY1ss4S8ayYVNhsNtF0sjknVFE2IrRqsZ2niRSB3+L8LK5cXmNPT7IfqZ0+eXIVZ8+swqjTw253odnpI57KodHqyTViLAPPtXK+FbLxEV1Y6Lb8NwG4XLmcALKxQakGjxs4feYYPvTMk3BR2zs2XOGUT9bneOqmXENlzd7bBH5XA/ddAOfe+pENEmUqSNr+3n4MO3sHcs7ZRMplc3LdqDF22e0COt0uhyJf+sdO/O4BfvyeZLBQN3oH+I0Uk51SSXE35non4LsjW/mnLHuPGixHq3+swRXnU+Zs3Dm3ysT7zp+ZJzzWJh91aUSzO44OUSqnI9jHrYO6uyauvfkyVh87q0zbmeZaSaMS30UtdQi/345quSQTZ9/iMoYaLcrZLMx6nWjTRsyzbDZQr9SQTaZkj+R9Z7LYYbW50WTjxaxHt1GB1eWBzuLEwGhCLVtFs5CDtkcDlyIO9hJYv76JZDoDo9OJn/uVz+Dcow/grRdfQTmRQijgECZSo6PGlZu76HWHeP6DD8Ft0yObyEJvMWP+5Cx0Lgt0NhsKBweoxJKo5qrw0B2UUpxiHg6HVZoS1PMy1o7PEYvNIZrY3b1DafAEvC543GZhztCJNhiaQqZQRb3DOlOJ2Tu+ehxvv/wiwhM+0YrHElnk8010eiphl5x75D5ZQ5cvXBUjt/nFWUxNTiK5sy0Nn9n5aWhNKmjNBizcfx++9Y2/gaqSio7MVhs0BpOSPaTcRmPG5JHX5vjPY8ct5erfg9feCwCOcNhRMf5PAs8Uvvfd7zb+40960/1zAi0/+y4/9RlgccSNgJx7ugyyKxaLHWBzaxNPPf0MdBId8v5UYD7oksmkaCZoSHD0i0VNp1lHvZhDNnuICb8Fg2qKih9Ar0G9RVqMXh6y4bllKQxoypKLJqDtNOCwDNHXDVGukXakFfOSRrkEn88Bk16DSj4vYaIDjR6LDz6Agd6CQXeIdGwXoalJVAtlVJM5bK/dEic8bmDn7nsAFqcdGpMKuVwaJoMZrSaNGlqYnw9Dox8K7bPZGqE71GL2xEnoHE4YbDb8l//wB1iZn8PxBx6AZ3oKtUwGrWIBB3v7uHHzFrQmOx5+9uMIzx1HOpnEzq2rOD4bRHZ/SwARizvGAQTCE0in02i02xgaVWgOW2jVG2jlmzjc3ofLZMQj952Rh3csmsWwp4F3wo/ppVmx5L568SrKDeDjv/Yv0euXoe3X0G3RFMYkE7R2zwC9NYhuNQ9Vt4ByMg2d3QWTzYp33vwBpiI+CR5m55yBrNl0DiZHCEuPPIvk1k0kozelg8hg1WymBLfHDpu5j8TubdQLFQwHKnl4+P1BcfYyer042DmAxWpGMZvH9NIKGqU0bt5YQyXfxNLsLAaqBqZPLktgfTqRQtDuRCGTh87qg3P2NPQ2N1rVEvKpffjtVqSiMexvbmBqOgKTkcVpFnA6EJkKYljlOakguBCBLTABtd6KtRsbUKv1aJaKaJdzcBh1QtWg8N0XDmPj5hpGg75o2ejG6p7woNNuQDPUYGc7jvhhCv6AT8y3mGXlnwyiWWugwwy3WhM+jx8m0uM8HkVjMsmuZBG7l9/B7mYG33nxEmLpMuqkFdJ5ksCPNuxqFawGNVxmLX7vt38BHksFFp1CB6MJYalcgdFqQq/Vk85qpd7E9OwUzAY6Q3fhcrvR45R40EelVBLKjNFsFZv2JrWV1H9pFIlBrVQXfZ/Tww6/Td4zSVq0ww6dUY/AxIRoiugiWqtWBXBpVFq4mKvHYlmlRvQwCrPRiFgqDY3Rho39JC7c2EBHb4HG5sDu/j5G3Q5mQkF8+oNPwdqrYSrgFUOZ79/YwG6ugc1YTGh6NBLQWQwol8toME5hpEx3WEzTbp7gxmqzI5stST9UoflwIqbkoR0ZXMjjSuEUKg8wgisWz+IRNBRKMZ+6JoNJOrUEQ8xv4/4jRD1SsOVnFJ0ZZ7GKfo46k86Yyqjkwh1NqPhD2iNqKDN62x3ZJ6mV5ddo05K8zZxzxU6fwJKFumJpT2ooz7NG7PxNVovQTgcjJaichm/FbEUmhkIVHU9tlIMa/1mjlqgoFq40Pqg1alLcjU38hRrI8yA0z3GzTYleUCYLYmKj16PRaMh3W1hYQCqZUKah7PjbTHD5nUJGInXQ7/ahmCuLGZXF4oEvGEar08Hh3i76XR63YoajUD0Vit8RYJDzLKMmBUA7XIy70COTKwhoU7SByqEpWYd6OSYWcaQNliuk3yvfmSYglM84XXaZ2Mkkz2iQa5nL5EV7qAD50R2tIC+IkmqgAO+jXzxOs9GMer0pzQ6T2SxaNquNhjEW2CwWyQPl9WzUGkini2i3eRzURir6SZ5nav4YOu+fcMPnd0gUB7VzbN4dHCTlmnOPolEF1y6Ld8UJlFEOjLFQYWlhHvHDLPaiifFsChKj8L/8u9/H3Ow8JsNTyBUq+KuvfAu3t2iqwbWl0MUVeqSiGT6iyx4dIxsojJlxu5yiCePEm2viiKK6MDuN1TMnsDA3A6/XrYDFI63ge+vA9wFH97rI86WKAvJoTqXUu5yUUmIRjyeENsp14HI6cPPGDXhcLpw4saI0Ko7qip+wimEzWdGaKvrHer0uz1Q2A3x+37spoO+Sn/yUsqZ7QN9Rn+WIR3e3VFLyFJVoDcUtWHHeVBom0kCRUHtKG1pCt6fDpXKH8PqM41NG7BK0sH/9DXh9RjTKeZHh9Ct5aGiqVSpiMGiLjIWulfaJEGpl6tPdYlhEvS41fJ1GFfVKVdYT6xw+b8KhEA73E8jXm3j85z6EYuIAuVgWarUV8Qx1fEH4/W75fEotrl68gUKhBG/Qg8c+8kEsHF9Ct1bFwcYWerUKpqf8oo0ulurY2DpE9DCLx584B+2ojVKmLPegxaqD3edAYGkeZo8TtUwR+1c2ZM0sH5tFr1tFvVpXYpSGfSwuTkOl02B7NymeDt6JoPgUoK9CKOiEz+ZCo1aUPbuv1iNf7eB7r1wQ8zJGPZw6MYNY9DYikQj6Ax1u396Vhlmt1YXBZMCzH3pWaK9XLt2UZ8Z9953B7u11NDsd0Qy6vTwXaQz0KhQaBWopx7vLPYtAeih3RrvKNqc8sMY37R0exntWOmkl8rIxKhzT7u7ek/cKoccPhaO3+FEA7t47i3z1I6OY8Xj/qHOkuHb9hHffz37s/59nQFlwqFVpQMIOiRaZbA5Lywvi3PTS376IB+5/CFOTM+9/fKMRqrUKDmOHWFhcgkFvlPuA4bHVSh7dVklshb0TNui1fZRjB8gnEmi1B1DpbZhdmYfV60G7qUK9VEC7nkdmfwdeuxWhsA+7W9dhckyg19Og224hl06LcYLJpMfu5jrOrK7CFfDDYLWgVKwgfZiC1WiANxxkixc3376ISqYAr8eLco25N0Zs3FjD8dMrWDp3ElqdCp16A8lkCpH5OXRqRUxOToileGwvKZEK8/edRTaTxfo7F7B6/gmYPBOy6bULWTEPoAGEyx+AxuKAwRNGvdqXgNJuI4t+/RC1XFwooI12DydWT6LdbYrTJp2w1EYzEoUMrBY7nHo7tq5chW7QxtSkD6HJIFwON9xOt7AJOBlIpWKIHabQU/nwzC99HipNC7fffhXVbArTy4vwTkcQ3YzCbCZQsUtGWykWRSYRl2y1QMSDar0kYeHU1cTiCRQSBVids3j6134LjUYBpfQu6s0a3J4gBt0O3A47tCagEN9BNZlHqz2Cb25GJg/7N6/goWeeQDp2KO7GtIk2GM1oNqrQ6i1oVZtCd2QchG96Cho9zTOsaOcKSO7tkrwFu38a0Dul4BqhB4+f9s9VcXzVggJtLRKHVaQKJUyEfLASLFczmJwKiAMmJxS5UhVmhxuqjlIQYtSX4OJ2rwOn14tyoSRuYtVcTsLaadDhcVrQ64wQT2RRKlVw+r4zHBNIODJpjUJj06gRjkyKJoT0OzpVat1+eBaPoZBOoLh/gI3ru/jyl1/B/mEezaFWwJfYnAvwAywG4MT8JH7vd38JFlUWTqtOXgOVUYowg8UglMnucIRGtQaXz6dMglQatKp1VLoD6HVqcTLVMevRTCML3gsZlGpV9JkfpzNB01MjmytgcWUJkYkg1m+tSzeZpjCcXPkD3rFGzYJSoSa5iLxWtWIJ9XIRVqsdjVYLUzPTGGr0iKey4mC7E01iK52DxuPDfpzW8EWZIjx3/gE8ND+JCY8dhWYLf/nia8iUu8jnC5idnJLJWiyfQTqfl64rC1dOWRjQLQHXpMlZ7chnSddTgB8BBo2YeN4lQH2s3yOo4LYlNEPRPCkB29xsWFwTSFYrFZkg0ZmQ64zvR2BB7ZX8HQEy6XtjbZoUWOKAqWTiSa4uQZyYe6hg1BmEAsqcRaFW0r5fRbDYRafVR7fD6ds4lmao2NsT0JOyaqSGkWtJPcKQUxG6hapGEgPhcDjR4sQ/mgPtvfm5pGTxeymFuaIDVN5Lp0z7OMWVaRvpfdQPKZMthS6qTHAGfQU8KfRUxaSLTpcEWgGfT/YwteSyqWC0MPTZjE6viUK+BJ/HK8d7uJ+ERm2G0+MXDWa7XkcyHhWtKt9TTEPGekKePk4lZeLKyUKP2tYuPF63FLDJRBrDoTLt5LmnAyGPSTRtQxredeW4jyZZcjUJ6DjNFGMSrnWDsDT4O0EYS6+j4yT1kMU16ddcWzxW3hd3WSqK4yXpvDyHnMpxoszhMZkDzDm1Wk2yftiQ4PW8eYsdfxWMRotQVXmOJfJBAtkBp9uKYMgrE0NOgtPpAvK5kkJ3J/DjlE6jZPnRXMdg1MJm0Yp5ztbmPpLpguLeCRX0Wh2e+cDT+J9/9/ewvHRcNLLf/M4ruHJ9TdxGFbo4gZ8S9H4UKC9xD+OsRl4TaiPvO3NCnhmdVl2aDjxH1CC2Gy1pOni9HnmuzczOyPk8GkX9UI3cHeR8z+P//YYF904Fx2ZE+WJBwLbFZJbr0qg3hOZNV8ifFvgdTXZJ2eZewsY1TUl4HX/kr3/oON6vBn7PlI+fIZEk7/17WcwEfcp+wjXRbjeho/yRGmctNZsD9DttaUY3qmSYsFnnh8Fmp5OK3GPotTBsFFDPHaKc3IXbZ8b+7XUsLh9Dq1kWZgpZP5z2hcMRxBMJ+CJhWJxOyRBtVlvIJAoY6jTQY4BULC65rXYHzZdMsh/xvszX6zh5/rw4qDNeSWO0IpGIwx8O4NjyAka9Pl77u7fx9uuXJUrouU9/FMdOLOHia2/BbHBAxYaIh3EpEDMsxh6VyjXsbB/C5bbC57Zj0OorbuuM7eoN4QmFoLPqMXt8Eb1GG6ruEPVqCbVaWZ4tjMFp1uvwed1weRwyYNvZiWLh+DK6nRb2tw7k3tFpjOIXwZqgPRhhpHPgr//qBexuJyUC7A/+w79Hq51BMZ0WGqngs0EH8cPk2KlUh8n5OXQHbBraJAYr6Pbj2o0r0Oh60Bv7qHVq6OiBvVzsHuA37nncy9mUmlpG2fwUZWzLjYNFwx2ewh1KhiI0Fyevo3bBePR+J+zjzmuVVXbXSEY4Lhj2+sKVZ/dUNkZ2FiiS5+eJ2UxfOt/SFaPpAzeNOx2Xu7SU96/wf/aK/5HOgNIdHSJ2GJPQ71KpjLmFWajVfbz08oswGax45ukP/hg9gRG2dzYlI2lhYUnMPxrlCpL7W9BoOwiGHNAa1WjWi+JCWc4XpeOtN5phY9jmSIXYziFGrZYYgzh8RiSie7j6gwtYPXsSw14JS6sPILkXQ6XSVKgszMxstWTiN7e4AKPVCINehcPdPRzuHWJ+bgGxw0OhQmoMRkQ3t+WBH56dkaDdl7/1Mmq1Bp7/xMfhCXoxORlAsZRHtVxDK19Ev9dBqV5FIpbG8rEVBCYnJDaAD9meSod+bwRVqyUC6VyxDJc/jPDUFDLZLDQ6A1LxDLKpHOx2HTxOTgvqGA4MyOQb4oBWLGXRaVdRKdVRqXbQHfThdnthZpRCJSd00mDAKUDK63bCYTOj3mwhFs2h0+thhZOzCPV/TvhmZpDbu4ZqNgpfeAbFfAlrF29g2FRjcuE4Tj/9HAadBpLbV5FJ7kBtVGH53H1IHexjd31DJhmJnUOEJ47h5/+nf4tqs45BtwaNpi+7UrtWAzpDtDplOMw9NCoN6N2TsPmCGLYayO1swOKkRkexlR+2e+KoqtOa0OxRt5NHKOKTvc9kNqJRbaLRIo+pgVz8EMPuUKzbSfWcCM/A7PRArSJVHghMutDqVDGECVb3FDQOs9BOR60qOpUsaoWM6KAYO3D90jsIBiYwrBN4VCTuwzsZgs3tQI0Pya4y1Y7vR9GoVsVpjKYL/EVqqcvvlYlluVBFIVdFtpBHcGJCMobmF+fg9rpkytlpttHoq2DxuJHPZdAoVbC/HcWFC7eE6lmrDwRkcT8m9ZLHbDNq8Mi54zi+aIfPqkxFdCYab1ABo5JpGI+3VC5hZioiBixavQEjlV7Waz6XvaNpowkPARyvW4ZFpMaIjm6I3rAHh9kmOXTs9LosdmxtruHY8nFs0HK91xMNhM3jkAYL3aSHKh2KubxQoklH1ahUyBdKYrzicAeQyhSlqKYr2jdffR1lvREJruFCCRaLBQsTXnz84VX43VZ898JlvL0ZR7ZUh2Gkwr/43CeRzeXwxtXryFRrEoAuQyFGmxAgDAYwmkywmC3IZQoC4CT8nJO48WCPIEgn2jUFHClTDIXOJs+zsTaOLyEAIQWz02mC5g801reYTMrEZjTA7Pys0DiZucvBGsGHZOh1uyiWCnC5nQLc+MQeDVRCUSbPtpgryhSKzphcay4PQ657qFUa6LMhL+Bg3LxVU9dlHE+yehj2GA2hxDPIM14C3A0S3YGhFnvbhwIA2YknsJNCckxjJYmPXQMCP8WJVNEK0YFPgbvjiIexcI6/9cdxAtzbjyIreK4Zs8AJiUw9xalSLcDP4bVgqOphe3NXGkyh0ARiezF0mkMxn5PAcb0W+zs7MlHj9RDtpRggKRNAAm2JrhLKH2N02qJ5Y2QDA+yHfeWI+NlsWvB3njOeE/4sz4+oX/g8ktBCOk+KY46UQEpeIJ0kmXs3Dqof8u908no2LWmoQjBE6had1hU0rBaqNJ8vpJpzascpI9cYATHVWBK3YDZKJihjF9qtHjY394Uyz+aKrBFuVXT3Jb223xUgv7wyC6OFuaxadDsDRA+SnGWK1IAghKuB35kglw1Kj8uMuZlpvPHmO2i2CQgUyjF/keb6u7/zu/jt3/zX0OkMSOfyYpR16eoN3FrfQp+mOUPSQ9kIUjL7jmie/PkjnZ/DasSpY7N4+gPnMTU1CZVKJ+CP5jZ0OabZDmtHJ6NirFa5jnfmEj/l9O29ddEdCvCYsi0NlqOhyJFL/U9ZTPGeoZMq91pOrJnjS2B/dP+839tzzfK+5fkbz1p+9CjwHmArx/cefd+dWYw0I5SpL/crnvtUbA/DbgNoNmSCPjM1JY6Y+TxNajyyZ7BBZ3V74PT4UGNmZTaJbjEJo6oDnYpGLAu49HevwmpzweYwolUriaN1p8EIGK24rxqdLiwcWxJqN91va9Um9g928MgjDwpK5W1KravLbcflK1fl2TQxOQFfIILNtV1ED5M4fvYszCYNHG4riqUyHHYHbl/fQm9kQGhxCoGJAF788tdx5cINmI12uZ+m5wOYmQsg4PNCgyEScZqGcT8m5qHeegSbxYbesKM4Jmv10rDlcW/euo0hQSibqnXKA5gD3JK9otVswWI2YW5xHq32UAYMyycXsL+zL8ZaZJXMzc7A57OK1CGTa6ALB174zuuIp6L4+U88hWeeoQ8A30+DdrMmUhnNUCWO45l8FflSFzavFz5/GFNzp2F3+VAq57C/dgXJw9sYqTuIHF/C1777ClTdbGZUrdWRTqTlRmRnitQJXuxGrS4d8mqlJDar/FWp1BAOT6HVrCtC6OFAodhJh2wIi9UOg4U3IzvjdTRrzP4ZwG6zCVVJERn3pevM96D3GEf8pBGxI89VyC4KX0chIwXQ7Fb3R8pDlpuknUW21gyd3Q2tgdzo97s1fvbv/0OegTEfnYUMHyCkwNy4flPE/A898qDYi99au453LlzBv/wXvylUmHc/Id59VliAXr12CYEJHyZDYST29qDp1JHYXxNAcGx1BbVSHsVMDuHFE1DpzdDrrbIRHWzdxv7NNag7PdHOzJxcQr2axd7WBq68eRVPPfccQgEbfDOT+NaXv4p2pQOv2ydmKuGZiOSSsTPUbbfh8riE5sAcGuZX1YtVXL9+A4snTsJkNSK5t4/54yexu70lmUNrNzdw/pHHxMjBbLfAYqPmxY39GzeR2N+FzelAsVyWgoEUyofOP4T2oIW333wLs9MLUkgyn+nWrS288cY1/OKvfgEX3nwNLrcNk1OT2NvZhcNiwPLypHTlrlzfxjuX1mFzM0jbgXa3hmQ6LrSEw2gMPpcPAZ8TGnTw+MMPwmqi3qQjQdQsKA6TGZSLTYRCEUzPh2GiYxesOPHwebSKe+h0avCEF9Bv9/Ddv/wGupUhkpkyHvzQR7H6zAcQ37uG25dewv1PP0KbCXzvGy8htr2PQDgInVqNjZtRfOzzv4mZk6vAsIFuM4nhoAu3J4DD6xugaV4+F4PBHkD42GkcbK7DqB7g5ttv4oOffF4KIWboZPaisFtYTDmQpeukToPZ1eOiJ6skYti4vg6t3omFlTlcePX7CE6EodZpkS/kMRGYULQiu4d48oPPwG5So1Sq4+3X12Cy+GD2O2AmcD22CE/Qg1omjkY5B3oP/uCFF3FsaVnoeaVCWXj+7mAAtXYPEwEfisWM0PzY5Kgx/89mhUGngdPrQq1A7acNrWYHqXhKJqutfg/hyBRC87PiPmrz+KCiK5rOjF6rDVWviaFqgFqljK0r74hbarnO/ZzsiqE4iSbSnCRWYdBo8OmPPYugZwSf0wibzYl8pYFylREHBgGABrNecvsk5sBmhTcUlAKYNDtO7PYPDiUwnLmLc3NTaNRbMDu8KNWbMLnNOEiTamuBXmWAQWWALzQlQbiGZlMMjbpNdtzrUkkHQzTY2UCh2sDM0iJCoQCqmYRi5W1zCLWuVm2hVG7g5vUbEjNwaXsPdZMVyXIb6Sw7+Vb4bCY8sDSNYa+DV6/eQL7Sk30k4vXgN3750ziMx/D9d9aQqzdRbdTl+UT3FBb+pNy4PV6JguB5l+JLIha08izj95RGglimKayXo+mESqXY4PMZJhOZAamh1Gb1MDs7KbqiVDol01OJYpBjpj7Lg1a3JRRMFqKFXFE0Qfxex0+uyMZGLVSz0UYmnReDAd7/ZpNRwB4jDdwehxT/zJpj/jWLRwWcEIjczdxjg4DHyHXIeAmBrBoVXF4rnE4r1NChVm7JtEihnPKcDCQ0meeHgIXufgRwSn6eUvRLbBTB7Hgblgw4Qg26cLYVEMrXssAjMCFlm5orvj/BBr8Tc/pIV/SF6F5nxcb6lsQ6TE9PIRVLolZqoj+gQYlOmhSdlgKmeA1E+8gpFnMS+bnjSayACNYjdIzlpLHVRavJuBXaz49k8iTFP/VvdGcFxChI6KMycb1LmBPgJ+hW0T3y2tK4RYpXxnz0CJLHGYYaxXGVoJAAjf/O78Rrzr2A79GqtwVcs77i+9BBWXE/VXrzPEYyN7jPSq6fuHlC1iHvBdZsPG98b2bhzS1EYLJqJACbk/ZDBmA3GAZPYydlMniUeWgxG+C0K/vhjVtbEq3D19BBm5NZtUqLCe8E/s1v/Q4+//nPSz4hJ5l5GkzduI0vf/WbaHT6MvETBoLQiPlsUFhc/H+uWWq6jNohji3P4jOf/oTQt49MI+9VEUmkxpg2LX9/RC2+g1zep+q5M6H4B5DPPT+ueOIqFNW7Q4+xE6eAzXs1qffYT/wYhRfXeaPJbMIuYrGoGFaRPXDnkN412VM8McR8aEwXb0uToCOmV2ym3O1w//DjOnIjlTVzT+18pFkVjST3o3GtLgwF3ouDAZqlLEqZA9hHXVx87ftIJ1OSY8j11WgxoseI+ZlJaagwxmR/d1+8A0J+F1xOM4I+Bxx+G2K7e9CbrOKaXS3kYLOYxWzt5IL2AAAgAElEQVTntdcuIzS5gEKphnK9gqXFGcEeNC6KTIUkM3R3Z1/uR4K9qekJmTz2yGAY9GA1mJEvVCQqotMa4c0330QkEsDKqRXYfDaRhAxHRoljeuFLX8cb330NzXoDzV4P7V4fGp0GU5EAZqa8mJ8JSw1DXoJWq5cais0GpzjFD+ELTcBi9yC6H8OFNy4hG8+jP6xjcXEOTqcLjWZN7h/mgZKWSsOkiWAIep0VKnUfCydmZL+mRpZNJbohM5PW73Ejlyuj3FJh/szD+Is//TP0hw088cgq5iIeWK16NCtlFONJeCnX6DahM9qQSJehYl4q1FhYOgE183qpgW+Tx98F1F3U+h1859U3oLr4X/7vkWJXXYXb45LROZ3L2p0mfC4XwlOTopVicU1LZ3Ze2GWhaQA3GLo9UUdBMwud3ohuj6GuBnkwVyplGPU62ewYEE+thoE2NuxMs9Bt1EXUqteqUalURHRsMrJzphG9CDvF7CKQNy9dqyHJUyP0+1qo9R5MnH0YWqtLMZ/5ScDfvbvI32v1HD2N7tESHm0UPyzVctw5+Qfv86PW5o+xEfzsJT/eGeBGRY1SKp2EXmeQEFYWBqR6PvnUk9LhZcflz//sv+IjH/kIJiORu6LvezQAY6NzFPJZ3Lh+GSG/G7VcDk4NMGxlkEkdYHblOHpsr2vViKysQqdzI32YxI0Lb8HnscCk7qBTysFotSGaiOH0Q6soxXaFgmC2uXF7Y0+6Oz//i58RmkGvWkN6dwftVh2lRgMPPv8RsB1668230Ks3YLMYpcCKJdPwTAZRyuThtrsQnp/C7evXJZ+Ign932IU3L15EOZ0XB9MX/uZbiCwu4b4H7oPbaRM6xM7aTZQqVaj0FmQTGQF5H/josxg1y+Jwx82ClIit7T20uyp4vRMIBwKih+u0a6IHysfj0KKPQrWG7b0E0lkGvZvFkt9staBWL4kN8bDdR9DnRbVWFkqRg3lunToefvB+7O7uIjw9jXQ2Dy00yCQyeOT8Y0oem0aLM489CP+cH+mdA+isE4htrmE24sf61TXcvrEuouiTT3wIpz7wILrlfQxbRexvRfHG994S62aaj5w8vYRXf3AJpaYWn//t30GhkITV2Ee1lMbS2VUUDw6ku5jK1+EOzsmTT2dSY9TK43BnA2c/9LxMToZDDerJBHrVPHZuXEI4FIbO4YXT74LOaoSq0oJqYEAPOpi9LnFe1ev4gKxBZzRB1e3j5uUrcDsDsDpt8gDot/XYWItjMGwjOOmCw+1AMV1EiUAx5EG9VhFDGHYHdWYHnC6vxIKwYWZ12OAIT6MU3UViZwv7W3sw28xYOrEkQI+Ol9T50ZzgMBpHvVTF4rwSbTE0GXHp7Yti3rVw/Cy8EzMwmBngDIzaTRxs3MDp1WPoDHu48eab4pxGEGYwWgQg2hw2KU7r9S68ThtWFoKwW9ToNfIw6AyAPQiN0SkP82arDY+P908BpUwCJ06vwBOaRJcZiI2yOGLavEFcfPuCmKssLM3j4qWbMJtdqHfLCAQDKPUaqPTqMKk0WA4uYn87hZMnl1GIRmEZG6lkCiXJqaPTHy2089U6vEE/lk4twuIyYtRoY/3KLYQmJ6AzGJHM5uAOh7G5uYO//e4b2KUGxOnC1s4hun2GWjtgNSt7B8Pt+z0W0xqcWZzF7//rL4iR0R9/5dvYSeblIc7sO0U3xUmEotFhEU8wyI6v3x8Q8MSgZyUaQQFLbO5IUPXY+oDUN8WMQqVQNwdK7ADNNTjJmJmdgoemB5WKaI16PV400nY10hidmVWouyzkS4WiBJf7vX7Jg8ql86hW6vLMZnFJgw5myFEzKMHwVosEoHd7HSkmdRolcoF0LjrpCslH4jaVyRX1hZzkqLQEsWzemuH3eyXWopgviIMsCyNOE8WiQ2hgSjQA/5/aTWaeDXgMYkJDxkFP6H8yH6RhjUTm0PCCxcpITLaoLSTdlWCYtC6JuBgDSznfeg0CES+sbrOYm+QzBTEGos4vm8yJ9pDNaeaeCi2X51/c+lWwcFpOMEyRqihUlAc1gZVSXKvR7Q/ERp/GQb029ak1AX2KyadiTMJpDYvfuwW5UpJIg0Bexia5Eq/BglWuv0xHqbtTaJ5HURaEwspUWHF4VeiOdF0dynFL7McIMFtN0Bm0AjjpKNvv8jVKc4HXTAGPiikRwR/XE4+Xz0j+G6d+NIjx+e3Q6BS3UzZG4vE0yZtCd+PEh+eK68ZmZeadSxwwW50eIjPT8v9ccwQcXBu9Zh9uhxv/5rd/B5/93C8InZWTcE77/vD//TNcubEmMSaK9ksB2AQVyrSK31stE8VHHjyHfDYpMovnnnkaPq9HmW6Pu/ziKskIoCNz+bH/oGKapAAxhTR8z/Dr/SieP6LsuPe6EjgzfJ2GL6JtE/o115FZ/rNYrbJGj3I2x/qnf/Dd+d6VSlUaepVyFvMLJ2C2upWQ+3FO5J0Cl6ZCvQr6nQq0BiO6BNLdtrCOGEVjIA1Q8UcdNxzeUxuPseBRa0J01QJohSR+x61WjFm4blhvD3tQ9fto5cpIbW/AhAbSexs4jO6Jc7k/GEa3O0Q0touV41MYDjrSkH37wnXMzsxi9ewKOmxQmk3whTywG1TY2boNg4Hsny7isRiOryzK79F4AZ/43GdQKRQkT5Hr4+Kbl9HtqvHRjz2Pg+i2TI3Xb+/A6XTi3H1nUEjtweZ1wedzIRNLiYnS9OISLr69IawPp9eGpaUZ0eWZ7XQw9+H2tR2UE/sSC1KsVPGdl7+LRneAUDiIT33yo9Bp+nBY9cCghUg4LJF2NmdA2AM3rryFVDKGlWMrqJSb0tDd2NhGrV6Hy2NFZDKCXrsDi1UPo5mOpB2hjfJ5YtIaoVdroDWOYHUZ4eBgrVSXfYZTPzJTeNx0lF0+dhw7ezF4vUG8c+ltqNDB/fedEkMYvQpI7O+Luy8HDXQv7gwHUJksSCZKKORKsDh00JnMyJdqqLVa2E3EkCgXUac2+sJ//PcjdtOUrQZCcztK8GjW6nC6HOgN+wLsyP3udrqyiZpMLFDqsFgMUtxSGyTZRToDDg6Yg+UREMeNjR0iCrONzIjpcFzfFZci3hzc8NgJ5AOA1BUWmTwJdjt/hm5HJiW0ta8SnUGuUEC3O4LLHsHSox+EMTwjuRnCJVbu+HePuf+xN/s9POejd/qRHO73NFV+YoenHw/r/OxV956Be62Px9bQXFs7u7uyRhcW5qXD+YPv/0AoFJ/57GfGIbYqxYlL8VaQDiT50rfWruLS299HyKpDyGbCoFNDOBKCwWyR9ecITkFrdWN/N4r1SxdwuHcbH/7Y8+D+UEkeIJOK4Qynad0OXJNhNAt5WY1mTxDXL91Ev6fCqNvCoN/AxIRPROzJg5hEJkRjCRw/tYJUPCq6LLPRIEUGH5KZTAr5TB6TE1OYXlmSTphBbxXx+/kPPCSF/luvvornP/G8mI0M1UYc7B/gI5/8JPZuXhOwlU8mMbG0IEXa337zO9hau4XPffrncO3KO/AF/FhcXBJQNxGZhdEfRHlvF7lEDI1KRSZB8/Pz2NvdweyJY9Kd7PSGSBVreOfSLbzx+jvS3bWadNCrgYDPg0KhirnFRdHlcUoa8nkkE4mgKscsNgYG6/U4e/YkTj+oOGpVOz3c/+QHkEsmMLW4gs1bVzAxYRejnkoyjly2DP/SaYy0pDZasXvrBstUxKO7MFrMsgHOz/mhHnIawI64GS121DgNppWzWo3Q0gLMoTDq2QoG7S6K2QSCy4vQDVtoZNMwuP0otXqweUOi40GvikY2BYfHi+TuLlxBvxTGqc1dXL96G6VqHZ/91c8gsbeNiYAfmWQUrWYT03MReCansfnOdVgcdmgMFly/uI5BT4MnnlxFq52XCd327V1AZRIg5vYHxHgntbOLuVOnoLNaMNRRFzNAJXYAu8UBjUmLva1tlNJFWBlcrSFltQSjyS7OqmVGiVhtAsgngyFUSnlMzYRhM1vQ6Y2gMZqQjMah05lhlD28hWI2LVo6o8WO2+vbSOVKuLG5iVQqg2KpJhMTMju0WgPOnlzGEw8tY/lYBG63EaVkAiqNFdFcBXMnTsMXnMDmlSvSiCE1v99vYyIYwf5OVKZT4cVZ9NsdWds0JuqPevAuLCIaTeBP/p//Cw899BC0LgsOiykYRyqcmFhAv9bDfWdO4bWXXoDDbkO11QZ9KyLhabz4nZfw2d/4dXzpT/8Mq6dOCvAnACA18bBUxnwoJGYt3UZD9GmMLtDoLfjLv/4y6moDLt86QCJHEwG7hGOTJs4ipt3pSWG5MjeNf/X5X8XyiZO4ur6JL/7XLyGezqBcKQmgEZpWu6uAPk6R1IrT3Be+8Ov4hV/8ZXz1a1/HK999BTNzEXQadcQOo8hmMkoMAKl348kP4yEIJgj+ZOInQIsTwB50RrU0dZTOcQe5fF7C1NmxJzvB4XBIc4CaQwLxVCqNeDQu8Qykyx6N1FQ6lbjB0v2Tz2VqzcSlU6+ArgHB7lAlz1tOuUhllXBxUhDHWjU+YzU6Gm4oRg/KlE4J6CbllXsqgSg/hxREunFyD+bzn8CP37HdooaxJpRdMaGRwlM7NvdWHtg8Tn4mIbLQ30169LoKldREIEFXWgGHinvpxLQfFqdJAMXttS0sLS5KdlbikOYKBN3jPMWxUTNrYx47QapMGO/EHRxRUSE2+6RSsmjj9/d5fSgVKigXq7JHC4AcO0iK7o+aLBkIHU1jKI1RpmsSak5+02AgE0YlU1H5M4/pTpi50Bb5ek77FDMZnjNOKgmaFfqoEiZPehmn68yS5PpTQIDiSCqOiT1lDZEVQq2pAi4Jdi3QG6mN4rpt8pWwO8zw+twC3G/cWMdoqJgsDUbK+zFb0GLRYWlhTozFavUmJkITyvfTGTEYqSRPMJOio+kIDpsLH/jAc9DquC87YHO4sL27L3EJnITzBIr763hYdgSgxUxIpYLdZkUoEEC+kMWg25PsM/ELkjxRrkeFUkdQTBnB9HQE51ZPw+NWtLXKVP095eCPWwve8zqRkYjL7QDlUhG7uzsSrcA1EQgE4fP7RTPLyQu/G1kCXCucwPH78V4gBfZdOX1j+veRKT3hFSMjEoltKung903Dz6akQDhFo3t0j7XLSRQPrsGi6SoRFKWy7Fv+6WkMDQ6YHBFojU6RQckv5g7T9UgCJO/64MuEe+zdobjxKpNErhzl3ua9rMSUdDttlFM5fO9r38LW5QvQjWowagYiHXjsyUfQG3Rx69Y6Tp8+TisCmE19YQVeeGsLl6+s4SOfeA7Hz55AIR5HJZvC7PQEykVS+w0olZsoFIowm/QSCTV78n7o7HrE128g5A9J0+XLX3kZW9sJTIb9+Oznfh6VclkmyYVCDir04HPYZI+iW/FEcAJGNreGA+TLLbz5+kXMLMzA73WiVSqIi5bFHYZeZ0chtodarQSXyytMG7Xke46QScdx6sxJ2K1GWE0GyYhdX99CrtgQSqVZr8JkOIiV48eQSmcQT6axvLIsVFPWGK1aG9sbm8gXM4hMB7EwP494LC7Pv8RBHHazHb4JL4wWPYrFspiyOdxsmDFsvgedySh+BdVGU4xkDnbjCId8UGuURhQdQs+eXBEZC3EWHUHZ4Fs+eQJqmw0vvPAqkpkcWio1MpUyWuoh2sOeNHb7pM7rDVBd/s+/L20odmxqjYZYiFK3RODFKZ2YHAwIygbQaPRyc9PCmi5HFOmTI0Jwxk2wVqtLuC41RxS+kgaQTqWkS2M2mQTsHVE92PVkd4Q8dpPJJB1MLkXeNPx5hVmqwsREEFu7W6hS3NuiI5dWikyXxY+ppQcRfPhJ8hjuKlPfr73yY0Knf2w45z0DpB/zE372sp/2DLzXslmhKgDJRAoHB1HMTE/D5/PIRPCddy7hU5/6FFTMvFL88aToYAe93W2jUs3h0oXvo5E9wJzbiEmvC7laHQvnHoTJHkCl0EavUUMlE8VL3/429CMtHn/2cUytTKHfKkPda0CjVTq6BrMHh7uH4lQ1vbyMSoPBuyYYnW60izkMe3WMVH10WtT5qVGv1uBjgCdIxTIrFB3VCF1uZDOzyGdT+M7XvgWHzYPI/CJmVpbQ6A1hcdqQj27CMNRg8/otPP7skyhXyzCaLciX6nB4gnjxq1/DyROnMT0/C1fIBaPVIg53sf1dWC0GWLU65BMpyWhyT0ygVqeduEkmm2adCumtDaFzHGU8uXy8r7vQmZ145/omvvrlbwq9j76Pfp8Dzz39BJLxQ1y7vobw1IwURjw+TvVpQkLLclJydXoT9KoRfuM3fhnJgx2kYil0RwZMLaxgfX1NcnFOP3w/rl54E8eOTSMYCYgWspZvYGs9hgee/gzMgSmsX3kN+l5RqKjtfhN2GzvdHXjcPjRyWaE6lWttccmslYqo1/t4+DO/Lg5a7cy2aOxs3gAMJhN2N3cQOXUGJpcbW6Tt9jtweYxSEGW2d9HX6UVPtHvrJiZDEYxUOmhNFtiManTrVTQqFL6P4HSbMOg1sba2i/nl49JprzX7qBRqksPILm4ywalpCjqjFcdOP4ypY/cpnfRaBp1sEnarQQK4ByognS8iNDWN0LFFVKpZ2Nw2dPnA6HVRTiVQLVXgDkWwt7aOkN8j9EpS8quFKrSkg+lGopdkOD2DrxW7fubQeZBKZmQfnjq5iq21bVQrLVxf20CX+WgWZs5pZdpULORkmtJrt/Dw2Tl87Ln7MHtqAbtXrsE/tQizPyL0WF7v4Pws2u0B+iqdXPdSMo5OtQ4LJ05WkxSJnVoLZtKZrBa0oUI+mUP2cBfb0S1U1T0EIhF0i3VYuipYdHpMTfphMxlQymdlDVs9PplYsrO5fO4B/PWf/wV8wSDOP3YetXwGuXgSe7FDfOC5Z1Et5eAPekWXq4YWsYMYtnf3AIsbL7x+GftsAqg08lwjS4UhzhabRYrn+1ZO41/9+m/Iz3Pv2Li9hxde+QFurt3A9bWbqNQ5/VGh2Wgq9Fu9WZ6lJ06ewsd//lOw2Z3Cbjm2sijawy/+6R/jK1/5shSstXpDYgaUkHfFNZUg4EjnxWmLFGCkjYrBhg5Op+IWWqlWpZbjs5X02WqpJppkOotyH2w0auLSqeSBjWtAcG06ZPLYajWF5qkzaGTyymc19WOKFkwtkx9OClk4ktrMKRObaTQTIdCSyDFOXGRKR2piXyafUnGzxpQYB4WmSfooQaGEZct5prRDod0TxHCaRZqg8p5KLuCwR0BNl1J6RKhgtip6Q8VhXi3N4+GQ50UnmZi+oAsuiSfQY3NrC5PhSWjVOqFOcSorVFtSJ8fB0/xunGSJZpDMEVJLSQmV3EWdnEM6uPK4yIQiDY91sICp/kiMcmRqJoD/LlVRicxgQLlR3oN2/EeRDFKHUx88poUqGYA8B8pold+JxjNCCZY+Nr+LkmdHsCz5aQOCScX/QKenLMcMq8MqcTakhXdoAU/9IUGbOIbyElIqozQV+P6kr+r0BnHElWD4PpvtAwT8LsnNPIgeot6geYUyfeU502lVMFu0CIeYU0owSJdSvTRSGo022pKVyGupgAdOYsOhOUzPHMNITPcYO6KwvfjLYtZL46HWaCosMcYnjaffrA1FhzmepkolOL4/jHqjfDavGa8vj4dUQO4zBEBnTh/H/edWRU819kv6CcoMHjepsF2J3imXC6K1ZZRGODyJ6elZ2TMlKHN8f9UqlbHzqWK8dATs+czi+7BmlfuH03/BZOOgTQWdoVjKYWvzErS6PiYjy/D55sS86A4YGwxQz2YQW38bw0YUrWoBNrcLeg5eDFox6trYjuLE6qOwuycAjUEyuTVaPcyuEFRaMoiOuh53r6tojllsy3UemzhKbdSX55QaA/QaTWxfW8f3vvF1aAds2FSENbRy/AQ2tjaQzSYRDHoQnHBjZtoDl0+Fg50YSkVqR40y9fL7J0QP53JagVYN9VoVMFrh9AWQ3tuDQaMSll+m1sSzn/s5lGh8N9Ihsb2DodaIWqONfruBSNgn0Ti9Tkco3rlcEo16FcNOHxP+EGrNjlBM6YjqDbhgD0fk+XjzynXY9HphiDTbXYSn57C5tiamYmSpaHTMXiU7UYXpmQhml46hks+ilMtIHdZqdaG32FEs11GpNxCLR7EwP4sHHnoQZurpcxl5nqfSefg9AdElEqh1eg2YDEaEJkKS+WsyWFCr1OGZCGJ6bgoZukaXFBO0aCwm62Z19Yzsl6RpWp0umeQm4wmU8nRyXxWg12vWEPC70es2MTk5iVw6J7T+VL6IjXgG25k0chigowYGfH6wwacDDDSk4+348v/+m6PI9JS4PvHEU+zOwlFQIUiR4ObCsN+uADI+ZAjymq06LCaDFNZqtcLrpx6JbmrMTxKKgVBXBtJhIkrnJm61mRRr2L6i+xOnqnZHeLPs6BH4VSp1ki2kk0Stx+7eHlrUDfRH8l4Ei7qBHsdWn8LcUx+G2sBFrfxSBnbv4vEpf1baRWMutiLQvfvrzuD7nr8at4vuHfcdBYHeNTg9eqLe/bmfhHL6E2xNP/uRu4YASmiwcuK57qL7UdEQcTGQ2kIN25tvvIXFpQUEg0HZ6Dp9pZHQqFXRrOVRqqRw+eLrcBl0ePTcKQTDE2h2RkjmWti6tYPbV29gdtqDRx8/Kd3X6MYuVNoh7B4rZleWoFWTvtRDMp4EGl0kY2kYrFYEJ8PYvrUJhy+I3XQSHqsZvXoZ09OTmJqdQV81QimTlvDivc1dnDl3v9gaswvIEF691QhzwI31a9ehHdEZziGh5cVKG6HlOWBYQ/zKDRyuHyAUmcHlK9excPw4soUiwlMRfOmLXxJH0zPnzmL1yQdhtlkQ3d6Gx0uKlkrCoLev34DFoBUKZKVYhyc8A8/CItq1EmK3riGfK2AyGIZq2BGwyQ17fe0A/+2LX0Y6W5TogI9+7CkEAh7JZ1u/eQ1Otx0l0q4KVaF2OpwOceAi1arT7cLjdEMz6uHc6WMCkFnIdQbA0pmzcHh9KKRjOPfsB5HbT6CaT+Lk048gl8/i9g/ehhp6rJ5/Bn2VDSZvADu3LsFhoYGKB+XDXRRjNHVowGAzwOy0w2CyYffGumQfemdOYfHBj8BqV6Eav4xeqwGz3QmV3oTUYQaJWBxn7l9Ff9DCYNAU0KRXDyUU1rawgnalJNEXJqsLyWgGt965BrtZg7PnzqLdYRXXhM+rR7fFeAsfRjodRt260FpJTeF0jlO5bKaImflFBEMhtDosOPVyfvkf4z1Iy2s0mzA5XWgPVULhcgZ9aHUaUA96kkvEQoJ7bK1cw+Spc/i7r34NIZfywONDgqwvdyQomm0aCnHKajWZ0Ko3EYtnkc1VpQtpMttgcfpQ70A6mi9991XEUhnZIsns4HUNBtywWE0Y9VswDuv40OMnMR3xYXM/isjSWbicPskQXL+1iSCdQ11eDHQm9Gmoks/Ivu+0m0Uv3mh3kDw4hC8QhtHtR7HSws3Lt+Cx6uCZdCHeyAJ6I0rxEsx9NQIeJ04szaDXaSOTYqSDBRaHDQP6pHYGOPXooxKgrjdbJWg5dmsL/x977xksWXqehz0dTuecw81h7p07Oc/mhF0Ai10EUjQhEjRFVlGUzD+2TP7RD6lkl1Quy6FkgyzaIimKpAgSoGCQBoi0u9jZNDs53ZxT55xzt+t5T9/dgQSJgMUqlku+VSjMzvTtPn3C973v+6RiPIVqq46xuXEE/G5BUVbuPgAG1NQpMNDB0exEudPD6u4hHq3tYaAhu6SNUqkgiML42Cg+/fKncOncWQz6tAJP4PbtZWhMNqQLabx57U3EUwlpQNj4iVumls0Z0Y6X8PzznxA6U6lSksDpWqWAP/3Tr2Bja0M0TkTOaX4gBh39vpi6sGGg1oM0SDXLjU2AWghz++F6RoYCmwZSC0lvrpfqKOSIQrER00Ex0e1RI5NhFYJS9YMsOImc2ex22Wep8eLvc4+lZo5NpmpGokWtoko7dFq9nFNVV0ZnTp28B109WRPw7+wO29CQpKGioBIDMDTH16i6M7F9EyM2fhfSF1WEj/UBG0JSw1TUi8YNfXTbPWH/iKOkhXRji0zT2fxQE0rmkMFogdPhRqlShFbXQ2TEL9P+vd19QZUCPr+wIogOsrnkwEveTwyLVJogX8fjKZfr8h2MRvob8DNqqNZq8j1dLie6fSJqpMSylNAgFAxKXl6jRlrbUTSBmllI6injK1gTVeljMCwvxNmU6wGRFSlF1AKcjd9RbAbERVO1yRdEEVrJ/CPax3MkcQwdIulqE2d1WGBxmCVoPBlPiWET6bGsqfha9UcmBHIPsJEkw0rHJlqQQBrUtKTQt1kMGJuIiLaRBewQxFZ1SOD9qSAa9SOby4hFPodp6WQO1VoTfUE/ea+pQ4p+pwer3YPJ6eOw2Gm+pOZNHlnBBMSZM4rtvV0UiuVhU6hGeridVoxFwx+h6dwvZBjQ4zFYRKdOZI3yH2pOzUZFNM46atxNCq5euSQuij/U+P24UhtNX64zDdLisQMUSzmhNAeDYbicXpjNNhlS8JyqRjnqoIIXWc4TQQ5GbUi0xlE1eqR75VCV1Fw6w/IGGP77oI9iMYv7999Gt1vG5csvotOxwOEgiqiRgVQ+nUB8+TY27l9DOGyXYHM2faToyvPS6iCTTovDYyg6gsDouDihWt1BeCIL0Bhd0OiJ8CvD8/JxuDqjgXinkBEhf9vvQtNpo5rOopCJoVUuIL6zj0e3P8T8sRFYbWzYm3jwYEWQTZ/PDq/XBq/LhPEJP2pVIqMxGJkD7LFi4fQ81pZ3UMzV4LKbMDoSFp1xcHoG8d0dNMtFJmIhNDklmbiXPvkyrKFxbN1fx869m3C5zRgfn8Dd2zdgkftWHUiNTIwJWu10WaHt95BMpaCYHNjZSUr+7KkrFxCamUa7XMXB8jKatbpco/2DuDwf4S8K2xwAACAASURBVJEgQqEgdnf2sL8fA2PtJqemYLSYsb68hfj+AUYiQcm4FSdiUpTFtCgvzf3E+IhQ04lSkZkRjnCv9WB/Z1+yPO0OK/QKhxxkFfSQSaVlzZTnudfDqbMnEfS5UC7kUKt34Q140OjUMX1sBvuxBD64u4RivSvHGPD44LI6YKLJU7sOk5F0tY7cGwTr7t68C0VjQKnWQKHXw3Ypj7JRi55WlQTo9BzCaaXmk73kz/+7XxqQp0/eP6eADGTlJNbpcIkhAhcEIn7qtEi9mUlt4aJCLaDdZpFijpN8h9MpU2u6EpHXzQ+0Wa3yIJC6IS5VwqSg5ShzYSg2VikYhMRpNU1tAyfCDI4nzajXV0Ni6XBG0SKLeU7Rel0tTl54DtNPvgCnf+QoREJt8MjfO7IrOmoEH2/IjmBwmXbIzOZHto0ftZLysUdjU9WVTTQJw9+Sf/k4tujxDvT/78/+us/AY3QFLnjcXKltsVltoo/iInz//gPZKI8vzGFlhcHmPrli2WwGFy9ckoKiLm5RefQbRVSKcVRreWzv7OLJJ5+Dy+nA7tYWHGYH/s2/+iOZapKe9vwLl3H+mVP48No7oj+68vQFdDQalAolcbHkVDRfqkDTojEBEIiGcLizLVPuVLEMo9sBpduGjfdOf4Dg2BScY+PY58TLZMHexibsFgXBoAtV6mWcLpicZrgno4BJjxZjAQo1NMpNGBUbPKNRlHMx1JJF5NIV2IiOr23i+NnLSMV2Ybfo8MG7t5E8SGNqegpXnr0qQdHJ2CG8dqsEixOhpzHE+NQk9OgJXaJabcJsd8HqcaFZrwndxKTVYHdtFSeefAKbB0l862t/IZQnUnLGZ2ZwfG4Sh7u72FrblvNMswOdYsJAp8dB7BATE2PIZ9Ni6EHzmlQiiUG3C7fFCEWjRWRkFNVGE1qTEU88+wyShzto60y49MJnhPrIrMFWt4FibBtmq15Qin7HDMU9Jm6UnVYGlcwBKqk4ivmsfPbIxLhoh5O7MTExmTl3Ea7wLIrFBtzWAdr5HUGD3OGAhIv7RkdxuLWNiclxdJsVaRZSh3uwWS3QGS0wMwi6UEZyexfGngaZdF4cEU02BZNTo2JuZTNr4HSRwtKA1hyEzmREK59AOVeQiSstr2nQksnmEIpEYTQwo6+H9P4B0ONU0SQGMV2tTtzCYFCk4evTUKTVg8HuxO7aCpxGg0wDO0S4D2MYWbiIg81d9Bg1EbQLPZk1vGIxQNtpQNNso5groVKgnX8fu/spHMZSCHGzaXcQHhmHLzyOWquHt979ELFkTlAGTvEZPUKowWims6sV01EfLp0dw4nZAPpGBWbfCFqFCrRGOxK5nrj9Oe1G0X9zasyFkpEAZVqi2x2o5dKoFfNCQ3SNTGKgWLF6fwm7G2t48oVLcIcdOMhkUMnXgXoLxm4bo6GQXCOLwybnu96oSWMJrQnj588gnUigUaygXmlg/dYDJPcP8PRrn4DVwYw7LVbvLWJtZRPHT5zG2PQMdBYr3KFxmM0KDg7iSBZaMDujoh+5d/c2bt+4g5/70s/iyaefQLtRw6DTxuFhHP/8f/4y1ra20GjX0NN00R2oQbvNekvMEFj8ej0+PPfcC7h04SrCwQg2NzewtPQIS8uPxDyAlRdZCKRUyV4mmXh9BAMByTrc2d0bOvqp2jo2cXSGO2oaWDRxcOrxeURrz+9cyBTFoIXvbXVYBdXjPvixeQb1YhoZzrJYIPWQlGVqT9l4sMGTBo4FbG8g6C6LWjZCDCBmI8b3sjvMCIb84irLITG3WjaupAgqZmrHVMorDROoRyNd2uPxqIV7X20WWXSpsQ8qAvf4him1cm8gsQVsCIkYWhwWGEx6KR3YOhDNbjW7Mhh2Ot2oN2luUcXk1AgMZg5MahL3EA6H5dmirpKOrqo+Uo2HYAPNxlmNwyAVtakWxVo9isWyUF1Z2LOxYKMrtvWkpnIgpyg4feoUbn54B702mzcVAeWP/D+dWa0W1Rehp2oK2YyptFedvI8aa6GashwFxhPBIwrJIo0N6hH6yOeQLp1C8xSfBfVY2JTS7ItUWH/Ai3yuINmvik4RKi2PXxoxUh81bOxV4xlxZGUgtoS700mxJ80ADVdDYZ/cV3v7MRkiEFmT793vwmzSw+dziMkOqeKK0Y5qpY1Gi4NUNcKDtEz6+3LxYZM0PnUMNpdPrP1VVE8r6734sbJZpDEHda1Sk/FaDHByfgaf+8wrILrH/YjaKd43zDzkvcH7htKjcrUudanTZYPVbBK2DHMAR6Jh8ZY40gP+qBLkiC2kGvEMnS0HA5RKOcTjhwJsEJUn843fw2qxCZquP8oDHqK3bEpJl+c1YS1C+iyRaequZaBy5D8xNKIj+seBChk2zFvjD3/vYH8LD+7/ANC08ImXv4BMuoVIdFx1VeY+dLCJ1OYtZA7WhUGgoyZv0ES9WYFBq4fVaEQyRet/H8LRUTGeS8cy6A8UWP3TGDl+EVqjbZjHSuSHwyGDivT1OmLAyGOjnKqazWJveQmrd24hn43BZlXQb7dht5hF71epV1EsF2T4cvLsafh8NuRScUxPRTE9E8W7126gWGggFk/i/OWTmDt5DNuLWwgGRqDTtlCrMr6B94cV+XxBBnqUhIycmEYrV4TVG4TJF0UhkZN9uJyJg8uZSL2SCaGps7+Q9UpLNL8v0Re5WhV2uxONahdtjQ3jZ56G1RXG3o03YEFJaM3ZShP1No3MCnDYDAiHgqLnNpisyOXL2NraEWYRBjo4bHYoWuqNq8jlc/D6gyhVatimLpx7ZiSoms9ou+J4S0bjzRsPhL5pldxSrTR/RAaJtPG7klIukWOptDCnaE4Tjviwt7MPo80CF1G8wQC7yRwOC01kG10ZAtuMZgzqTTigxanJURybGUO9nEeiUMbdu49kYEg5BxMQcq0K7u5soMDn8Miwk7KXWgPZfFmcxzV//t//yoDCXWa58MLLtGtI+eAGQddNctLtXCgkXLKmau46qv6Ai4bX6x66UemQSCbF7pRfmigiF34+BFzIRCCr1cpFctisqkhZowZlclFqNmpCBdUZSC/VSO5Sr09oUg+TQSvIOj+bSIjGaEXP5MDC+ScQjsyJjoEuYqy4GbTdqFWkCbRTFyO0mopMcmiTa7XZVfc0WuZSOM0FkQvtkEbA46aQ3OnxCzzN0eC/C+SJIxdd1kiDUGjJz4wvk1DiVAHZ0S7w1935/Of7fo+7UclG3FXjPsrFEhKxpOSrTE5OykPFzeH8hbPIFbP4y2//33jiiSewubWJUydPS2izrlMDWlyAqoBeg2vX3hHqSMAbEQfNsbAXZ07O4St/9Mfy4PHudVgt+Olf/UVsr63C6XLA47Th/p1F3P/gBiI+t8olHwkjFA4IX5yB4tlkBsl8AQ+Xl/CZn/48WqkkqpmcBIcnk2XMnL+CkdlJKf76nTaW793GqYvncLCyhm6pDJfbBlvADedoELVcFrV8GamDFLptLY5dvIiDpfsoZGuYOHsR/mOMeOgitpMAM1RNFmD5+l0cxDI4c/k8olEf0kTDqi14A0GkD/dBRzB/OIJcsSANDoXqm2sb6DS68EeisLscmDk+Lbq7Iumj4Qj+7Vf+BKfnZ4WOOD4zhVZXj1vv38Lq4iKsZqsEand6WkTHJ2G0G1Cq5sWVbmtlHWOjUURHg4inkkKTchqNCHp9mJiZkekzH6ix0RA8AQ/KeiMiUyeRT5TgCY+JKYoWSSimDgoHByhnOygXe8imMvB6jGg1SwhPjkk48dqdR9hY3BFKyOTccaGmG21u9NjINEroNJjF0xDEwxsOCvXJ5baDGdaZWBoKresHA1nvEnuHOH72PCwBIm5tpNfWoev3UCkXoaV7GF39LIrkBbntCtqk/emsqDW7sOi4sddEHJ/PlIWLrzcasbe3g0sXzyOXzYhurZjLS7HbpemGlXlcCpxBP6zhEEwOG8qJGIqxBDLVFiwWG+yKmolm9XnR7rZgdgVhHx1HMbkHBQy6baAvNEktdJxINlvY3dpBp6tDpUKnvapQ+tGqqlbY4ZDQb+pd4CBdwX6cYbJaufeNBj35Zehr+kKzsem0sJs0uHgyDF/ECZPHD9bUOlsEOs9x9AZ2DHplaLpVaOhs1m+jXSvh0f2HCI5NQ9dpQN/rIr57KJ5pE/PzsDkc8vx6vHbE4nuIJ9LQ9HQw0LadjoMGE+7cW5Tg+ZHxCEYmR5Cs1hGaOYFquYidRw/goGRAb0Biax82swkXPvkscsUM7t16iJHItJiPkTrdbrZhcQfgCk2JOxqbFDaBimhjdCgWstje3sZYNIJ2mwPHAXzegGQT/i9f/jLefuMtZLJJdAdtQcw5CCVizS6GzQTReyJRr736Oo7NzOHPvvZVabJeff01eAM+vPPuO3j7nbcFcaJuiANRFgNer0caITY2LISF5sdCXcuih9EHdGRULfZZLBIx4QCLFN5ykTEr6r4jNFW9Sr9UTQ9VLZpKJVSjAVhQkhLNHzrksdFhQ2cmZbrVRj5fEo2g3WYTsx9qx/hwut12iYOhLocUPR4c9TZEHoxWGu0YhZXDgp10w6OQc+69fF9a8nPiTUMerudyxEOTlCPEj9tns8YaoycyEquDUhB1+EqDE2r7aODAIpz3sEqr68AXcMPldwqj4GBvX47dYjILGsvmiRo4FuZ8OemybIjIaCKiJ7UOUcx2F7l8CbUaUbAB7A47iMIJJVVC7fvwed2i23nvnQ+g6dOhcxj/LYNkxkdAvBFanZYY59ChkU1wo8a8s4++sJpfODR44XVhk0mjFhrZSE6i/J2q32M8Dxs10ky5bkrtJG6iCqwuNRuwVv5YIsPrydce0UyPHCDFAZSJo0NESkLsBRBUm1ezRcH0zBRi8YSY7HHIIM0hGzmjDj6fU/R5NJ8yW5kBSDRUKzE+vA+IRGm6HYndos7X5fZDMVHjxixIBW6nE06rFeVyCVXeI8OoD3WMrh7Lwtw0fubzryEaCsjQ8cj1VajFwwaK9zYHCK0OQQj++cjtVJFwdxbeH2n8fmTnp6rcSoWC1IwOl1MMW7gGqbpOahNt8h3YAMv8asgqOhLNiiGTOOESme8LSkwWEYeNPGfM3qQp2FHIuWoeNJD7n7UzdZN8j2SSeaIJrK1eR71ZxJNPfwqR8HFyqqEZdJFP7KNXSaIQW0arVsDuxjZcbis8bpug4dHRUdHPma02pHMl5As1OCxukbxwAK23+/Dif/F3YPFG0OSkkAPeZkNqVaJR7XIZB+ur0Kg8YizdvYvY1pYwoUgB5npCxIqMBg5VaAMTGfVI1MaZK1ewvbKMrbU1XLp6DuMTXqwsbWFnMyGDhxPnZqFR9Hjnm2/hxMIc5o6NI51OIZdKIzoyJigaAR2X1wMobcm0M1CWUamJGzLXDDp1t+oteR54L9BZvMaopi7XkwYsBiAcHoHR5hAtZntggH/2KZgDJ5Hbi2Pl7a/Ba6mgiyaKzQGMFieiEyNYuXcHNpMJAZ9Pzl2V8Ua1utynvNEYu8L7mWZeRJgVxYxipY79g6zkuybjhxgdDYlLeI97sMmMbK4qAwJKjUiF5r0UDgdhNjGSpItAOCDZsqRlryyvyQBxYiaK3UIcdX6GxYE+FOQrTTT1Rhg43G01RTNL0z+fUY9Rt0X2xGQiicWDNOpdDYLhgHiq8HhTxQQKzP1FTzTfbqsTxXQZ+7spZAst9GCC5t/+418i2QAet1NuVj6IdIZjwSMBu2aDTAppA00tHhs3ip65YIlbGRu6oSMVJy5mEwMuWwLrcyqrin8ZUm2W7Ao2l07yb4Xa2R5OJCG0Jm5upElw0+IGvLl1IIHElUodDptZJjv+oE8Cg9tGA2oA5qbmoTQNiO/HUa/UZBpnNRtgMSsoFPM4dnxB4OhUMi4PInntaoYgF38jtIoBRqsFFdqtNlsolmpCS3PbXTC7/LAFRqEz2+QGlR/aMnOvok5n7wDJ/T0xwEjHEzLBv/TiC0Ij+lhd/J9vo/bX/c2lUBBqDPOsBjIxowsYH6iDvUOsr63h6WefRjyRQjqTxcnTCxI6u7axhJs3b4gA3KzrY8JjQyUZk1w07+gY1re28OZ33kC7VIauBzjcLly6vICI14o//7OvC6UlGI1ifGEe02dPoteqopBOo1Pr41/+5u9KvMOrn35ZrLGb7TIuPvs0krt7aBQqsLlcePfuLRjNRtENhtxO2eBoOVzINcQZ0zcWgjcYgN0bwvKte4hOjkHbayGztSE2vCa7Ha6gB+nYLhToJZsql2viwvPPoZLaFZv9sYUz0Hu8YmSx82ARoaAP3jEfYg+WoHP54Bvzo5U5xN7qBlZX9mAw2nHs+HF4/B7YGB/RbMKgkP7ECWYdsY0D1MstkNQyPhnBAR2kIpN47/334bIZcOnMcVCjv5/I4Adv3cL2ZgJ6itvbdUHMMpkyZhdO4OSFedy+9T52t/fRKLah1Sl48oUnsby2iFw6g06tAbfNgde/8Fk4HRa4GCWjacMV8MM8ziy/GnyhYxIQTpOLcnYFFpRx/XvfFQOXgdGO5EEML33mk3BGA9Br+6il46hX2xhoadPeg8tmQ6fZR7WYQ6uUhMfvFhOqWr0pz36zVoHTZkGjVQWtrWwWDrJUkws0NXj/rXdx+vxFHKazOH56DlYD9Zc1NLsdoTr5IyNSHNrspMf3UW+ZoNfZkN1ehglNaXxJrYofZsT6vtkd4MzlS0hsbMjm7wr7oSMdvlBGNpWAw2RAyO+RYsrotEFnVAR10/Q0eLS0jidf+gQqmZhMvZkfyaaJa6RnegbJnTU4zbxqOmi6WtSSSYm5jh3swRcKYWVxE9lcHbOnzyKbiCFgNcs66aBOyKDHbiKH7733ELv7RQxouMHBllAO+zCa9XLN0WrjUy+9iKeuTEJRqrA5jLC5HKg3deibxrAb62B0agLLi/dgGbRhHNTg89tgCUdx4ztvwEkzClJtQuM4TOeGiFYPEzOTMkBLZUvYWdlDKV/G2FgYlNNwPX7j7fcRmZzC8TPzsDuM8B87hlS6gOz2DqI+N7SdNmrtNpLxDMZGx2Dw2OCIRAUhNymK6DOZHZnPNqBYQ2gNjDCarfAHQmAauUzsW21hr/A+7tVUalZgLCIsmFu3H+C9Gzfw5pvfxfbOGnp9lcVSr9OIRNU9kX5rt9nxsz/zRbz44sv4xte/IU3Q3/17v4LR0VHs7O3iN3/rN/HuB+/KMLRUZNZmV36PSDjppISMWDSwOWEhLH57bBB64tYyzIXri5aLTSx1VUI5GyJoRBxo/CHI8ZGr5FBDJnmCehqREHFQy+1cTm10OAAOhf2otxoS8UCpmYQY5wqC+JEayM+UY5I9XycGJAw6J8J/VLyzlpc4CDpfil6LtFO1YTlKOuBkXtZxCZ1XdXIfoWYEjDp9aZQsdrXxY40iTYvEiqnDaXEHFRosj0srTVB0IiQIUuyQjpBtMZbjMRfzJQmqZy2gqsdUXR7PhYlDG59HpvMsNBPUy9TbwjayO20yGCmVi0OqpFYiQ6anJvGDN99Fv833Uh1ABT3SDOR+plsfUUoymDxuN7LpvLiBqrYrqpPrkfLkiPpJmiobP+Yhs9mXnL4h0kuJDXMwqX1UET/VdIXaHavDJMU5Kbmsa8h2od6SgwAJke+prrMqAqY6fEr4PJtdQWyH7CXqKfUDRKJhpJJpQY95H8kdSDMZ0oLNBsk31Jmc8EempPHjOsF9h0U5G2iuN1q+r0Q20LSIxAWDIIrPP/Mkrlw8L7lq2/sxbG7vIJ3NyWuOjs9qMuL43DSee/pJTE+MyvdU2+WhU6XUX4/jxOpjIU6ow4gHoVL+sJvJD5cj8hj1cbi/L87aY+Pjwijg/kQq7MefNZxO/JBRjPrhJDOz+SQSyfucNTLPN9eQXC6LldVVoW8/cfUJ1eFzeIw8LhqdNVsNOV8HBxzAlvHwwTUcOz6NdLaBl176KTFwSsV20MgcoJ3dh81InWkfh3u7YrTjtFlFZyhmOYM+8qUq0pkSDmMZyZ6jsz4HTlPH5nDlE6/j+NOvYKCotMM2XYlpHNXroJFKIL62gs2VZazTtZP3oQyKqAE2Y2t7H91eC3MzMxj0GXNTw9Wnr0hzT6ag3e7A/dsPcPHqBYQCFuztbCGfLWN6ZgZGkxbpdBaPbi+JPtTjsojOfWdjUxo7kkzpgk2zIQ6h506fQLteQ5eoG3uNlso29I+OI7G5LdRpvz+Avd1dYVgZ6dnQ70hzlUvn4Qm44Zs/A/fM8ygVuti+fg2J1ZvQDEoITYQRHB0XnazN40ZqP45yLg++RTqVkDWXj2ehkJf1Nh4/wLHZablWvC+Yscs1wWCiS7ce8XhMaJ7cK/g7RIU1vB46lZXQH2hVsxYDPcyBJt26jTrY7FaRXVCP3Gw3YHUbkWgV0KGO1u5ANl9Eq6tFAwZobU5YLXYxquNnDRoV6No19Dt1iXqBwQ69xUWAUgYXRDK7jGcihZu00mYfhUIdlUoL9UYXPY0eJqsdmq//018acJrDSS4XVDrLcNLT7LRhUvQSv8B/58PPKQiRvFyRAdZ8SFR6CNGVRq0ulA7eyMl0SiYN5NkyTJY5E9wsAoGATEiNer2gCwpzfch51rJ7jaPR68BtdwjdpdVTndIoWqRVsc1iQ6VWQjqXgs5mRcdikO1i3OuHvtyF3cKLQcExaSykJZnw3vUPcXz2BHRa5psxZJizBZ0sSAzIVWw2ZIs5xDNpFMslTIyMwmt3o12pS2DuQG+H0RkRfrTOYEG9VoPd7ZZQSYPZinu3PkQlHxeXn3K2DI87AldwDKHZObhHRlTt7+N6wP8v6v9+FDf+8e+hsl5VygA3s8eX14+kk8M/SLrtMMCYr+VCO8y/IerKh4f3Ad8rOjIqAl11ut2TKQyvKxf2I10GtXpcZDlBs1hY5NOBTpFYgoPDBOYWZqHVdgTZ2Vh7hM3NRVj0HTx1agEeq12mc99/6y107VbcuHEPvUwBk5EQnrx6Qaxze+hieWUFT7/0MmbPnkEylcSdG/ehQMGd998DzbvjiSQ+9dqrCAWc4nJ75dVPY39xFW996w0cm1vAneWH6Br6GPF5MT82jpGoD6GxUZnUs3ACFNRyedHV5rpa/Jvf/lcYm5jF8flpVPMxGLWqJu7CS59GPpvB9TffxerDLRTKTfz6P/6HWF28jvEgDR+sGDijMDn96FYKaJeLmL50Fg9vfIBTzz2LSu4AG3evwz9CRLSOr/3en8BGHZGmD28khNNXL2FmYUbOTzGbhNsbRDqVEQqb1cR2U4Pd3QNki0VMzxFVc0lg+bW3b+Pm9UfYXD/Ea699Fmury0ikUmKR/8JzT+P0uTnoLSb83m//PuxmF8qVGp555RlB7x7cuYNELA5Fo+A3fuM31HyaclJoHIpZQej8CeQzDYQmTqGSiCO9vwOroQ5FW4WeIdEaPQr5mqBNgYkxaLjW5KoY5EsInj2P1N4u0tsraBeqiB8mhYr2ymufxofvvIvp8VHoTFp02Bq2aMdtgDvkh8agIBsvIL4Xk4BrGqQ4XGGMLJxHLp1FfOMRmtUURqNuhGdGhTrhiEwKha91uIVaswNz6DicHi8aiS1kD9alicwncwiPz6DBokunQXovIWuazW1BvdlAfaBFqlqXPDi/YYBg0A2Nk7oMLXqlklB03vjumzjcTcKoVzC/MIXTV69Cq9jwzrV3cfbyWXhdTjQKeZlG+qJjyO/FUctmBfVoVEmPq4lBCeMzxhZOYHdpGc1SDrqBFna7D2u7W6h1gXeub2JjNyMW7KIpGmq/WIBxveam+E//x/8Bx8ct2Fm6BrdTgcNtgNNvh2ZghNZ7Gjr3hFD2m5WSZB42iylEZ8fx/T/9KnqlrNCp7YEpeGdP4cabb8Cor+FzX/oZlJIpbKxsY3V1F9HoOKxmHcaiHsQTe5g5exXlRhehmSlojAqKyZQc29KHtzA2HsXIZBTVCoudPtyhMZjddJbUIbW9g0GrIchXq6eFzuiGzRFC32iFVlGkMeMeRuTHbLHIFJ/OgqJJY3Ok1aKv0SKTLeDatQ/wJ1/9Q6yuLqLdbcgQlDIGKcBo6tAfYO7YPL70t38BD+4/wjNPP4NTZ07L2haORnD9gw/wm7/1vyNfyrM3RzGfx6DbgclqhsVqQzKRlgVV4gGG0UdHSIhqUKKGl7N6Z8h3rzcMgScaxH8bRhCwEDXbVc0gBxhcN6WAFldENUOPmziRkXy2JE0W33ZyagLlRlniFEgZZEHeqNXQoQCXiAubJi2HbkPLeCmw+7KXi+Mc6X79YRA8hwVSRAuo8hH1UFBJq1VCjqk37JLqOiylBYGiVVR7IJQrUiZJZ2RzKCYUdPEkBZGID1FB0cfppIagJX1kPCAmDSy8mavodrlgMurFBIh6PNYSPE/yPaQZGuoPtRq4XHZhAIiTLZtpMDxegS/ok2OtlCqwWE0YifolKuUHb3yARoPvpZpwHKF9dAul6Qrp6CyMOUCPHaQk4J7HzhNyhBIdbZHc59ScPZ7DgRSLHFoSQaY5FK9fuUT6bF/2u6OAe74dj9FDJA4DuR9Z7HVaDGbkSVWzElW0iu6N6rU4iqCQV/C+lQB5rRjpiCkPTfrKZWmopFZTdMJEkD2304TN6YXDFcBAY0KfAet90j+ZWameUw78mXHIepD7vFExSfNHyrfdYpFroB6NRqRERJ9YGUgpIddYC4vJgk+8+CxOnZyFk8UyXZaHzd/j1gsfF1mP2Tv8VVPnYd1C46qD3R3Q54JSJYFrf8wf8aMdZuHxmpRLRUGsyHDj+SZz7OGDB6K9e+aZZ6WeYRMhCDVR4n4P8dQBKpUcitkYFh9+gE+++ip6cKDdNaHTLGHMa0IjvY9GNiEIE9/ju9/9Dl55+XlsrS0j4PXJufNEgohMzSGezCO7H0MidiBu3NVKXe7BiYXT+Mwv/H1oFYewIojkSl7p8gAAIABJREFU9dp1dPIZ3H77Law+vCt0WaKH4bFRad4ePXqIjc1dDGDE1uY+FL0W587O46f/1mfElTOTSSMSCcjwgbUCo3h63aZE3Wyu7WF6cgIup0EYGcFAEMVCST6XGvMaET0Ak5MTyORzYmaSSCUxdeKMsE/2NlcwEg4IM4pAVKdBs6Eu9uK7cJEhNDIJk41DqD6sbjcGnR7i6ztiXtUyuWDyHEMxnkMluYWlBzfgdlrg9fvF8Zoac16farmK9bV1RIL8nJbkmjocNhwcHsBiNKNSKcLvd0kTl82W4A+NwGZ1Yn1lB6VKATPzs9LEbWysiNyNtVyjUEUg7BOTpWYPiIyNSi4fzYcSyUP4A36YzGYsLq+KdI5usMl4HHqXBWcunkGLdNRsBp2+RhzGc+0O0vU2TA4nTIpWjMtq1MTqKczpw2J2CE09W8qgybXGoEXYG8at926i1xnAbHUiXyihx/g9MglMJkAxQ3P7X/+jQbFYkKaGrpzk3ZKHyowX8qVJV+MGRAoYp2W0fic6R5ciwr4ChxsMshDzplcLc9WYgBsOBdI12iJrgZPHFyT7T1gVR+JlWkbLQqeD3WaUKWOLU5NhUc9pCkWXdBZ0ux1ibx6rFFHqtaH0Bxi1OODSm+X4eOzSHHA+qNXi5p17uHTuEmr5vNATmElFOl+fG5fLjFQhg3g2C4fdgYlAEFG7WzIJaf1M/VG92RXjBZPBik6zI5SXUDiMcqWOSr2NWrOO7qAJCx34en20Gn10elaceOoTCM+dGIp7jzqjH06Z+DHXlr+hlz12zI93rkfcnP9oA3u0lQ3tg4+0j8O3lN5PNJgye0Sv05Iig4Y+YlRRKmF2dhZGi0not7JRqsM5mWhwUiUTLkL+pZIUNj6/XxAVrsLc5DY3t7G+sSmUQaO+C3QqaFRyiMe2USjkEPa60SlkcfrUAvqKgjc+vImdzThORifQbZSg1/Uxc2wCrmgAY8fnkU4mxRb8B2+8B4vFheeeexpf++Pfx+c++2lZcFjEmJ02jJw+hcTuIf7ZP/wnKGeKoo9xRf3QmhSEfUG8+PwnoWgN8NqNSOwsimHE+PQslpZXcOb8OWj9YSzdX8PI2DwcRh3qmX0UMzGk43HsxvM4duYJzJ45h+tvfR/vvf0D/Pwv/zL65Qx8HjpAtrAfr+P73/4QE3PH0Czl8Yu/9ndR7ZGPX8Xye2/Db9XC6vLCEZ2DRqeHAXWs3LqDbo/FTQjp5C5sZi08DotYHMcSKTg8LvgiAXEN29s5xNyZ8whMh9HvNJBLl/Htb3wX3/rG99HrGPHFn/tZ/Mkf/4FM36ePzeL0wpy4ZL38xV/Ef/mFvwWzws3cjPOXz+Pyk2dEtxsZG8P+xhbczKKjdqlZRbWYR7PXwckXX0Jgeh6bj9ZQSRzg+LgXRvb3nRYUix25WEauG7Vq5195CWPnTyC+sgx9rSxFaiKZF/qKASrVu1iryiR/YmQMvU4TnUEHiseJk88+gUGzi1axiLf+8pvIp3ISnTExOSGmK8zBoeaRDAZOx01S1DkRirjRpxmD0QIdEcB0UuiR5eZAqLGzcxOSRbW+vIZj86ekWOL9uX7/IUyci/e7cNvM0FstKDus2CqUcObEebihhWMiinoxgWa9KgH3DI/95jf/EoFAFNquBhPBMEx2FybPXZTisJLYRWJ5WbSoEwsL6Oj1iK9ty3fh1DYa9EIPokPU5HRgsDtwsL0Dp9UmukXqcLxjY7h1dwnf+vZ17MRKaLRZbFPzRbRFdUY0KqQnDfBLv/AlvPDiSTjMLWi6NXTaOWi1TTh9PuTLfbjGL6APM4rZEg42tuAP2OH02/Dht7+JZjorA0RbaEbMdr7/51/HF3/l83BZNIhvHqDW6OLYufPiIEpUlA5yCtqweQMotrTwz5yF0elAu5wEWmXJ6dPa7KLVqFVayCbyMv1l00e7c6vRhJGRCGxuN6o9DbyhMbg9NKegReVji5nK5/oRxl8fWZVIVMJ33ngD/9uX/1fk8ik0mpyushwl8qRV4w/oNqhV8NnXP49/8A/+G2xv7+DatWu4eOECbt+6ia989SvQKFpoDFqhC5NqOjU7IYhQPldUC2cGnUveHItolfbJCTuHsGq5rJXfI6DHxke1fFebv4/GjdoBbA6bDFwJ9lRrZdmTOXAiKtTqNETrVivX1eB5aDAyPioNV7PVkuJdYhWoWRb0iOvwkBoo0g3+ikoRJCWYDbPqyqnm9PGIeOykMPJHGhbeSz1mCprETY9n1m63qWv8MMSegwUa1bDeYJ2g55CW1Plhhc8GVgLIG20pCtncSMgymUl2M0IjQUGxmb3HIRLZOWw+WCCxSSMSSc2YHEufcZB6QVPlPCvMC1RNwnrowR9kPqgaGk9Eng5+1GDPTE7g2lsfotng9z3KJBjIAIjFFxke1Ljyd1kb0DhK/CF4zx01OEOd2JFz5sc1EY0YDDCZ9eJcyGeFQwVGoBQLZbQaNLpTUVJptHQD+P0emKzM4asJDVaiOSSG5WMUTNzbh/ETPCahoklQveoey88yWowqzc1mEfokjcxYu5HeSz13v9+VjGe9YobZ5hSqOwtMNjekj7L5YzwYB0RCzh0icG6PT2QAszPTonGenIzC6bTJ/u1wusQQiQgI41TW1neQzag5edRnEs35ub/9s6Kh4jMmt93H4tCPbvcfNuz7K0qnx36fRTuP84j++hH0/FdVX4/5DahI9kCeF9IUJf5CqOc65NI53Lt7FwsnTiAYDkp9zXrVbtbhYHcZi4u3JYpo6dEdfPr11+APTuLejduYmwgjtrkIfbeHTCKFzfV1ZPN5rK2v4sT8ND71ynNibMM1aWThlBhJba+si5P++FhEsvMIUqSTeZjtXpy+/BQ8obCYoHg9Xjy6/wBLDx9A2+uJbCVxcCBZ2xPTM/D4A7h+/X0Z1tDIpVSqIRIKYWwkhFqtIEMByria3QYikTAMioKFk3Sw1uHuzUfS9G1uPBAfEM5rmMe9srKKC+fOoVLOi7Y6wYxib1AMoSRWRlGwFc+IOY3XqofV0EdkJCoUy4O9DA52DlCtZDF76qS4aS9cPQ/FZkF8eR133/8Ap48fR7NRQVOjw85OGm6rAxs7mxITMRIOIp/LCZOBA6p6vYErTz0vg6e1lRWJPaLUjKwXshMpFVOlbBC0jRnQZHLQw2R3PyP3u6JoMDU7JesEnUWbNFYpVWVP6LT7ePH1n8InP/NJxFcfYmNlSTwoSDVnRANBp2SljFK3BS3NljDA+OS4xIclYoeCOFucTvQVPdK1OlodXocy2o0q2tKLlMSMkwuYxWHHgAylRkOe53BoBGtrG7AyW9JoQqVUlrWhrwXq9EvpDKD5s3/0pQEXQC7cvMh6xSgPXzAUUIsmPsjMW+n3xYadKB/RNELXvGAiMDabYTIYhVMv+SU6RbjXnf4AhWJVNguTUYdQwI1yrQxFMjs4w9aKnW+VNDOjIpQvp50UCQOsFiMGvOnaLbQVHZKHhxIon66UkB60UB10Me30Y0SjQNPtC32UJ4vNgYNddLGI+4uLePryVeQOKFTWSk5ZIpMFg9eaiip2Dzi8mAlE4TVawXSKRpsGNBqg05dAWgZfj4+NyZjMbDTLxp5O51Gtt8QWlpud000doUYu6NTCRUxceAawuNXvyImX3ihL/ZGZ7l+1nvyN//vRqvp4UP3R35Gb8x9q/IbIn1o5fQx3qvrpIUWJV33QF60Hw0pbtbxk9BgsTrSaPawtbyASIV2nBY2iE2crGg/oh3xpfgSLlrwgGxmhZfHhtTksEhjO/+3v7Uso9vRkFMX0HuZmRmDV97G/s47tWAyKyYjZ0QCWbt9EeHIKb916iMRmAk8tnILPbUK315RgTN9YBMVSHoqZxcQobt95CI83jBOnTqBYzMiUvhJPCgd8/PQJFIpFfPsbf4FsjC6WXihGI7YOdjA+fQKf/ezPw+GJQm8wo9/OIbN+i75gsLhcIsR32m3QG81I5KpYf7iOkNOKbHIXB7u7MoQgvWFjO41zT72E8y8+if3dTfQaTWS21/DU80+gkj/AjdtrMNnGcfm557D76C4iIQcUvw3f+KOvoVmt45knz3I8jLW1A5w6fwbRcQ/i62u4e2sFI2NT0PUb0vydPrmA/f0EZo8fR3/QhjUQlFwaUjomz1zEje+/KbSMSr2BRCyNleVtvPLJ1/F/ff0b8HnscNjNGBsbFVT9qU+/ioPDFL7yB3+I0YAXJubIaPW4+sKT6A5a8AS9UlTR1dek1WPn/kOsLy2hXC/h5MWLuPKZTyGxtYVevQqfQ4duqwKjxoharYvr91cwUExI7O9j4cQMzj91Een4PvSDluhKNtZjcIfHZT2jXbTX7kQymZJNZnJ+HjqLTdwgmYPliE5CP1AQX7kPTb8hmrzY3qEUK8GJcXhCfnSbVQlEbfVZtFugaVbRbZYlA7KRLyC2sQyLkQgC6cJueEfGENvdx9jcSWlmmANYrVVQqTZhc7jQQRt+sx4Ouwt5xYjDUhknp6ahLdXhnZmC0WsGgxFTu/v43re+BaPfK06gumYPM6PTsLg8MJCGtr+DRjIGkBajVeMX+My0+no4AyOwOxzoNKqw6AcoZpLi6OibmMT66iqsRHW6AzjCo/BPHRdE+0/+8M+ws0dXTFW3IxpoNjdajegIiK58/rVP48knZpDYJYUnAH+IlK+GTI3dPis01iAS8QYa9QFY9FULCfjCTiQPY/juH30DV65eQd8WQEdxoV6M4cqrF/HWV7+GYqIMm8ODsxdPo5KOCevEMzaGQr6EyLGzGJi8SB3G0czF4AtY4B0JopKroNbQIFfqwGhmZJAJFqtd6PlGhzqYtFJ3LjlrQkRT0auj9eqIY3i0TH0EJwwXuiFFi67T3/vu93DmwiX89M98AYfxfRHoqxltGvkcFn6ireoNcP7sBZw4cRIbGxsyPSe9lRRJmq8YbSb0NHTzy8tgdX5hDosPltBuqnTOI9t9TnbZGA0GXXQ6dJBk8a42YOKEK6Yfqtslf1RXzmEovCzVqgaJSJXVZpHGhntSNpOX6TIZO9TMUf9mslArxj1OHaAdIZgs/mnkIE0Ew39liKqGzksRrtHA7rJLo8A64ahBZHNG3axe0Ug9oDZYKgWRpiFs8Hh/8TuJCyIbZyKGHRq3KKKhFyObwdANUUeqseqKSDc9OdfiX6BmFYpvnAaIjIaEGkrzGTY/oukTF1F1F+a5YgHWYFMrukhVrqI2LmqjRhMLDnlm56aRSCbkHFJfyUba7bGLccydG/dQyVNbptIMWRPx981WkzQ/YghBd0mtFulYVsx3jpwexQyOCC7pq8KWUT0BjiINqD20WBgBoJdJvdB+NTqhzdXKRKjV45a4C0bvWI1C12ZDS2MeNs58Pd9PNIHiDiv+19KsC22WdEy599Xwbg4ZbA4rFBNznfvyfWUIoWOOnyK5q7wvCQqwEHW5fDAZVOfevb19GSqQGspBDes5hcMNmsbQ5V14lBp4PU4889RlXL58VmRERLmJBvKZFPMdoUESydGL98PS0gq0GgMWFs7g0qXLH6Hg/8l5yf9u4zhE7+T6/CTMrB9q/ujWqsqIqC2vlsviMsv7isykjbV1uY6kfO9tr2NmzI1GJYb1jSWU6lUsLz7AwokF2A02jHO/X34gwMvm+rYY1/D5ZTQHM/9ocvKJF56SYQ7NZcq1Grxev9wfjCGhhwYNx+x2C/KZksSaGA0mBKNhiQ6olGsyzLx55yFqpQZ8bg+0dNxu1WR4oVVUpoA/5MWNWzdlgBLyh9FqMPJFRZmtdptoWV1uN+qkIGoYZ6PHxioN0cyYmAhgdy+GzfUDnLt0VmixjC948RPPYGt/QwyP3O4g9Doj6tUScuk4+ooBTpcP3Xod2n5D9jej2YV3r91EvdHAqQsncerKRRk4pPb2ENvcQSmTQyqTxCdeeYkqaBnycr8t5PNIZwqIxw5xYuE4Wp2uuLnTVJIU/ZWNfZw/fwFejwerS4tIJRIy6KDxDSmZ3DMoOWu2qvD7nHItyNJZOHNx6ByfRa3OrOdxdHt6vP2D92C2K5JJePLMWSxcuiqo64Nrb8ozw3qJ+YIWrweTp06APJ6+0YAOn7aOuv5KpISGjAcaBpEOrPqpECVt1MuotxtokQ1RbaPVYiSSFlMz46KB5z5QLBGMYk/iRrVYFu8JGz0FYjHsJpNodLoij9L8xT/7OwNu7EQAmE7PDVZd3AcybXE7HQgGvDINY7g7pzJsdlg8UDOn0iZUZy+KG6kP8rqdgtaQc7xLapLRDLNZi0DEhZqmj0qjhkwqBZPOIALxbKko1rw6ZktZLIgE/Yj6vHBaTSgPOqjqgXa5hqjXj3yzhrVyBvlmHc5GF0+NTMFmMoo4nVmBDCqlhentpSXUWi28dPUqukQD7WqHfXPpgZzogNeNXrkOXaOPyeAonHa7IHeNVkMezmKugFQmj05vIOJsagE4Kc1ksqqLl1aP1bUtyf9xu9yiqaLt+cjYNNzRKSjOABp0C3J6YXD4fqRBzN94g/cfPIDHLEo/CjQcRs9ojgJFjwbLj62gjwnX1X8Vv25B9RioLBuVljxqDcrlIjY3lqBtl4QqGxydgsMbQR8Gtahp14W2Umu0YTRZYbOysacwuiUTdeYWcaOl9oKRDPHYvpgy8B5tNmvoteriuFTLxjASdKJVKajuYQYTstWSGJMQCU6Uy5KTdiwQRZgmRHSIsppQr5VRbVRx5vIFmUqycFla38TuYQbPPv8yNL0+gmOjyB8eolIswRbwIrG/jWjQJ3RTndOL73zn27j9/g2cmDmFqegcusypm5+HN+xCsxTHyu0bYspg0Otx4vg0TF4n9N4Q1h6uoFcqwGMzIZVJY2dzRzWuID/b4oYjMo7jV58RnncptyM0EH/Agb7Rjlyui2q+iAFaiE4F0Cqkce077wrkf/r0jExuHzxYhtXmwBS1hHot8uksssk0RkcD6PUYghrC2vouQtEIdBqGmQeRKZRhtdlkIPLmd96CNxCAJxLB4e4hLHYPEuks8okU5manEAgHkYklUa628Oov/zL2Vx6gWsshsb2K3ZVN9JsDnDpzHheevIBKpwKDpo/11Q2ZDFJkz8V3fWVJbPhf/qnX8fD6ddEasaFk0+92edGo1mDweYU2sbe5BqN+gOkrp5Dc2sK9d97Hp77wU6i2tTAFxsWYgnx36gm3lx5CN2jA6nSikK2jkK9IwH1KsnVGhaYRCLuR2d+DiQ2EUSebK5FmGqWwgOLmW0jnMTI7DZ22gy4DsRtt1CtF6NnMG43oaIBivQG/L4RWX4dkLCULfmR2UsyrJIJm0EZhaxOxnUMcVFuoDzQ4PTUGBzN8SmWYI2F4g34c7m5hcW0F3rFJzB8/jnwsBr/LLwUshw+7S/ehq5bV6Wy9JY7JNNhaXd9DpdpDIBSQoR03amqk2agyq5CRASajFu5wCF2TF0ZHAOv3F/G7X/4/sfhgDdUmg62pp+XypQZbm4wGuV+funwOf++//nkU4jtyv1vsJonrIOMCnRQsHhdWNnLIZKuCplA3dGx+TLQ93/7dP0PIH4JzbAH2wBjsFp67JP74//gDfOFzn4PZYUat2xA2idfthcnlliynWsOAw619ZA7XcGwmjImFWejtTugtIUDrAHR2Ceg9ggCkMVEPW22Mjgq6o0HUUcM3XMKkgRMzFZVux2KN2knm7fHvueb8zu/8DmaOTeO3fvs3sbGxpuqKxDCDwbhqODn3TzZJHpdHUBVmAxJVkKaNzbPdIpELPFccXI2PjYPh6mvL69D0qYti1hqgN1KXaBGKlTSYQtccoku9gaB0NDQbcJTLyI+hnovHzibrI7MU0lU1UJEdVqXDhsFsM0qhzwaSOkGDiQNKlbt2pIGTRoS6/xb1uVp0mkTZ2OANEcCh6YXX70WlUhYXTcZbqMBjH16fUxCw6jCvkE0brwN1MGyw2BCU8hW5RjQyUVtVDpMNUkscNUeUiIgjJDVvRr3QZOlEyIKYQw6ax7BRIR2Mzavbq1KcSO/kZ5gUg9AOhY45tOJn48fX8z7hueX1Y0FLlhGbbLuLaKkf27u7gnaJwyjjdWxmCU7e2z7E3kZMrhnPL78bXUXNzPDTDIS6RmoX4yMyiRwYyik0XdkaiaDTy4D3jxo1xVtUdWFVkVKiRhye8c88LkZnkCKXTtEcbIh80e6fKCNjNiQzUYeSDNuZjahTP4PneeheqgYPqD8SHD90KFflcAPRd9mcVkEqudeywaKVPWsiuSv4PhKDoRMnau5JzGll3cgmXTXM4bHo5fgVifDQyDPExtJqUYQqy5xW+SyLVUVtBxAUhmuYoNqMLrHZcfL0RXzp538Vep1V/vsjHei/17j9hNXU0e//EODPwcBP2PgNP1aeG2n6hmvI0OinlMuJZo2yEt632XwG9XwerVIeQb8RoxNelGtVvPvOu9jaXBWzEGbrWgY0NKmjWK4jGI7C47Gj0ajhwxt3MDkxJVm5k+OqZIRDcUY7cKGmmSEzgbc212Ay6QWNI8Jn0utRL5dgsjhg83hFk20PeJHJVPHVP/w6Th47LYYrQVKGtV002m1Bfb1BH3b2d0U/6qA2DIDb7YTVyYGaUbINVdOoAUJBrzAIqEVdX12H22uHyxfC29+9hstPPyHD9H67LjToDhGqWlO0iK1qAwatBp1qBbHEHrQGI3wuL6Dto9Ksy7WvdQYIRiMyeCFDqJWrIjw6gXKxjGw8hp3DTcmzHA35pTdJpDKwO+3CQhRtMd2K+wMY2CNI2oAdBweMLBqISRZzGVeWVgQ0oPEQv6jb60cwGITe0IfDyrgrHbQDvZzPbF41EuQgNJHIY3LuJFw+Fw5315E83MfMwgnMnr6AjcVllLNJNLQdVOiMbbfBHvChp9ejS0ZFt4NyhQ6yejnfXA/IBKLJDu91IsPVUgNKpwufw4pcpYhYhk6oXPtI59fAQFYbzdUUMwxmXltmQmuRi6VwZnoClUIGO6kUiv0BFJr5cF1948u/NqhKiGYfmUwB2UxB3HtG6RhWqUhcw+TkqHCzOUXjSeMF55RQFbJb5QDpaMSNh4sTg925udUaTaSSeZng9hVgfW8DLaNWTa0fAGGPH9VaA7fv3celcxdkUs3g0DqbOMWIUwtz6JmAUr8Jh84Al8mMeDmHzWoe2XIJ3o4WT45Nw2m1yPFITo500Bp8+9o12F1uvHDxvNgHJ8o53F5fFM/i+YkpOI0mNPJ1FNIF2M02eFwueH1uoZXQVIE0g0ymiFyO1Io2jR8RDPilsWDhxy/NptVktsLr9clNbbWS9tCGVm+CYvWgpXfAFjkGg93/7+vffsJ16sd9+ZFN8U80tXp8ETz688dZn0ID5vWX6S61FDI1Vxs7dTg+XD2Zrst1T6a+XfRbNXTrBbQrRVQKOVi8YRjsRHja6LQaODzcRyWbgMWsw/jslAwVKqUmPOFx9LWKbNyVal3ErbyvWo0KGnUGU2dF0xcMR5BggHUxJ+8fZtOlaISCtbm2hF67yRQEmPUDMS5w+4LiQlns1sUYw+MJYm1zE/VCFhNOJzTU6gAYmZ0Re2IW/JPzs6Jxo4a13Gih0OrIg37i2EmhN/fKDSTTRe7Y8iDqtA2MzU/jIFXAuz94B51yFS69ES6zHYfxHF7/4s/DyIXX58S9997AvRsfilD/1379v4XGQEORNuqlEhqlArlRyGSol+2IOyhNU2gAMRgY0OxZYbTb4Z9w495bb+DC1SuoM7S71pJYAf9oFHfu3MTVKxex9XAVe0vLUHoNHJufRLleR65Yh8nsQr1WwcR4CJ0m3aUmxaSkXi7DYLIJVapbr8BkNsAVjCCbSEujReTcFRkRw4RsKg+X24tUNiNUkGqxKDQjRUtnXgNOP/s0arktaIxdVPIFaTBLqSwyiQKuPnMFiq4luXaKicHSCvxRv2jgVh9Sv+DGQE/r7i6MZgsKuRy61S4GXTpfmhA9OS/ak3wyLjmKwbMzKCTi2LjzCOfOXcLAxEgZHao5Oie24XAza66CVr2Edk8DszMs/8+NcmNrVXJJ6SBGW/7F+w9gtTjFuYy6lo2lRZw/NQd0akL5ZEajLRhCMZ+RybnT5YbdZZGpJ/PsuEb0DAYMag0ZHrUbLfinpkSfzMVEsVhQy2TQLJaRq3dw/cGyREa8dPUCtKU07r13HRa7D6PTU0jkYih06piYPwOrXotqPI5qpgiPxwdvMCiRJU6LUSjPLL7o1ki6bV9jRDFXhcfrRSKRReIgLrl91FywIxoZmcKlVz8pWq+Wzgaz14fV+3fxe//i97G6uIsqLfDZTJC2J0YNNGnQi9nLhbNz+Cf//NdxuPQIlVJdikOhjpmMcFkBo12D7cOSOJtWGxUsnDgNk2kga+nqh3cR9YXhnz4LA9HI4h7y8Rju3lrCq6+/DLPbhrbeCJPTJ9pSHl8pm5dQYDpm2t02hCfHYbR5Ab0DWoML0NC0a9j0HQlvHl80f2iKr6JAR50gnzk6pNG5jSZnTqcTpWIFW1u72N2Lo1gqyzlgc0Oa1fraI2xsrmJra101yxiyGdgY0kFSTEckWYETbTfqtSpaYpymUgGJjrER5H3mcXuEKXOQiKNWqX+kPaORjsVukddz8nukb5b3ZbneHagxM6Tj9lncM/qB4e8qMqfmiKnUTzYTR40g1wZpfjR9yXc028zyXUnDpKkF/8fflyJ/mFt7NMTjfs8mgs8DGya16VQLZRZzPBcsso4cJfnfzFy0O62q++Kgp+pMNOrxsRGjCQl1qzx2IhKMm5DvqKUbbluaKJ4v/pnngT+kNrNAYqNnNat0QVIQe722IJe8/HQDJZW0Wm2gVe+I3oxGG4Rj+L2ImDXYxLY70uSzOWQDRVoqvxsRgbHxEbn2PM/UGtK8iRQ1g8UoLoQcQt167y4MGqMgoGx61EgIiEcCp/XRaERomZkVeNtrAAAgAElEQVREFlpep6MQ+Y8aBnX7FI6MDJfVjZfNP5tjQdosiqr/k+w3iF6Q7Bi5g4evk38T9pVV0FkimtLjD+9yMfUhYqfQiEZtdAV9lQB3tfESpJm1m4VIHJtwtfBUzWGG5iQ8z31GKDjlGorLe6MpQwVeBzZ7pPebSXWlG/bQkI06dR6j3+cSSU+XBjHDQHe+hmgxfxhuz9bX5XBhZvYEnn3uM7hw4RnodMbhBEf9Rv/JiN+PW1D9x14njAG1DlIHFmrt06pVoNN20eQwrtlAv9WUTEA6dPpCXuTjh9i4dx8Hh5t47Ys/BYPFjpvv38TO1goMhj4Mg76gWHSOXdnax5lz5+B0mGX/o0naieMnsLG2ioDfI7o6l88PxW7D/t4hNhfXMEGaZ5OB8nRSNUst63XZoUMXRjru9vow2cwYnYzAbKOZSBP5WAmH2zGg2wY0XZSrJZEYmK0W2XtTNDyq1uBxOwRZpjmKh1mO3T4yWWbKahEKeCXaav8giUwmg1deewHNegUHOykxvvEEHAiPh5DOFaA32mTNIijEO7Jbr6KczaLfbyI8MYJusw2D0wHFYUc2noWFwM3ODrKxDMolGjvpcPH5T8nguXK4CZ2lDe9YCJUcNesaiZriWsR1gzEKZAoIM1rRi2Mt3Vo5HB2fGEOpUkEoHBGpwOLiogx9FMWI3b0DQaHn56fg8TAyxCDD4FJZzeFlHmw4GsXy2hZKtTpOnF7AuRMzSMYOkG92cOzUZdx57zo6Sh8dhxE6l11QPWb4cY0pcWBSKktvwOgIPmLUR3PQQxalxPf0Bli5t4rPf/IVeMxGLK4s48P7i3D7PDhzYgrF7AH8PofcgnrFhGptgFZXgybNnUoVXD11HOnUIXbLBeSYy26zCkNKs/bN/2lA96HYYXI4HVPdmBg4S5SG6wltnn0el1AfWOzyh8JVLlF8UHlChQZKMa9BFXlrdAOVC643oA0dVvYP8fad25g7O4+xaAi2/gB+mwOJbE7s9588fQ7dVlXMBbbjWRQYyKvXIToZhSfih7ZBS1ML4tU8VtKH0umf9o/gbHRcIFiZS5JKwm1Yr+DPv/M9TM7M4vT0ONqtJu5tLGFg1mN2bBwOnVmlQmgVuVFJRSCdRiyAmfNDi1kGtpLuyZtGqxPUyuPxivWuwWiWG5kLPfnp4lhaYmA4HU9bGGiN8EYmoXGEYPKPQ29w/GT0gf+XixIhfobV+gL+o7Xox3unI0nf4w3gEYVhwIDxBHS9qqo30NFC2CkueCqb86jZo7tRFX1q8AY9aHot5A53QLP7bquFVncAe2QEZn8E6f1DmMw2KFaHOGS2KmkY9G1xshzAAIMtgJ7eDJ3FjsRhQhzaWAC47Wb4A26s37sj6HKHNB9OwxtVxLc2oO13MD07AYfPiXK1LMU7p2Z0I+NDxgEEP6HHEGO3D0+98CI+ePct9Ao5XFo4jlwqKxOq0NQkCrkM3F4XDjdX0O+3sbe5g7HRSSh2O967dRsRXwROgxW9SgvvfnATOqMJUzNjuPTiBfS0fbzz/fcQCQZFq7ex9Ag2kxVWiwueUBTZchPHTp+Gxa5DqZDB4sNNfO4X/yvkUzHYTF2UDtZlE+FUh5ton2Hi3Tb8gSAatJvWKtjbzcETHEVodhTrD+7ASrSSMmy7He5oFO+99R5W7iziF//+rwoC/sE3vw5ds6jmBIYCyBWqiCUL6Ou0eO7lp2ExaUUPQDqFLxxEo1TFyp27QuNhYxoIjUijXW9V4QmHsLW5i36rjUAwJA2i0+nBvUePkI7FYTWYcfLUaUQXTsER8CK5/Qi5XELiIObnZyQQffnhOmbn52A3AfFkGt2mRhy8wtEA7DaTIO4bm5uwum049/wLiG/tIrG1i2qRxW4L0dEwnH4fSsWyNMpuvxvRs3PQanvYufNQFuXZc6dQLlRlaEDqUL/VEjfWeCyFfL6C+bNXYAlEYfN6oSg9GIxaZDY2xewlE0/AZHPAFwhJPMP+6gosuh60vSb0Bq0geqH/h7o3DZL8vs/7nr7v++6e6bmv3dnZnT0BAiBA8AABkhJl2aItRZKjyJVyKlVJJX7hV4mTKr/Jm7xIqpwqOy9sSwptWSQliqIkAgQWBPY+MLs79909fd/33Z16vv8eEFQ5KlOSXc6wWCCxszN9/Pv3/x7P83lmZ1HKpQUQwnw96vw5JadvwWY0odNqolmpytSefjWY9HBMTcAaDaORq+Dk+Y6cWZlGD58cxWC0mrE2PYlJuwmHW9sw2jwY6dSIx4/g9XkRnV3A7u4mTIMRVPUeZmbnYXI4MDLbYFCr0WpU0O00JD+SFDKDw4tyvoyjrefwOh0wqDUCE2Hu1nCgh1pjxpV33gZUfI+5yWli8/Ez/N6/+C4Oj/OCl+7KtuCnx4lIz1TAl9+8hX/0v/xD7H78EQwaI/K5LHRGC4r1KtSDLpYvRPHhx09Q6wwQioYwOTGFXruOTDYrMQjX19bh9k6jyoyuRl7Cthlp4ZuYoKkClUYHmpEGJuaaqXoYMIdMbYHJHhSgjXL+sEkgdXAMGvkLEi051sZn288M+CmtG0/G2CRw8/Pg/iNpDFZWFuU+wPtZvlCS4RM3Ehx29UdDwaA/33iCf/4v/i8hwQnJkXNAetF0fA9aih9O0snZpOilYWZDxu261WmD2WYBZaNsah02B2KxuDwGXqO8HlgIE9ZBKiQHjWwczrd1fIq0SDDTUQACrS7EvDFSIB6UTfOLzd550S1NiUahX366MhkNBJrCRovQBTZw3PjJJm7sy5IMsvPOYdxknBM0eb+VBk9C4pVtF2VtbLDoB5bHRVm3QYcQARB6oti5DVTy3sgIYBOfzxaQTZdksMBCRzZe42w71hiSpebgcJV+MjZsDDxRpJFsPDvNrmyGjRZez8yRUwioVBzRwsL4lFqlJUUdt4OUorH5YXPL91W2ptw4iXeRr4HS+JI4TvDE4eGB1Ad8bFaHScjHap1GImCcTjvufngf6BG7rwBTlJ89EDIqi81QOCRgmHKuBNVAkbKeN3bScI5zLmWwQkq6NFhKUjDfLp7/FiupnWbhILDRqxTrEg0z7vzktWejx5/Ngvbcs8jnocSBkORK/54JFptdHiPPdHmelJO12kJAZb3HjD42aOSOsSlUPJ1jiSihO2wCNcr7ykEAG0iJewGHqyYpWnnh0+vF5yMxHBwYcXCsGo0z9vgcabXRKGczOQ9DRqb4hATpdXsR9E8gEplDIDgFlUqJMuHfV16un0eL+R9WAv2VvutTa4vyIZHGr9dFPn6EbjmOQbssTRSH5hwWjIZUnVQxaDVwtL2LWr0qnv14oiD1t9NhhNmoEYJ2q1aVQdODpy8QnZnH1PSEeLG5JXPzzB90YTJoJQfREwjD5WfQuBabG8/gcliQTMZEXZHJlBD0BbC8NItM5gxuj102rWzsZXgCFZau3kSnp0IxUcDJ3iEquaz4SmVwY6eSgrVBG0eHh7h0+RKWVpfR7Q5EUny8eyDvudVqEj5DtdxQ5IbDDn7rv/l72HmxAY3KCjP5G6o+JpZmJQrG7g1g79mWEG/NBh3q5bwwO/zRGVG7UOpJiXdfpUKpVMPKK9cQ33oupPT+gJt7I5ZvfFEGyCdPP8DsshvBxSnUS1U0Wh1odAoDIBuPoV4pSx4xlzNUWnD7TJIxfZNT01MoViuSk0lpJ7MqKesk5Ipk+Hy+CKtE2Q1keUBwj42++GpZGfyT1snc02oLW5u7eOXWZRj1KjTUQHj+Ij7++B6a3J7rdUIwdfncMmhp1OooF8uoNRoid+ZnjJRX/pMRG4QZGZm32uoisXWMd776FaytLONPf/BDvP/oqYS//9Jbr+F08xNMz82iXKnAHwyj0e7i2ScvxJfYLtehpnVNN8JxtYQKQVFWO3a3dqD61//k10Y8hNNJYr818JISpFGh026KpIeZP+c3DZdTkTzyA8ipHSdLnPJQ184bFmMcJESbf8Ybm0YlU9SeVocfPXqM43wRr77+MtBpIWgwwqrT4+HzDfmgr03No9eoo9pqI1WtYET6k82G9mCA4OQk1K0moB/hsJLEaSmDTqGGd668jLCRwZr0QCirXHoHmLf0J+++h9de/zx8NjM2D7bRUfXlIuaFkc8w2lA5PHQqjUKbMptgMJth1Brgd/tg1WtE1sSMGCGeDjhFtCKd5oeCfsg+qrWqFNFmi12ykChr6qstiCyuwju1qMRAaPTKhvA/wXGVyWTwYuM5Xn/jDQUL/Vnvyv/HySaFT6ulRHWM5R7KP5XOjyCWfiOPfPwT2BwGZM+KMNon4I0uy9aCgaOjQQODdgPdWgmNYh6tckGaCFIuGaZKb002o2yuJmcXoFHr0dXZYLa70aszYHsXhdQRGqW8TFcDk/OYXr0MW8AnjTwPvPjJKaYiIRxtv0CjUMDalavo9IdIpZIihTMwyLhSxCTR63YLRhqNhDE/f/ZCZKUmiwVr117C1s4+YrkcRgYzVtYvQavq4OrFCwj6wkoeVrWGITOXKDOtV3C8uyXB2pyauV0B5Esl5Ds1uFxOXF+4ALteLxu0R093EAwHcfXVq7hz+wNEPBOCvw8GXTjY3ZFGlNdIPlPBjRu3cPn6Fehsdpg9AWRiWYSWlUy+WnpTmmyn1w8jox+GI1iDUbQLRei1KuR3nkmZu7lzCpPdixtffB37m0+gs9rh8YeRS5zBFfDh33379/GFz72BgcaA5ZdfRTV1jGbpDMN2A1pO9Ls9FCsVeFhok9SbiQv50RsMiaypViyglM5BqzbBM7UCa2gGRpsV/V4Z9fgB9jc20O725YCkh6nVoel/gOmFRWRPjuBy22GwOTF78SLsLgN2ntxHuz3ARCSIQoImcpcUw5ToEnriD07ik41NmZbbzWYBFoTnFjDQGqDSDMQk3sgUEAqGJPyb2aLpfEm8lK1GHc4JPxw+N053thFwhxBLJLBGKmimgGpDBavTL9TOWjaO/OkJqow50Oph908gX65j8coqdp88wdkxPY5LnHVLURxaXES/3RN8fHzzBRrFLCYjQSGp2b0umKx6JNNpaA02WEjhyhWQS+VEukKlQa/VEg+cxqiC1muHi5mN/T5ONw+xe3SKMn/2QIW6Si0TVr/TCrNaA2lpKIsjKjqVhMtsxWRkBgdnpxh2e9B3RggH/dCZjOiPdJi8cBGHm8+l0Iqurom8nDe/YXeAavoQFpK/80kMtQaoSSrW05cxEJlMu1aF12FArZTFg7tP8eMPNpAotdBS8pJFCscimoWo+B84LHjlKv7x//wP8Mnt99FrdCSqp8+z1GaFw2qF02HGoyebOEnmcfXWDSn46d0MRwKwT7oR9HgwbPBMdqI7aAs5kFKwdKGCgVaJIkCzjZnINFy+MHT2CFQaxuoQ+qSAo863dj8jz1KsxMqfS+jXuCA7V3ANgZOTM8kJpA8lOh2Vzc/t2x8hFPTj1s112VTIHH+kkCg5/EukslIIkOx7795H+N73voORyHEUidd5scxMP06ax3x5KYx5fyQ0geARelYoz6VUmb7beqUm+VHSODAcmn48mxleHwmDg3GGFJsdJa5B8cZrBOsvodYt+prHpMvBUCbcQqskGEYIykohz0KcjSmfmyKnYzyHAYPRQDZ+qiHD2e0CJGl1W7LNOv8SsA8nwASJkDg6zhckZIDnk/S+GqVxJOiKFNCa5M4pDUR0KgyTna8p789sOACDVo8CFTX5ksgWKS3kucaiiNcapadsBthEaLQjhCgPdDukIBUoiwoCMckkC/JWWwik8trEP05JJYmc/H3M5atX2ygWKuJtIZmcqiAOaYU83u6Ot7QsgQEdN1YcElEWptcquW6MjNBpxUeuUVP+3ENgMgRvwIN0PIvUaVbqA2notIS76OS8J/yCA5sKt4bVhvI9Y1mnbFMJIxMyzJjyOX7BlXgH5T2UJkqnlvPUYiMCXotmvY30maI04LOkx4p+RonO4HaXAwTKlTHOUTQYBRbD/FAts4pluMCtnzLA5zksUnj6iQYcNHTFUyqbZZn6UMGj/DL+XMZmsEFUzKbKdlX5zCjbZA7KqQxTGgIjLPS5UZ6LoWy3qazgoMdBqIvDg3BoAjMzCwj4w7BaHTDouO1QHqcyoOGWlq/df46UhJ+OlPi/moQKpY6QP3kKs7aNTDKGWrmEyOSESNP52hVOTtBvN5FJZ6DT2ZAttJHMlzE/x01XRV6fbDIteYADDfNho6i16nI/IfX+7PQUOhVElUfY7uFxXPJZWS83m2UszE2hVC3CZncKmZmes0IxL8qPxaVZjJpVGcbv7Byj1h0hND+HxdULePH0GVxOn1giTg8OxSLl9jhlAF6r1aSGYw09PTstj91mdoj1KZNh02qVmBGSaynR1BlUeOtrX8LW5hbMZpeEuY+gRaPbh9PjwOraCvLFEj659wjTkyEYtDzPRrjy6teRLTTw7IMfYdQsolguwOEPYvWNz2P24hzyO1uyfa/XurBNXoLBHsDegw+h7qcRCLlk8HSWTMM5OQNPcArl0wSysRgKqTN0WrSx0ScNUXMkUmm4vB6pEwc9YCo6DYtJi1ajiPmFRWxsPEEo5IfRaEK90UYqnUWOgEdvAGrdAC6PVaA1HNYwAN5m9yKXSclm0DERRtdilyVBlRalgZKBHpoIoz3oSnNbzBdl0E6CLlVOvN4ZPcOr3jgawq3XwDwCesUGlq+sYv36dXzn934fj/dOsHRxHr/1q7+I5x/9BLOzK7j/4CEuXL+GmYUoksdH4qesZMoI+Xzoa1W4t7eFdH+AcruPna19qP7ZP/rWKJs8g8tuEwoMQQhWiwWRiZAQYnjQUPrCbpSaYuqGKa9jRgUna902A9UNP6V0jVTQm3SSX8MwVx68HU6ta2WMRN6hRafexFo0KvKWd+99jFsXL2PJHxXYBe8UhWoVzV4HXq8PXcpIqVfvjPDk8AV6zhHyjRwsfR2+ceMN6Iibt1vEG8gDusqbaauLO4/u4XOvv4J2t46z3BnK9TIqhQpMGhMivjD8/oB4FOlZ4E2I8lWj1YpkpiD5XrxhTflDcFFW0mMRyJu2BbF4HBaDVSbAzAC0uXxo9jUwuSKweSPUOMkNnGTQnwrSx7XIX1eX/peNpXgGD0a49/FdhMNhTEQnlanNuPn7VIzwaQo60Kcfh5I0xlzQKzCe1kkhJTWTUATQKqfx8bvfxuffWEc9n4J6ZILFPQ+9xY1sKQmzpY/Y3g6e/eQhRp2hXA9Onw+XrlzGoFlGq1lEIBoSAtOw2YXeExAoR/7gGHvPnou23GbRwUMde7OORr2LodoIo92JhauX4QsHhTK3+8kjbDy8g/XVy0jG0wLT4d6ZYJCA24J0fF9uWP7wJMrtNsq1lqzkg34v6rUyIpPTMDuc6I5G2D44QbM/xLXr65gOBNDJl1AvluALBuCdCMmU6/TwWMhObBzThQz2D47kevni21/G+x9+gJA3rPja5qZhd9qRo/+iUMBrN27BMdKg0KzizpO7QvVzu7z4L37t1yV64Nn9h1i8tIIWzcLOMML+aVjdbqRe3EPubBu1WlE8eP5gAHavHzprGCb/NJJb9xF/ehfRmWk839qRrLovv/UmStU8mkM7kkcpeD12+EIemL0OZA4OkEvk0VHZkDg7xaBZkCkSMc4YtpHJF2D3BEQ263QYMDXph0mnhz8YQomy0XoL7/3Z+7BafLj58qvQmuklUeH4cAuzM5OCim41ejKZNDoJhejDbHNAYzQifnKIVr4C7ZASKCA6OynYbhZtzNskxaxbp2y3KJEYnvAUjHY/njx4qHikeiO8/eu/LkVy+nAbXuZztVro1xpI7O5hcXEBKo8XtkAE1WYD6d1N5BIxzM8vI3BhFSqzGaNiViaiansU0IVoXZBrObd/H1ZVFUbtEIVaC/0RM5iYB5hErd3D6eEOXv7cDXjCPhmIFQs1rF2+gnolC63ZgHa9hdTRMcx6LeweFz74+B78vjCmZ2dh9nlhlRiBIZ7cvoPl6y+h16nCyI2iy4mRziwyqI/vfIS9ZBon6QImJyal2C7XmP1DQp8PEZcHPrUasz6HbJjoRey3R1iZvwC1ZoDFC/Oo1Co42TpGu96Rhv3qV7+IQjIB38IqapUB+u0BNK06MqfPEV2dQi2ZhHtxHRqbB/HtXaT39+G2WpA7OcWw30VoYRoHZ1l89w8/wHG8gGZX8TNS7kJsPnMz2YxyDvaNd17DL3ztJvyREJ4/eiTB9nzs7W4bwTBlM2yYqnB7g+JTa3YJ8aqjTyG+mmoPGyyUyHIYx2y9Vgv3Hm7gy2+9g+39PVjsdmg1Jty48SW43VMAvcE/Lx5LlChdJJNJIVuehzo/ePQMd+49xlCll7OKckoW55THUs4/Mx1B2O+SpoD3k6OTUxTLVayvX8Xjx/fxO//q/8bx4cE4v5bbLpV4mVj00xtDbzJJHvzZLMasFqt4zyl19Af8AkAjIbqUL4n/VAF18CjWib9lZnYKBiObkobkcHUoRxyDW2TDNg7yltzBVlciHZgfpVAcie5Xy+9jAc5NEeV7vBdIKPj4fsCsOc4jSYGsVZUgbYJIKP/k72MBJUHG42aMQeQEcvF3sLiXjZHcN+iHVJpsbsuYtcvGt5Srot+lJKOP+aUovH7rWFKoQrczEOkxmz6FSKpYBzgQUSiQ483YWGrKOoTyQ5/fAYeTmy8FwEJZZ+w4iTqLTZVK5Fg+v1M2UsI9VUGC4iknLZfrqFYZ/TKUaTi3UdLY9+iVbImUX7apzC42GKRhp9xTmiuSP3UEnxilcSWu3hPwyOtltzrw9OEzoM8VmeKNNzssAuBgTUG/ND1BhPCIymi84VPurQpx89z3p+z5FMiL+P1YhMjGDrCxsXXbYDDpZTiajGdl2G0wGOH3BQVEx8E033t5HaVhNMgGkDAL8RJyW9ofQm+kx5RDW7WyiVYpMB++v/TXiZ90HFYvPqNuRwpJGjdp4eDulp8ZhTbLrEjK05Rmki8AFwlsQHk9WG2Uf3LbqCik2OzdvHodX3j9C3A63HDaXQLNkw0hCd4MJPusH/evtIr7T/SXPpUUKMMxkaw2G0id7GJYj0M/zMFpU+PFoydYXl3FSK/HwfYhNL0BmsUsMukU1r7wFTx/uImnj57hS2+9huCET6Au/VYNmVQOn3vlNdS6XewcncDr9sHr8+NwZxu9UhU5NourK/AHXPD4wnj2bEesBuGIR7bMBipBrBbZhFPtkc/msf7yLWkas/G4DJyYW60QfE3whQPyOZ5fuyGKmDt/9kNkE2fwuJyYCIdg0GsEZsLPPdVTR/vHCPoDqLcaqDbKsNrMCFJtpu7CbjHCE4kgmytiYmYJz+48EvUJpeXh6Qkksim4vH74PQFUUieYWZ7GaTKHcmmAm2//LVRTMcQ+uYe951s4PMkjWarhf//X/xzxvQ0MGkVqDeGaugqt2YHUowc42r6H2NkeHHaHhL27AwFMTk5JHXPr7W9KzNXJ1gZiz+6jWUyiUs7jymsvocj4nwb9vU6p64/3duX+v7a+jG6HXtkejo+PxT5DyxFJrTx/jCad+FiLxQra3SGarR5a3R6uvXwDS2uXkCvk8CIZQ7bZRKnRRr3Zlevb4rTKYozy00alJrnm9XYTAY8PZpMVJjVz7KuI2h24NDOHw91t1MpVuK2USNuwf5bEi3gGr772Et64uohuq4WzY4LOQig3G/B53QjNRGEP+PD4g4/hNlukhkk1Gzho1tDkQqQ3gOp//c03Rj6PS7pMh9UmHSizQUgqFKMzQ3EbNJBqMRWdgNfrliBB0aaS1qk3yAeachKj0YxcNi9ewA6zWdQamKxWqG1mdDUqiX84y2dkU7g+M4+NrS083HqGb7z+BgzNIWrVCnyhIHQWM7YYbmyywOJ0IVuv4NEnGzA4LRiahmgNGrCb7VgITMFrMsFmMMJOf0Cfcg4aIGvYTpzAPx3Gwf4L2Ty67W5MhSYxGZjAgAQzgwEa3sDaPejVOrkZcztpsbvQHg6QqBQkZsDncMBtJrmKf8bYACt0Bgs0Riu0FicMTh/UDMVU01PBqda/Zyr1M1CB/3iHEj+QJRbS8ThWVpahZRahchYrN5CRMgkVtYnco5TNLP0icsOymCU8VhweCopTMfH3avjwu/8KN19awsjQlpy65DFxyw2kCyn8vf/672L78UNk9uKIBKMiS/KF/JLn6A+64A054ZkMoVuu42j3CAYDJZwJwezKoaTTSVQHp830cTx++Byd5giX1tfhCvrRU+kQnF9CvZTA4eEGLly+JmCKRjEtkA7erDvDATr1Gu69+y68gZCEbR+exJTnMmih3WxDa7DLKpzyZDZ/pWYLRBO9cuMGTL0OJgMB8edkUymBiXiCIeyfnaI+aKA96KBarGDC48fkhB/VVgt/8L13sba6DptZjWo1L3I/NUFGI2AqEMTHD+4i3yjD6XTDqCeowoew14tGqQib047ARBgmvRmRiTniZKHuMGS4KPEJLIDapILZ3BiYXDCEZ5A7foFOIYlqNish4KVSA6sXl/HnP3oPe/tnMOitePP1N/D0MTeAJtDtenP9CorNEc4SKdx794eYnprA5165Ca2mh5PTU6TzFYEqfOG1azDrVNjbP8QppZDlBmaIdXZ6MDU3g2a5hOdPP8GX3/k6WgagnoujVauhkC/i0ku3UM3mMbl8gVWw0Mya5TyqjImptmCyuJEvFhAJeuSzyIa2Vswhvr8nkz4WNFqjCYVSEyfHMbmxFIsdfO2/+m9RiB3Coe9A4zbhNJ5ALZXChNcvzdriG29JU7Jz9yNo2xWYzXrYHC50uyOksyUJvZ+cjyKfKGPrRRJqRjwkTxE/2cNsxIPopBd2vxVnqRw8Xp+oF3r9Id7/0bu4duUy5qcnMRpqcBhLYo5eu8QZjBY7gtOzIiXj5tKoVSO4sILswTGOjveQLKVRarXx+dffgHagwmQXX3YAACAASURBVON793Dx5hXMXr+Mj977AOlMCW5/ANlqCcciqTFj0uNHvVIUZcPS/CUE3E7oRn2cbGzAzpgbkintLiF2Wox6NCoFWCjvYkB7o4tGqQQNwVuUitlsmLn1EgrJFLLbm7Ab1AqYxsmYHhaKdpQqTRl2BaIRHD3fkEJENexLrMRxpobv//kDJJIVtAZD8WlLUyfYe40UxRaDFt98+/P49b//dbTbNeh9XpFpEnTEhofbP26Dc5UaItMzstWgnIw+Ho1JJcAwh9GMXr2BQGQSLm8Qh7E0dg7yiM4sCOnR6XHB7nAjFJ6FTssi9S85NxWj8fgbfvYb42dpfP/7f4pwOIJXXrkFk5kAry72j+P4yb1naHcVMvOQhRsbgS5HScy4IthC2bjwvZYEWLEAtPF7//L/FFQ6C18/VQmDLprtjkx0169dw9OnjyUPioUQvyjDY2PJwUcg4JfJeKVcluw8boEoNWTRTDx+dGpWvOKU37Y7JMBWRb7JBoEqE34vN20MC6a9QBqxIWMkOLVmYa5skHjOUzbkIFVTz7s70ZNDGY5SwUN6HBtByjxrNTY4agSDfrFz8L4nFM/BSCniRTbZF9mpkrnA28lnNh1DyoGV7Dmn2yYo/0yqIIRSnu8zcxMYDLsSKK1IK9kQMlaBzRcpkdxaju0aIkdV7lnnv0MJnWcsBGWfJniYi6XXSiOdTuaRz1Ux5GswZLOtETuAhJ+rSAtlQ6IML4ZDjUh4WeiyZuFLxcdCQBvDlc8BPHzO9MqxeFbyuVTiTTRZDJKJ1ul1JPPP53cLkfr0OIF8qgw1rxf67GxmgY7RsxgMBBA/S8j7o6YfklcSG9tx2Li8X2Pgi+TCfeYyF7COeGu5bR3B7bXD7XXKwC0Zz8h38j7l9gREwUQCrECJuh35rLIp5OaWMlW+NnIVj1QiySadeKRR3ltptCnBHT8W2ROLF1HJfhQJqoSVNwV536hWRSLK98RsNss2kV0Pm3FZuHLowKw48h4MlC8aBSpmtlqkCeXWyu9zYHoqgqvr17CyeFEgHMqmfryy/89yu/fvO4MEKzsm3Cr5mq1aHr3iEdJHjxCKuvHkR+/J4DB2EsPG5gG8ngBCfhcOD55j+eo66tUhbv/oLi5cXJaIo1azhImgBy+ebeD6zasSsWG2O2E02UQl8uDeAyyTND8AuqoRLl6Yg9vlx7ONbUxOhGGzGyRLtz9kgA/ftxaW5hews7WLeCotn2EO8BYW50Wd0W7XxfakMxng9rqxu32Maq2D9VtrKOVSArLjEJz+8OhERKih9Ppnc1kZJvSHKgw4KNJpRK7aaZUxPTMJvc6EnsoAW2RGap5RuShqIj6GDNVxA8DjsGFhcQ6lQgKB5QVOGWSA7gv6UTw6RPIohvdvP0SuOsAbX/8a3v47X8fRxj3otQZ4ArN4fHcTx5sPEZ1wI5GKSdalBkZcuXIdpWIWVi3z65zI1Ue4+eYb8IUsiG/dRS17IlvPiekZ2IOTGBl9MOjc3IYgeXaITx7+CCuLszja25ehB0/VJpvEek16ISYbcDkQjEQRmVvEqNdDPHaKuflZaGwOfO+995BhIoFGSS7ok0vA+lCvAOJ4P6RFxmwwotmkD98pdaNfr0XEaYXbSKlqGjOTYaglW7gog7xSp41H+ydiF/jlr70Or1UPl92DwThehZEzfA1d83PoDPVIH8RwuPEM+4ljtFwmjOxGSS9Q/dt/+lsjfoB13PioNUo4NlSYjk6Knp7TUjmMaPwdE5t4mPIAlfgHJto7bHIY0sDL6ZnH65X1P29YzV4PKotJCm1GQzw93ZGN2pw/hOdb2zjLpfHmSzdhH+ngdROBr0Ot1cL2/iFCkSnkaxX0TFrs8k2t1dDrtQWXzEnRqN3DS1evIR6Lw+/wwKozSK5JplxAmQARSgt0GvidXpjVBti0Olj0BvH8schjc8ODkItGThXpwaDmli90bdBFudtFe6DChC+EoDcMi2MSFm8Uah2x4MyNow1ZcV18Wnj8B8gr/9LW77N1y8+5IaS3ghPOn3zwAT736isygabnkjcXFgv8p6QecevTI02IK/+umFxZnPmDhNDw7KWsqItOs45SNoVi4gQPP/xTLCyEsHpjCU/vP0T6IImF2WUpLKbWV7D79BOkjhNwOrxSCFFPTXkeZSMLVy7IhIth2A8ffILo9LIc/tVKDoN+A2478xf7KNcqGGm1CISj0GsMONg7BBffKoMZ3aFapkU9NWMEmojOLsNss6NULkgGSr2QhVmvFxP13v4etJTpjoa4cWMd1WJRtOATEzPY3d/F8oUVbJOmWCyiUG0hGp7A569fg1WrReL0VAKyOSWeWljG7/67b8Pit0vmm91kgctkxpX1K6h02/j+n/05pmbmxMDMnEitgbh0I3qNBrrVOioVkkQ74mXRjFhMOGC3mjEdDMl01mpXigf681qlAtxWE1SaoRSjBoMGvVpTBg0mt1cK+tTJIXaffQK314+5y5cl+P3Ru7cxx/warV4gIqeHhzjZP8JbX/9F7O9u4Rvf+hV0VQZsPn6M97/zbxCdDOO1z7+MO7d/BC2LhL7iz5mfCcEzFcbJ4QkuXrmB2+99iInwpMQZtOoVnMWPxcfnC0zgLBHHtVdvyeeHUozIVBiFbAalXBmNRg/eQADhuUnUinUYrdz4BAQx3K6kgV4FNq8dvWYZ+cMD+SgE2ehChU69jkGvJYXRabyIS1/9JcS3X6BfiCEwH4ZregZnBwdgCrreGkQ5mYbapEXqaAsLsxOy7WgwYuIshUF9iOXLF+GOepE+jmF/JyZFEoEL3NqrByORbM5fvwSz1yVEylYxizJx6eWGNAA2qwn+qRlpbAbM/WproLNFoHUFpJBt5w7RyqZRzWaQzFOaU5KhkdHjxMHpkagkXr55E2GvT8683eMYOhqdFEj5UkEaRLPJhdRRDCvz83jrG9/EzPQadj78MexmiD+iWatgbnZG4iN8gRAy2ZiE1DKP1OULyhYlfnyCYuwYiaMTrFxYhTEQQOTCskCNRtUCMnFKG9OYDIcl6obB5UaTHeVCDui10ClXYNCpJOqmpXbje39yFzt7cbT7zDGl94+NkXLEGfU6GLUavP7aFfwP/+NvCriF5vEXm5vod1qYnZ6UzVq12UGLUjJKXKpVNIoV+czDoBIi3MRUFF5vCFotP1tWuPwz0NE7jPHwTMQKYy+eTNP/ks7vs43fZyNoiIUZDIVQm07TS56XbZzRYoU/HMTOybG8Ltx2KYsYpsExnJyY/ZFsnaUwl+gCbqQoi6vh2//ynwlum3Q7j88rKPX5xSXcvv0h/vbf/mU8eHAP2UxafHxUDJwDt3i+0qtM3DghN7x/cuhGwAhpjC63TySG9VoVl69cQK1ZQSxxKo0/+yH6ALuMcGh3YbfapQATGpyZ8soOWnVFMqrYC+mDU0ikDqcN3PDxZyg5gIovkZ97Zvc26h2RZRIUQcVEs6bEBQjdWyAv52hUXgKKb0z8aZ/JY+WAkFtFu9MihU290pRmh3ccyu9LhZI0k+cSQw7rxHdLK4GAW8ZAHKqMqLKhvPC8+WPtwUB6oxYq9VBAJ06XFSazFq1mH+lUEd0O5ZEaqVl4FhtNlBmaZcBLEiiLc2ZysqHhOdGXPDoqEGhZGQpBlMXYOdGUP0uan7Hsko2f2WGWCAmi+rmB9Ppdyn2uPcDe5pHEePAcszmsMuTmyxzwBZBIpYS6qkRujAeqY/mkAkJTmnVFmjuOBFCKrk89ehLwbtEhEOBQvidkT36LlRJ/X1C2xVQZ8bkxGJy+MtZykuc3DpdnHh+3gIwNIq6fjR//jhJkP3apjWMmxM4jDe/5Jm8o1wN/NmnvrKH4WtPX53A5xcvKpyGb2F5PimWe+TzL1SPAZNDLwJVScS4Q3vrSG7i6fklo6jzLWFmfU2jHa8//eBPyv9GffB51o8T4yMB82Ea3fIxO7QTDVh7ZgyP4QiGkYqew8f6ZzMLjciESdSN9zGzhAT7+4AEW5uaxsflMrAFOqwEPH3yMhcVpLC3Nwml1IJHJQe8OCUzEazVSpwu70wW73YRUMo9ue4RQmEo2hc5L6X1keRmdBqmRKskDJMnyo588Qi5bEvvLtfWLsFkYj9RCIpXEpYtLQstlFqHeZsTypVVp7j559ITcNzmdScglrddk1qFGkI3JAa3Ng5OtLaDfhlGnwsLKAo6PTtBuq6HyhLBwaQ2bP/kJ1CMlw9Dq9OH46BALCzNoN2pIxE5xYW1NAuCn5yelicwlszjeOZbP185REjuxNP7Bf/8PMbscRi2bhDc4jeR+HvG9F5icjsi1aTBRvRREt9lHv9fAzrO7mApPIM98VKMOE3NhqPpNqEcdge8QpqLhtTvSodnkeI8bc8q/KygXSwiGJ5BMF8SLXshnYDYocUlmhx0vf+lLSByeyHKEOZr0ADbabTw6PsVpo4NUtSELCVqceN0bbQ406zXYpdnuiCqSSw+BGVn0COsN8NEiMuiLN9lhscFpNSIUjeL3f//7WF1ZhcFmRrxSkWiGy2tLuDwXhW6oxulJXLa0ep0FWrUeI40eL//Ct+CdjKBdz+LJo9t4cXaEkcUsEWWqP/s//rsRp5skePKw5caMD5JvNr84LaIMgMQ2HgZcybPxq1WIcVUOb75JXP23Om3JwWPqvZ3mRKMRhVoDXYMeTU7K2i3slzKoNetwmPRIZVIoVEuYn4zCqjXDHwxCMxrJxLFQqmGk1qLUbiAwF8Fp8gzlak1ueuFQCG2GzcsFyKKqL3kycnOQA0+Nbp+TvD6MvKHanTBpdTBp6XMcUIIsf6ZR0cOoh9nIQGYXNAYNqvWyEjjPPBqnGwOVGf2OGqsXL8PlnQDU5s8Mnz+FISsH+nkA8F/jYPls3SI/bjxZ/UsLn/Hv4ySzVq3hLB7H4sK8TGio26/X6jKVYdYHKU3cbtKnQDw/PQ/0Y5wxC211WYAUlBk0ayVUixnsPX+MUb8OK83z6GGJEjPKZjN5+F0+VMpFzN64Jplnz27fFZnl8sUF6J0m2L1eHD9+IhTFdr0sN+bhSI9KuYPLL72K9rCPwtkhTJq+GJVlguiwC4CC5tkOpWYwoFRpIJevyI02RS9apweDzYWuWo14IoG5qSjWVhZhVA+RSCXwfHsbXm8AczNhBAJ2vPejj1EtdXFhYUF8mzAakOf1rtPjNJkS2dXq4gqioTC69Sr8LOZKZWztHyO6uIhELo34WRwBtxvz01MolXNCBt3Y25RsmNnotMhtzmIpxOJn+NxLt0RS2Wk0oRn1YTeZsfnsAMOREZRMXb64jJOjU7jpc3DacPn6uhSJE2E/rG4L6qU8CukU2pUmOu0h9CaD5FB5PX6Uuk3B7zP8/Y/+n2+jnmngF371W1DbbDh6sYN8PI7eSIMbb35VPIS+ySg27t2DqtOGFm0sXFlFt1TA6eE2Dp9viK+ROvCVpWm4F2fk5hSamkM9W0IinpChytLqJehVI/FxZPN5JGIxRCaj2No8lODv1Wur8AbsklvYq3dwcnCKSq4Ijz8IGBxod7U42t1Dr5bDxeUpQDNAIOpFLnWGRDwpN5f+QNkkUEqOTg2Dbg+BC5ewv/EcOQbSrizCGZlA7PAIhaM4VL2BkjXKcGN1H0YBVeglzNZuNqGVrYpnLDITkEKtpzJiqNLiYHNPciLrjQpcXhcC87Mwu93iGy3lcyLL0/S58ekK2tk3PQeN2YROpQGTPQy11S8I/F6nDPTLUohrGMKqonyvCI3FKR6HdCmNO88/Qa3ZxsrMAswaPdq9AQZDFarpDKwmo/gzqm1uYXSYm5nDK19+B/VyB9n9LUTDTqhVXcmLNOmN0FvdqORrBOvDHPajkSsIgY1bcr5P1WwBqm5Xzi42dqGlZcytLEHf5plJ/y0hRwbYwiEMrE40eb7WCmhVq0KQDUaCOEskkSkP8Z0//ghHsZw0fiQXKwUymwANzAyW1mrwd37lHXz1Gy+hnjyV6BVmutrsNrlxm40mxBMpNHoDmGwWKUB93gDK+ZKAbkZaE6aW1qA2OGH3TMJgdgvUSYrf89P1Z7Z4yp/8Vb/YnxBGcBpLik+PgcQ7+8fINxryvKSxkxw4/o6BhB+zaD2LJSVfiZELjO+hZK2YT+CP/+B3YTUb5D5IiunULOELM/jOd7+HG9euYnd3C/lsRqRxAuoQL9cAyyuEInRk81VvNJRYgU5ftl30jJIOnUqmRKoXjgTR6bfQ6jak0ee9jcWYyPHoPyPluNMWPxl99e1mB7VyA8Ou0qxJKzFmuQjun95MHf3s3PSpoDdTxjmUBqXZoC9xiGAoKE0vp8Z8TOdbODZ+n274RmP33Ph2x5rhvFCnJc1gYQMwUKbkAyXsfXZuFqeHMRlSsJ5QYgwU4AybBcnzozxRmiwFlMMzT4GfKPAwGTwzkkLqEtIrtXA47YJhz6QLIvund1zadx2L8L4CR1GTHEiLiQ4ms1nJJdZRSjmGu7T7Ij3lIJuRFXzOlEIpVjzlmuPjMVi4dTGhWWsK9VyrGcEf8giER6XSIX1WQC5blMdKBQVJyPSLB3x+yVZT3hAlP08ANfLE2SScv37jV/EzA45PX3NenzKwHclWlgMAvkf8dxxihCNTsrHha8rv5MBEAbKMJYiSk8g8QFI9jVBp9QJHIkWZb5Bs9ZR0S6X7OpcDE84y3hBLSyq01zG1m35TbkNZqBqMkt9HWTglnxwic8AgMSfDAdSjAewWE5x2C6plwsk0WFpYxNrqGubnphEJh+Ta/Kt/wv+qJ8PfxN8boS6h4CrJyuTrVC1k0CsdwaRvoHK2h26tJq8VJcC0Aqj0Jjx4/yMsrS5BMxji8f0XyKTzsvFr9QfY39nhKhqBoBcnx7vwOOwIuj3QGnWYWX8J6UINiaNNNAt5kR+SPE1LyPZBDF1+DoTm20doIgKn143JuSlUyhkUU2fQQo+H95/D4vDBH47g5GgfQa8L/lAIzzZewOW0Iui3IxAOIEMeRqEIfyAgA6ZaqSIEfbI4XA4zPB4nytUS+ty+TcyikskKmbOYzWAiSpknFS0WNKDH+hfeRvIkhQcf/Bi3Xr6FmcVJ5FNxlPM5GHRqUWTxvpA8jWN+2g+Hx4hyuYVipg6X04GBBnj06AXSpQq++a1fxKDZgN4ewtbjPWT2d1HjlnQiKD1HjdFI5abQOT1eC0wGEtcN6I0G0qdYDDqhYBssOsnrpAeVDWCrXoeGWXjFCnRaA2q1FuqtPtKEy6yvIx47gnbYg8tigsFixuzaJWl2CYlhnc5P8lmzjTgzqtVa5IqKyoNQJsm/HNASoIZOrRGyJ88BgtJIcb0cjSBstMFGFQR92tqRUFsLuTSu37qFb//bP0S5wE3qFLR2Ow6SKSWKwuvEpQsrkhFLUBiHWLHjGGwOJ9R6O5ZffglGrwGVegZ3nj5Fpt5CoVSA6nf+6d8f6Sml4HSGB4neCJvFJBcqfWyUqbCR4nTwXMfNQysZTwjRr1QqycTKG/AhVy4ikctI0Prs5IRMH3PNNmoaNbpqOfbwInGMSrOM4aiGdreBZrsljZlOZcJkdAaFdF5kNTycODlqdtuotRtwOh3Ikz7WV2FxehatalkOeIPNAb3ein6fOvWRZGg1ajVJrB/1eIZpJb+tP+jCqOPzVMFqsMHrDMHjDotkhmROu5NyMzVebD8TkqDWZIbPHYTHEUGrPhB5RXQqCi1hE3Je/DR7528EL6xwCORm/Wke05B0LIbV/oWJ919QNZ3/Xx7M2WxGwjYrxTwGlAk1mzDZnfASkGMwysSSm11+QJQmcyRG4+OdTVhNeuTTCRQyJBWqsbiyiFLqVEANFqcDd378Lpx2I1ZuLGHU7eD+u3cQDk7AHZ0QScrmhx+LvGTl5mU4ogFkUxmkd/bgd1gFZVxv1qEyWJDL1jC7egNamxMUIxROtqTZZA4jb3aUG/PNoxa6UmkimSxJzMfC3CRGqjZK1RrCU/NQmQzYj8eRTufEt+k1WwQVna+XcXJyjOuXV1FvlbB3koLZ4oZ2OETIE4THF8LG8x2Rsdk9drz/wY8xO7uEq2uXoRl0JLuNg49af4R8rY6TRBKVagnqfhfzUxNodRo4SMeRa1QEdeyxOIDOCKFAGAadXghXLPCuX1mHP0CyYhHf/fYP8LkvfEPkzB4b0G1XhBg4Uulw7aXXcPJiD9feeA0DNFA83YHBrEc2kcGwo0KuVEF4chZr11+F2m5EPX+CnUe30RYC56w09NlMFp16T7ZyZl8Iofkl5HM58Vtt3X0fbpcR0YU5aB1e3PvBD3Dz1Zt4/uG74rltV2qwGY1odFvQ06hvNkEHtcjXVAxU9QSQTSSwtfEEb37tHRwf7gsh7+QwiXqphggjGMwavPS1t/HovQ9RKzah6o6wuH4RNX5+qw1pZF1WA3xuu3gC6MslWIbUSlIgGT3Q6QAmnQHx7Q2YtQSL9OEOhFGut2DxBRA7OkY5lYZZo8Lcwgxsfp+8RpmzM4SnwhKO6vJ4hQSZOUsogdQGjeRDVboklBH+so/Z6Smo9SpY/B4YXC4pvj9+/2N4PUGY9FqYeFCbDBL54fQFZQtJIihhKOUOXWojRCcm4fE7xYOYPdxBM5OUzQ+BNrVaBQa3FSflMmLZkki8nCaTsv5q9aFtdDA9GYHF7UK11RW4lcPjRWuoQuLwFDPhAEwUFah60Bk1UqBxo3CwG8P6zXUJLe+3BogfHsPlUzJWM6cJNMoVVBs12LyE5URESshto9FmwKjXFKjFkBtcGFBPcCuaF4nj8ydPsX7rutBa909z+N3f+SMcxbJoMf9wMJLrgP0RoRdWoxF6FfDLf+stzIZ18LvNaHX5s02YmJnDJ48fC/3YF/AL1XmILpyhEHRGpzz+5bXLKBQ7CM6swWT1SnbsOZudjeU5SPLnKsk+lR0qG6mfkitJxB2iw3w3btfOc9JUWvzBd3+InVhCQDHKRoRbDwIvepiIBKDX6LCztYVGvYADeiHdIczOLuLe3dvIJHZk89kdDOAJRjC7vAKr2YTv/+H3ZPBIyW0qmRD4Cx+OBJ8PB1hcnBe/FPPueE1yy8drj4+RUksW4GzslKcwgkoHGM30CSr+OA7wzmX7vCezcWJ8APOfGBfCPDxOupWoPiV/T7GSKXAMPk8Obq02C5w+B/qDtpy1hE5R4cA4EBYotTKzF1nYK+THcx+fFP5jOMn4DigNzDmohA2SyWYUaiCn4rzXUHK4sLCA/Z19eQ6kOIp3UO51SqstgdckSsr7qNgODBbjGB6ibF3Ft8asKm5jpWkitEYrgxpOzs/jAM4BJ8rDlF2ueEplc0kwiY4ZsGyCFFIn/ZHcxosUlHAcDjnGz/s8zFulUYlXkvUBIS29Dn1uA/iCbtn46Q30/fZxeHAqXj4OOlxul9RG9OU0Gk1B1yvbToW8Kq/b+bB4vFU8V1adb/4U76TSgHIDzSaazS4Htx1GaXA7rdXLANFotCnZttK0jd8TobsaoCbR02CUzQYtKSIJpXRZPJzK4+BgQeoMxtkIx4fXFzfgyjWk/FyeAWrlGhibH2VjSDonFwOyUSQ8qCs/j7Ji2WaOhri4PIc3XnsZpXxeUPuE0XBrSZLi4sIcrt+8IoWuPN+/1pjn5zo5/vrfPBoJoTGbTmPQqyMS8qOUimPUzMBqHqBdJ5RNjWalBN9UmIFo8tlKJ7Iw6vXy2qRyFWRiZ/B4XJhbXsUP//jPce/je/gvf/s3cXK0h8TREay0MznNEgruikTx/P6HAgJLxhJCV6VsPzgzj15nhBcPGPzeFxIulUrcoHmnI0idnKBD0iN0YnHh1/HRKS4uzsPiciCfr+Dk+BRutxl2j1OioUgG9Qa8slCgmu/CyorYELqsv6kS1OtkgB+amZXzIp/KoM2NMMPas3lMRKdFwq51BmCbmEEzz4FlU/z1jWoFzWqN0xwZ0sBoRSGbleB2b8gt20wOddweL9zhIFK7u/jgwwcyvJiYnIQvsoD9zUO595YqKdy8tS7E0O2dPfRafWSzZfi8PnS6NaytLaFeJ6GZjZheYnYmwh60mhXZ1rGXIMySg75cJifXcafTx+FhDLVOH1OLiwgEfKjk0tCrteiN6HO0yXnFTX+11sJ+7AzH9N92WugT8FSpKCAsigrpLdYbx/5kJUTdCDVMgwHCNhvWpoPYf76HRqklG9FwxAefj7FCJbzz9pfxZGNTGlJGq3E4wGzb3f0DhEIhXLl8ESYtG0ae/SN5XGSekHhMkr7GaYLZaUIsn8d92rSKBaj+t//pWyMGRlqZc6PRihSSZs52sy4SknwhL9lhyiSJWyODSFXYXHncHrl8KNUgKjhdreD9u3fw0tV1TAT8MsXLt3uI1euwupxCuru39RS1TgUDVQ2tTk0OM0qDwsEo3BYivZviX6KEq1IrieSK3nduGLZ39qHpqXBrdQ1+tw07h3vI19tw+UJKHoiW+uKu3EznpqflRbA7fbA5HUjnMjiLJ6AZatGpthH0h3HxwmXFQK2CbJN2DzfRGrQko8dmc+Hi7BqMGpv4fFikV6t1zM/NSCP8mfvfZ/wIPydoeDziGqs65HBXfBzEWNM8rZEm7We2fZ9p+s4ngj+dlA3RplRVBdx978cS9Ly0tAD/1BSckSjUDMgVKafi92NB0KgW0W0UcbzzHE6XE+VcVvLqbE4P5qJRpA520G3XMHd1TYH69GsCc9ESyHBWRrfVR7FRw+KVNTy5/QHmFucwszwv5tVqroxRuwGLkTEbI4lZsPp8ONo8wt6LY+j0NkSmJ2B3aOBw2/H0/n20qk3Mzy+IzJTXFBsahoc7XV6srq9ihKbk9tmcARSKFZzQg9fpY2f7GHNTs/DYrUIfLVeykiXTU40QmpmBxe5EMpGGWWuC3WjH04ebyGQK8l4WKyXoTVZcu3ENc7MRnJ0cCJWNYevPd3ZQa9Uk507Va8DCAPhCA43RWVV8pAAAIABJREFUAC205cbuMtvRrrbk5joVCgt9tFjMYWVxEZFwWAqcWm2IudVXkIrHkTp4AIupj0afBaka8b0zeGxevPKNt/Hi/kc4O9jFtddvwWTUoJCtweRbRHBqTQzVjWYStfwWRt2yTMp69S72nmyi2hgheuklzK5eRqNaxsad22hXKrjx5pehGdVhMvaETDcY6nDyYhvLK3OoZmPiS8rG4oJfp++DyGYCKSjxISadAaYsDQqFPJLJBF55402JO+BEkcViJp6EatCFy+/E5PpV/PG3v4dmqYHl+Tk4fS4hrNKzyAxGblOJRWahVMznYXJ6EVpeQj2fFUAD5WHodqQ463XbIuOdnJ4UGh0ox6Cvp1KCTiTmBmSKJZGHqodDBCcnRNpN2IKOYzTNELVyGcmjI/GK9VV6uCJhtHMZdBttNFo9hOYXpBnizYaULVJoGEBLiSc9ymaXB0OjGeV6BZkEqWAdHJ0coNRoYX5+DQFvAGG3BfpBT7zMjMaoFAvYfP4CPZMOKqcd9JjpWgOoWl1MTETF5+nUmwQOoTaqFapgPidnzubOHgzQ4MLKHDRQ8rVItaVXJrYfw2miKPmFoaAHhRy9WT3J8bM7TUISq/Am7Q+iNxrB7nIieXIG40AjN9il166iVc2jNVAhmcijXSgBfSLnNfjoo/uITk0jNBtFZ6DBD37wIfYPUkJg49lL6iWvYRZzFhLIRsCv/d1v4q2vX8ewmka124DZ6ZNrixRddQ9YunABOs1QqKcmlwsasw+JRA3RxQtotwYi9eGGQCnIx/X+Oa3zs36988Pxs/uA8wPv04nXORRjvEQZQYp5khyPTmMStkvImDRA4hczotUd4jgZl8xWJZJAOQ/ZXfS6TdTKWTRrRVTLWRwcHGLl4nXMzi7jT//0+7AaGBNQg8XuwdLaNdAF1u808PTBxygWsvC4XQI44Y1faeoUIEooGJDNSzZPiXtfGj/KSdlokGKpyOuUraec+eqhRIcYDSZpFKRZ1EAAH2wI2fjxu2mP4O8h5r9ZYbi60vsqSRM/vTvI/2dBrlfD5mYunUkCoIkyJ5GbEDcWoxxyyn2I7//4tTkHfknsgdIJyO8+jyc4l0Ry40cKILektXJFnuPk5CSSiZRs1ASUQnKdVisNkrR6w+F4k3mOxmRSh0YyBXltiDST2/L+SEAgvH+1Oi2FGir+KuX1ZREmBHIJalf+HS8pwpQ4tGB8w7nUk6+1MlAlgZK0WoMUhWy82TArja3yH76+dqdVoDG1Sl1qDJ5jk5Mh8RLKY+xDfI31akt+JgfJHP7Ja8ROSu63Sug8VR9KRoqynRM/o2znxtLO8eZN7u/ncDax2iheR6UhVclmjdAJRrfQT0XwhGTpmUwC2+PFojdYoSHJV6uDSojsfH20cqbzteJ/uZVjHcTPN5tc6Tf5eVfx37H5U5pPkW1Siiv/m7AnPm4+Fo1s/Jjvx72H2+3EwtyshGQfHJ4ilc7A53HgV3/llzA7NSH1GXOfKb1+8WIXu7sH8PhceOmla7h4cVniIf7/sP371IkzGKFWLaGY2Ieh30SrmMKoVRQJfJdDMXos+z2Bp5itJKzqhILNmpX3at/0NIq5AjrlKlx+P/oDrfiSCfCgpPhoZ0++j1J6sgEIzjPo1fA7LchSGdTqot3twB8KiA/wYGsfy4uzoA2txDxg1l7RGdjtAdz+oz+BjQNRs5LJyWFbwMeYqwGskQWUi3U0cjFoDSpU6g2h9a6uE6aXQDKZweqli5JxnD9LirWGnjYOXHsqlagkqCIrZTI4O4pJnlxnCKwsLqNcr8M1N4vJ6RmkdreFhs7IJl6/3JhRHSHLG1Uf4XAAybMErr1yC21mChaUOtOAIXS0KPQGqKTiWL68jicPNqDmgHqkbEhzhYJs2PV6Mw4OYth6vgd/yAu/3wGzWSvexnQyA7fHh1dfXke9XoTDbkGlVBC6v8NuE6I7xC+rQjFfgtPjR61J0jFVWSGh2TdVWjQrdSGpD6GVGvWHH3yITL+JLCWkwmUaisSZ96J6qyV+SuZfUv5v0ehhHwCmVgdugw4XFyaErl8uNUXmyUiJcNCLfK4InV6Fs1QKLifzeHMwWm3QmywolysY6Qz4yjtfQSEex97zHTnjPBzgyedThVe/+CZGZvYSfYbw4scPnyDZbEH1j//Jr4y03R7cah20zQ4CDgemIhMo5jIy7SW5xuvzKDQralINRpmuMXCQk01qvXmzJFY802jgOz/8IW6uX8Xy/IxID56dniFFsIZWi0o6jWy7ivawBZWxh2IhBZvZIIb7CIsiSwDo6pDMlaAnXryRFwoX6Ws+bwjZZAb1Yg1hjw/RqB8Pnz4GNAZEZ5ZlE+d2BzHoU+5pwezsJM5icbz+6lfR6nTw4U8+Ehz6tSvXMer38f7td3H3/m2USkWEwyHJf+sOWvAE3OL7sKg9cFuCMh0h4jiTzUljubS4JM8lEo7A5wvIdo1+Rm5Ef66vzzR9nKrSX0DCD382MdD0U/IglqHgX5iAsaFlc8hDmFM7MWN322hWCijn0kIde/rgseSm/cpv/JoUzswEI4VUOdTHY1Z0pemDqisfZgc9Jpyq6sxQi7tuhG6tgGr2BL1RH0abGa12BRt3foKAgwAKLUJTU/g3v/89fOu3fxuDYRvqYQenu7tSgAy7auTyZ/B6FdLb1VvrAky58/7H8JHiaLbidG8P/V4HS2sr0JkN+NEPfohes4ug1yvTcUrNMoUCpmZn8Pqbn4PFpUcpV0Q+XUan2UI5m4U3HMF+IoVMsYpStoALS3MwmkfY2HkBtc4Om4tyw540s+1+TzZQm892UM5VEA6E4A/5YbASE69CJBSSFfzewR6GnGCbdJifjiCfPpMNWuw0jmprIBJKTnsHrTY8VhccTieaDEZPpRH2e9HvtxEJBOAiWUurkegJh38e04sXcPD8HtxOPSwOoxx8f/h738PU9CK+8Ru/htiTx4jtbmNhfRXe6CxGpkkYrJMiiailTzAa5eGOkECrxc7DDWzfeSoY4vmXvwKrbxZo1pHceYJWKQmdRoeO0Y7p1WXkYgdyEPinF2RK3Mue4WTziVIcjUYo5LPi8dFp9Ng7Osbi1SuoZJLwOO1w2F2y3dh4/Ilo3SPRSQl7b5VraJZbcmDVmjVYvF7svtiGJxiEz+dBfH9HPF+RiQBq9bJEHdhtlJGE0KpXcXwUx8KFy0I9bdRaknnFHD8V/Ugk92l1SO7twe734+xgDxPzM7B5nIKzZw7k5t27MulSUZ0g/mMtoDXCv7gInUGNZi6Hs91djLoDOL1hqExmbDx6CLfDDb3NhoWra1ANB+jWOtDb7BgM2iidnUoxVGK+nEqDnlaPBkZIZNPwEVndqUghk891MR2aw+LsFFrtOsqVOqwOF6KRSRlWxfNpnGTiIvOpxtPQjrSYmJqD3WyDnkHGPhesFoP4LJgzxMKMBnCG8TLonNmRhUQWzXZXbuiU8x0eJmWSyaOm3WtDZ7SKt2tqcQ4eh1OKdXPID+gMIv1Mbe9g59lzzE/PIFbKSXZkePYC+t02Bo08tPohurU60ukqQtFZCUo/iSXx7d/7Y+zuJrjERrffl40fizsGblMyb9bp8Atf/wq++DqlSlWYXQ4MTA44wnNodRQvEAduzAGTewNpg1orBiOjNF48fiS8+VNVmXLOfVrt/dQK9akq4dPG4zxf9Pyw5UatN0KVAwzGLaTzKBTKKNNf0emj3usoYbZ0AtO7PCTFkH5uDRoNhnPXFLpzr4NWs4pao4xOp45WvYBquYxysYBcroyLl64L4vvJxn1U81lgqMGV66/A4gmhNxzik0cfo5Y/Qz6blucWYr4lc62qNTlPOExhLBAln/SqswGh/JANALdNQuocb2rYLLHglmGrhtsbEg/V4hklfMUfYtOsSAa7XU6ezTJtb9Y6KOdrylBvHCuvJLApA0kl103eSmn8QiEvytUKGvW2BLjzdzrtNpkU068v0RR9xkew4KcThQ2OAqLhvYdvmeTQnYs9KfszakVCzT/lQIUqHJ/Xr0yqW20ZFsl2ld/L+xzp1+Pgd16/bKKU6AjWXlpo2dRKUcitHzMdNSCMjsoWCZoXMAmbaza1SgQCP7/c8vH1YdMnUUVgtBSbfKUhprSrx0aUNFT+HJJQmVEsQBiFZipSxdFINpj0stM7yCaZJFReL7RJUBFlNhuk2c8mC6jXlM8KMxjZuHIzJ40kyaUSFN+XjZjS+CkAFZHSjsEuss38C19sZFlrSVMrdhutDPGUaIshKpWaeAg5JOb7REmn1x+A2+eHRmfBAFqotXphGPDvywXAF1pI3kpuJGsNgUMJyIh/rBalAq9RNn7n77+esJzRQMAsVy5fwsH+HkpFwj6MqNZraNar+OpXv4xXPncLlUoDf/7eR9jeO5b3Jexz4vLFJVFchEMBqXMIHskXKrhz5z6SyTQWl+bxxudflmL8P/evc1vOwf4h9KoBBrUkRrUsUnvPgG5ZmmNe9/wcma12WJ0uhCeDohaInyXRag2kSQ7PTck2Jx+LweV14tHTF3j8yTbe+drbyKczCgXbYcPi8jycVh12t59hdW0V8dNDiaRhdp56pIHTZZP4kO3NbWm0aUkhrIxZdWpSq1Nl3Hv3Noa9ppwZPp8fw/EmutIf4XPf/A2YKHE8ewa9njaDqkj4SfmlVH6o0WN19SL2t57BYXNj+9lT3Lh+GTa3h+FHotQbEdhHdYlWh2ebe/BNzorEcW5uDrlcCoHlC8jFUugV89BxiMDBa47B9HEkjk8RnPRh7fIq8ukC8pUiXvraF6HXjbB/5zG6tR4nNIheWMLx4R6u3LqFOx/eR7/Ugro3FIVOs12XeITFlYtC40wkkrh75xGmpyMSMu+wmySTnNdj0OdCIZ+Xew+HGASs8PPJz+vMwgIe3L0r0TRcOlmc/Dv/L3PvHWTZfV93npdzTv3e6xyme3q6ZwbTmBnkHAhmUExK1EolqyQvLdsSJXvXq3Ltuiy5amvXpdKWq7y2d1kiZYmUGASBIAmCIIDBYAIm9PR0zuHlnHPYOt/bDVBaaav2H8lThQI5M+h+/e599/cN53yOFqEgc2Q7aHZVWL23BXR1mJyaRbxQwg9vXsNuo4BWvyf/UMdpNVE92ZOQeNpHpiYmYFJrcGZoFKZ6G/mjQxSzCRiNGszNnRLpN5U6DrtV4pq2NrYwEBzC2s4morEUGs0+7G6vKD3omT97cUFirN794Y+xtrgueYwEKpHA2teopV+bPTsD34BDaKr1TgPX7y9B9bv/9mf6dG8ZmMllc8GrM8FBolWpogQaEjKBNuqC7NWJ/48Tw3quKtSyZrslBwNDDrO1Kv7s+z+E1mbB/PQpsEJZPoggX63BYzPhwuwE9g4iWN3fgN6tRzQWFd23WtsRxHLQHsSgdwRbezFUUYdKqxjEW7CJByWXytE3C7PBhmQ6LcX5pYcWYDHZMRKawaOXn4Beb5Oi89uvfg35bAmfe/kX8cor34Nea8EXP/dz8rB+5bU/x/uLb2M3uohatSEHSjAYwtlz57C7vwutRi8bGBYOqVRa6Gn0DzhMHnicPjSqbeh1RtitHsxMn8H8uTnZjNhddpkw/r8Acx8UKyebtmNqGUlB1Zp07jxcuGFhTqIE54pmmPIOHkwnxuu+yGcqlTJsFguqRa5+60Ltcxh6ULWz6PVbKHLC0AKKuTrOX7gkz0+zwwGNiZQ5HrT8+pTWVGULUMwVUC9XpLEn91Pd6qKaK6FBeWOffoYaWv0qxs/MY2VpBZGtA9Ea0w9z89oiwuOzeOELn0WhnMDe/fdRSMRx7/0NtBpqfOazH4XO0kdoZAT9dhdX3r4GjcqAi489isHZMdRyadRKJcEOF/J5tOoFmRaZ9WbE4nGR1DHXanV9G0PDQ5i7OKtktQWGJb+tlEljc2MHC5efRqrSwA/eeRPNXh06TR9DoSDypRISmQwh00I09A8NItsqy+9ZDRa4TQ4pBlOJA+RzGZngqDScqGtZUcKs1Uqumtvjxu07S/Iw66q0skUOh0PIJOOYnpgU76CE62Zz+MWf/zl8/b/8Z8zPzmJkaBCbq/fRajbx8hf+O/RVGiwvLuKJF55BoZxCs1pGT8/A8gq8wRGRIOzceRdj05NwDJ9DVxOUxmzpzW/BY+vDPeyCzgwsXb0NjdaFkYkRNEpFxGPcSnZg13aRTuyIhGdzK4nP//OvoFIr48p3/gIXHr6MyYXHJGvnjW/8Fzzy5AV4RsJoMWqlVmI6GAqZLPQWM8z0ZMVSsNicULH4o9xKR9l0F5VcTjTk9VIZBosD77z5Nh66fEn8uNxCEoTQbNbhCg7BaHahW0qjno3I5yydTKEgw5YA6hUWRUY4nEbkqjkMT8/AMToqMvP83oFk/eXTKaiMelQ4NQ4EpRDkNlJvt6JeLKBTq6JdLMqGIVcoYPrJp6B2+6CpltFIJbD0Pk3pPQyOzMAWnpGMT526DovXitz+Nm5fW0S9CVxcOI9eJS9fP1mr4CiXFhnn2QcuI19ryLb7sYcuIrO/i9tX30W9q8b5S09I454j0TJTQJfeU/qKiO0PehEeG0ax1sL67TsK/Y7FVwvy3nCgMDg0ICpHPltYXrOQKBYzMnCYnDiFUjGPfLkCjd6K8JAP6XgKd2+vicf51NykMqHX0tifwFuvvoXHXnwRpy7OQG2x4mh5G7d/8hPBVj/5zKM4SuZhc49ge/MAlx+9hIBPL59redSY3Eo2abeJo/0E/vP/8XUs3uZ9rhIPKwNxZbN0jLo36LQ4d3ocv/6PPw+7l7l0TuTyPbhCkzC7vICaVMrjodWJXE26vJ8KBP/bwFWshbk94RNKWYDJe0L7p7ISwQd+Q24XVla2sLsTk+EQUdqMCuHBLZgF+XYM1NbJJJpAKBb+spnqd5DPpXGwsyqffbfHhTYhN21uutoC+qhW8vKspRSSmy+32ycb2/2DPZFcXr78GNwebpn59Tu4d/sKOrWChLFbjDacmZ2TfMtUOi4Ap4FwEIlIRGIFWAgqkkcl7Js0ThbwbGSUAl8p4EXueRxaLZs3VR8OEnB1KuQzLCw5yKPNwiXeFYI80qRpNvlzKpTSk02cAmNRGhmeKW6fE76gE7kCG7+m5AJyEk0JN2VI9OjxdUrUjxxqx9dAIgsUdP1JkyKbKW4A6c0zaODxOoX0GI/E5AKemprG/uGBeP7oRWQzyb/L56X8rLKe5DDg2G92nBlIHx63bbyY9DPy+cHNH4dz+VxOmgYl+uHEJ6FsTMV7KZsxtZyrOr2yyVI2mIqs90RyKZtEabyVG5Vk0vCwspllzhd95vRT0r8lvW9fJY0fvzcbQ57VLNKCAz5EI1nUG8eNHMPUSVMlSVvCMNlUKU1qj8AfUjR5v0o8gtJAy8ZPsTNKA3ay9dLrleHuSa6fUDaFzKoX9QR5C6wDlB5c2Vfq9AaEh8dgdbglY7TPoHSRZfLvKNEJkj0p9xlLNa3yPGG9IZAZiBdJMgyPrxX/G1oDOCwbGHDi0598CadnTkkDS8k4r0k6mZSM1YGBEPYPYnj1+z9GrlARSTVlory/+fpoB7q0cBYXHjgt/is23VTgXLlyVW6lF194RrJyT2A3/2BN4E+rsv7Gi+Atw2cN66+Nuzeg6xQxNT+ORnwH7WJc6hoCl7KFNILDg+LXZw3LzRI9fTdv3MFjjz4GEyNU2k2MjIxAo++hq1Lj2pVbEkVFXgNVIWRQzExPw+V2YHZuAjp9F+ViCgOhsGz6m7kSCtWc2Ct2729jdHQUpWoRtXoFoalRVLIZFLN1bK9uCqyN1Fqbw6FI4estLHz0ZVgHZxBfX0dq+xasBkoGzZL7eO36LTS7fZw+P4f5hfOo5/O49/4ymrUqHrwwKVsondWDaDKHcjaHualBkVNTImn0BLG2uCx5v76AG+bBcRhsfty/cgV2LQczWnnWVMsNxA4T2NncQijoxuTUJNbWtlDv9/DSz34KuYMtDATC2NuLCYm3XK2LpUHL3MhqG2//+C04PEFsbG/i3IUzmJyaxiKjodBG5OBI6i+jzYKh0RBcdgvu3lwU8izvXUYg0C4hACW9Afl8CV/6yv+Ejfdv48rrr2Hi1JAMr37wvTcwEAjBGzDL4Jue71aji2K+jaNcGW9vLuOoXpMMaSrc+Biz2S2wsS9odxB2+SWDc9DlweNn53Dlez8QAr/LZ4NJx88sn5Xj8BDclctBo9fK52/81DQOjo4QiSaRIA21p0On1cLYcFgaRpvZiKPDGOK5GgJjk3KNGqUsjg4TKNb7MoR599XXkEll8cizl7Cb3ITqX/9vn+uTNNatNnHKE4Ku2EK/zmB2M3TaLoycous0SORIEDPKQ5BmcW66Alwp6vTIZrM4OtiHwWHD7a11xGtFzJ6ZQqVTR7ZShtvhQsjrEF8T17DxQh7RTFLyaIaCA+j2K4IHDrh98Jh8iKUqSJY4BW9Jin2lqYLT4UKnrscXPvNLWFvbxre++w14/AreOOQfwSc/8gXYLA7cvXsX2wf3UWtFJFg9n+xDp7HhS7/wjyRz5Hs/+BZSuR3cWXkXpXoUZrMDI0PstLVIp/MYGAiKZrrXVg79Qr4km6sBzzDOzS5gwDck5EpOSOktY0d9/oGzoiXm9Ex59P71Fd0H0XksOviQ7/ZEqpLjxVXxoPTJdPADFedxoaMYqnvoNpsoJGLIpFMYmpgUqla3VkQxGYdjIAz3wCC0WhV67TK0Fj26hAKUC9B2+rj73k0JqR+ZGoXO6UatQaqeC7GDXajYIOl10hR77F4JD80mdpDc20biIIJ6tYhGvYKpmREEwx5sbu0JhpdTxMGgXwKyCRAxhIaxcfseIpvrOH9pHs1yEel4DulsXibclx67jP2dHbz39nsYHxvD2PiY6Mbp+fN6PDDbbBLczImfUdOBRaPB9sYuHnn8ETTqeZSqeWhhwvbGDp76yFNYWVqUDQ/9KNwCdxoqlEpt7MVT0LlscA8GcG9lDTaLFTpVHxajDtFkEgfJPLyhYbhDPqj0JCnZRA43OTmOU1OjuHr1J1J1WrQWeB02qNUdgcpEo1kJC7ZYLTg4PJQJ66npWcyenka1wgKMMBBOgmvoNNv48m98GX/0h/9epjIPPXgOC/MTEtR8594qFi4/jq/9p69h/vwDiEQjOH9+HgtPPCgm+6Xb9zE2exZOjxN6TR862wBUxgBUvQpK0bvoqOqwu1yIbO2iUVdjdPoimsUcYrtr2FpcxtrKCk6fGpONOuUff/XdH+HXfutfYuHp55DYWES/lcPowgU0i2XJ41O36e8hjGVXcg5D40PyUCxEoygQFKEy4d69DWh0Khg0HXzsM59ANnaEldVVzMydQ2T/QHI8uc1w+wKwetwwOJwi1WQmJkw2FOJZaCo5lEoR+EaHUYxFhWTGIjWZZMZjC/PnpjA5N4lmX4Vas49GLgObzS5E3fdvXhdE/tr7S2h1VBgM+mSSmkxnZPMxOTUqVDAWSlZ+Bpnj0+7JNLkSjYgnmNtwldqAjsqMVDGPsbkpVNMxRPZ2UC82MfXgRbTqZQHeJIo56M1WmHUm2DRGAbJUe324/T64KdNhULXBgvuL65LrOTQ8KAZuZu3oVHqBn+gl56oPs42htm00WnV5n2plKiVcqNar8nks5wo42NmHSkiOdYSGRgXFnSvlMTY+hb5RL3LlVKooBnyG4DJvcPT0GWQyWcQ31+CyWlDtq3B3dRsqtR6f/ORz0ti8+p3Xsbu1i4cfXcAjH3kSjqEJbN5aQSYSR7uUwanZCQRGBqDuVaEx2oRSXKsUsbMTxdf++DWsrhxJw8VYBha/LEwlT81gFBDDFz7/SfzKP/t1kSNCR68DJ/QKAEwGS3+XVuunpeonoerHvyf1+/HgjI0fH4jZfAF7RzFMT46LOZ/RcBtbu0hksigWKjDo7ShXqiLFGxwMiIeUpGYO7RiATuog7QmHkSiuXHkXmXRc5JudTk0p/knq5Pan25ICjsMvNnb1WlWKdMYnsDgeHBySISEHgWwK5s+cRy5XRTyVk1DebPoIOlUL8XgSWpUOk+NTWFtfk2iL0ckRqeaz6bwM+jrtNkwmvTTSVEJwCyZB3oRj0CslvrQTOMeHGyA2MVQJ1OpVlIs1qHtaKd59A14BDlGJk88WUSlwI9U9pkj+9eZPAuDVKnj8LviCbuTyeeRzFTmH2ITwfD8ZNlL+ySaNl/SkyWMzJUrPY2+kUCRPGkGRI6rg8bklzoJFK/0vp2dmcXC4r/jtm22RfLJJ5z0izYz0jUqIO5/pImGllFFFaa5KrmGn1ZH3n+8Xmw/6HjkwZaQDzzD+ffFL9nrSTBIixMaSIfUGI+WYDHNXwu5PgDv83nVmwVIGzJcjQcxaDA0HZcNHQFG5XJPNIc9iSk0pCWWDxOGrEljelwZlaCgs50SlSnIpm1FGGvDnUULIKWOT904aOwV6IpTYdlPkn+IV4nt53Jgz9oBnp0R9HKt0lI2cspUTqaqGoD29kLz5nPhQlqt4Gs2kdat0OHXmHDQGi5wxbKYJghEPn+T2KjEt0tAde/ykKYdKQDj8LAnxXDb1SqPO33/i8UfFzzo5PizDiRs3bsJmNeNnXv6oxGXcvr2M+8tbQkTkUIZqGjasvOgElal6PYwPBfHSi48L1EwZLKhEybR0TxmULiw8ICTQf3Dd5wdS3A/JoyebbrminQZiazegahXgGRuFFk2Uj9aQ2NtDPBqH3WvD3CMPI3mUQPIwhpGZWfzole/j/XffRygQEL8677tYPCI+stGREQEZsj50ON1YX9/G2vqO5NNx2DA+OY6FhXkMD/mFbkvKLQ3BuUwKvnAYr/7Zt2BzubDw6AL0+q5shHrVMrr1Pu7fWZLnzOFhSsmb1mrgD4Tx+C/8KppNPZJLd6BuRqHVN9HV9LG+sSNNxWNPPimcDLZHiUgUhVINs7OnUS4DemOzAAAgAElEQVTS09fC0NA4UumsQPlcFkqSIRnLQ8MTiCUywgvh50RndsLkD8sgrtXIw+m0Irt3iFQkAl/AIxEw2xsHMswIhXxyzjGG5ZnPvIByKgK7RG5RaswBsEHygv0OJ967egunzlzGN/78W3jpU8+L323p5vtIx48QGgwik8tgcnwcoYAHqVQChZJS+5D6m0zEJE7s/IXz0g9o1Cb0XWFYLBasX3kDQwNmHB7s4e0rHLbbMHl6HJu7G3j48oOKTLbVQqrUwrffeR+xalPOzZ6WQyQDLFaz5I9aek0sTEziqedewtUffB8z4QFsLN7H1s4hYuks5meHMTszhejRriyPSNoXZQh6AtchB8BgsGD3ICZUXtoYuvT0qXo4PTtDIAJaLRWWdvbQ02ixMH9OFApTD5yF1WlAbPsQb/3wCoZHQjCaVFD9/v/+hX6j3ZL14oQ/DF2phX6pAafNAYtRg0a5KV1msU2ClA1OmwketxWnz88CKmZJ9QRhGo+nkCpkkG4UoHMa0VLX0Nd3UK+VYVProeu0UarkUWzWUGq1EOMkv8v1f0h8BalUSrDV9F9xil1qNmQDQ79Ng6vSbA3jQ2fxkec+jR+9+Tp2j9ZhsRMRbMHU6FnYjNTDpmVNfOX691FrH8Lj8WF7LY+nn3wJbjelg2Wks4dY31nEYXRHpE52uwezM+dhNtpxeBATGSA3fkEGvNvt0ECP0fA0zs5ewvjQlGzfCAsgWTJBU2lBCeI9fWpWjJaUPMgE86cKHwVLrQTUEidPSSAntQybpGfhxMTNaTONnSxU2EiwaamWs+h16tLZM0dOb3bCZncB6gYKRzvi8zFbPUhE4yhm00KI3F67jXDQiVI6IlkmlBGcPn9BMlTMoXHA4BSKa2RtGeVkUr4Xs1zSqTjazbJs/TgYZIHn8Lhw/uIFrNy7g8hRXAA8oeFhmbxqLFYMzp/Hyo2bUNcqMKp6aHdqGJ87g1atJhvfaqmO6+/dkJt0anIKfr8TkWgUp89fgtPjQTmfQqVWg3fyNAx2J7KHGzi49z4GidGNxNDpUzbmxNHuIbLpGJ752JPy9F28uQiNWiv5NqtrG3IAkp505vwc9iIxvHt7CfFMEXajBZcvnEW2XECiUBKMNX0ZbpcVXpddgAaLq0vIMA6CAcRmGwI2LxqFIrZ3D3B/4xDFclsKgPAASaGDaDVqePDBS1hdXYFG3ZUJleRUFes4Oorhy//4n+Gtt6/h8aeeh0mvx9byNZw6NSSS6bffuoH331vCr//mr+H9m3fQa7UxOuSCxaxHudJAu6+FOxjC6PQk4ukSLFYvAj4zqvUkbAGPbNk6XSP0RgeSewf4zle/BpOmhw6hEaUCzp07jZ2DfRSKBdQLNZyZfwQLz38aZqZlVw4R3d8UrTqvXy5XQXhsAslYDBefeFgCS5mttre5jbFTU7BbzNjZ3RHJd7NWw0OPPwKNQYsf/OV3cW5hQSQVPRaxTh+MjgH0G30crG1gf3sNHrcDJrtVIjfCk8NoVZJQ6fWS9abptmXCvn8YF2gIPW21Sh56vUkeagIboDy21ZFJV8A9gGKpgdH5B2Szmt7fhKpblYm6weVBMhqVQo/eM3pb9DYnaoUiKqUi6nV+r574UqqtLqYvPYhWu4rI5qb4ZUw2J1KFPNweD0q1kjyvpsbGUM+WEN85xNDICCqdHg7iWfg9Lti4fawxF28ALq8HuUxSwD9sdhNHcTQpa1er4fXaQVkUCZI6owGNUhkupwuuYACFYgbnn34Or/3JN6QAshrMMBus0gDoTFrYXFZYXS405d63S2NYTGdR7/K5wCkqs0MNWHrnxxgZGcCZRx+FlrluHILUMhLForN4UW+0JbLBPxhCIpmVZhbtBjYWb0oxbbY5ERgKCdyK+Vxqgw6RSAZ/8iffl20xD7BmVwG8CByFhnZuLvUG/MznP49f/e1/LhoZ0lIFg69Utf+f0QtKXMzfGJ2fKCKOYwg4SWfDQZnSW+++j7vL6xgdHMTHXnpCPI7i1WKzoNWJB7HR7MBkVMuww2ExCHQgXyjjzt0l7B4yrLcmRXQmHUEhfyREXAbWU/ZNxQol5Wy8+Lmg94ibPg6ACNHgJoLDPea15fNFKWq5qdGqSLZmtExT4Cp2G6FoBhkKUWI9ROrt6ioq1QocLod4XwrpnHxtNicc9HFbw5+TE3c9ex3KHun7O9lYivmLZEvqE0mL1EJvpqSKssc+KsW6BMDbnFYEw0EpzNggJWJp+ZpKDuGHjR//9weNX8ANb8CJfKGITKogMkGeSU6HU/yubB24oWOjRSmkAiM5hsZQpqlTMuPYwElTQACJkBy7sDlsQiJNJZOyWRofG8fB4YFItJXsvLa8zpPXcmJl45aQzZ9sE5VACoXwyQaElOQ6m0aCUbqSB8dzslItyftPJU+Vm7i6ci3ZyCibMRWsdloxNIp0tU2sieJNFD5BS/F4Uo4l6iytBsGwD06PHYlUCk6nR5gGjEpqVJvyc1qPydhUGfC1+/1e+Hw+pNIlVKqkjh57NKWx5TXle6N4IpXt2fFkmBs+2f6R8NcSf74SkcDtIqWnlLjyz46bf9UxhOV4KKA5tpfIoJrewWMoDaOa+DWlCNHoMf/AJaXxY7Ye7zHZ4nGzrBQpvF+lWeXr43t2vOWjNJnvlbL1U5pO2aTyXjxuOCkM5ftHeffQ0ABeeP5xGIx6LN5dxeLSmkQM0Tstra1ISlm0K75BDhnHhwdw+cGzGBsKKw+F42cIz36P1yPxJ//gjd/xa/9A1Sxvm+LRZINRTB5BXd5Bp5FDx+yEy+tGPbYJk14n+XXJdBTD4yNCm+y2leE/J1yLt++jmC+L3ejcuTPiA+SwhNnZgaBfnrc8z6qNNsrVFtx2uwxZj2IJ1KoVDA8OoNmoITg4BJvLg5s3bwqZnDEP9W4bC49fhMnKfG1mubax8tZ1uZd0RjOuv7+Cjc0j8B4aHJnEl37799DrqLH67utw2DowuywwuawS71IoZOV+ok82E08gnUiIGjAYnkSuVIfD7hT+QS52JEPw2dNjAvbi4sRsccBgdQlUqJjOoNvgQE6L4Pwc1KoOotvbqCQSUi843fSwxVGtd+RzlM8l4XFbZKtG2vxDzz0Bo9eO1Rvvw2lxwe1yQ2/Sw+b14dvfeAUjoTN45+o1WT7QdqRT96W5ok86X6qITcFh5hCoK2cimzKXzYNSoaJkGPrcWLx5B3s7MXjHz+Cz/+g38Mb//Z9g6GQQCNplKM33jTTu2fkzWFu+j7n5abg8dly7dQ/vbRwi3VHL8FLx2GrlmgacFlyeHoOpW8fLX/xZVGNHyB3ty24+ki7j1t1VtJplDPk9Yv/gYJh+a8ICa606Xvz483jz1R8AXdYrdujNZqlrbly/hWK5i1/+8q+hUU6jVSnA5naj1lGjXGzB6vFJBmQw7Ea7mEcqFkW7TrWRBap/+wefpxoB+UIBFp0eYbsbAxYb9DSld/rQwAD7wAjcoxNiKNRrVdjeXIXVYYHbFYDObIGefj+9Cd999btIluLYPdxEeNQPk1OLSjELr8EEv9WJcrWC66vLqPWIK+1Bp1bD7xrE+MhprK5uYO9wF067FS6fW4ylpGfRc9DoNFAqtNCuqxAKDqLTq6PeLMpk2aB3oFbuopir4tFHHkGtUcadpffgcGuQTmfgc47iwoXLQv4qVTIoV9IS9JgvFeUB5HA4MTY6AbWKRB9Sv2xAR4tWtYupqQl85IWPYjA4AZPeLg+3fCEnYba9vhrLq0tYvHcXTz3+LM7PnZWJK0PQSQjiAZgv5qTAdjndqNeolW7JgcPNEQsofv/j55wcorHIgUgH2/WGUBAnBIpRkpUyCYf3765yjoez5+bhDxtQqySxcnNFZFo8rCmhe/SZZ3Hlzdfx1FOXYdR20ey3hMzUbWlBC8PcQxfRUUM2ebuL96SA4UNZbzRgcDAIVa8FTY+UtxZUJD7S37R/INIWIss9fi8qjTpy1RZszhAOVnZw59138dDl83B5DUKj9IWGZdOzeGcZs+fPYvneXQFjDDOw3KzDe9cWoda48Su/85vIxzYlZ883OiMbm3o1gaOtJdjNFrQqTdRbDIm1IXa4D1fIgsEhN25fvYX7d9fhdHlgsFpl6mE0aTA6HEYykcLu9iGabaCuBmIZkqWGJUw3mcnD7uK9VYDbacNgMIABvxfxZAy3l26j2W2hXm5i4cwCZiZP4b0bd/DK994Cvfg8tWjsdZh0MOlVePjRh5DNpnF0tI/xiUFQjkOy2/rKNh66/BiGRsZw89pN5DJZuBwWPPvMZZhtetx9/5YEUj/8+ONCgsok4tBrm5ibn8LirVvQas0IDI+iVm9hdXkd/lAQFy+ehTkYgNZkR5fSsg5QzkRx48c/xHs/eFu0+sGhIAbDflTyaSmeMsm0yKNCgXEEpi9haG4GuZ1bUDWy0Gj60JhdKGTLIqUcOz0JX2gAhUwGvY4KV9+9huc+9TFktleh6rfg9g8omVy9nvjtuLWvV8tSoNBT2WlrUK4QEGAWX49W3YVGxSxCZgt2cWZ+lrYzJTurVBZjOT+PPDx6HQY6N0VeYbVy2sZSQtGx89/lWhX5aBrNWhfukQn4w4MoHm3BYmyj126InytXbsDjC6BNaiy6IifTGwg40EOtNysPymIO7lAYZocLWm1fNn5dVR+pchWOQBDRgyPkYnF47TY5sElZo/GdEvBmT4We3oJKISvSXKvVDXdwDA6vAx6PHZlkTCAznMjygOWUkub7Ircp+SIGx8YwMTODWrkg14ab4PCpaUS291AtliUKxWIwSyFhMGngGvDKNLJUrGF8akLks6TAxbNNTJ5/UDbq5UIajWoB1XIB8+fnpChmdlx40INWuwGj2Y2uWodSvqQM5g4OEXC6YTZqEY8focvAbZ1JMtDcTjdyOUpMGS/Rxf21KGLJMohqaLQ7svVUQH59Ie8adAZ8+nNfxK//7u+gL5rMD2u2D03Ef7s461iN9oFy8ETCySK/JgRObtgUumUmV8KV63eRJ1a7VML5+SnMz0yITIxFKeVpVI+ygD1RG7IoLZWqSGVyqFQbMnW+t7QiYBR6XjLpI2SzUTlomQnXaDHQuyX5j3xGcxsnWH82PMeVHgtr+hspSRKSplYv73c2lZPwd0py6PPiRoayLDYqpJoyDoRfm00KSZok4/FMY1Op02hgNNDLxygJxe9HvkuzS6CPAtPgdoUnRI+bLyjSQQ4GKAujF7dSrEqEA8OEKVfV8dlkMiJyEJUsPnX/Q9+5kCKP5Z4s4n0ht8g9CakhXZGXkDYOFgUZxg/IfudErqs080r8ArdwrOXZ7DOmQgHmKLZxDgjasmHzDwSkoOV7Nj4+jmgkotgMKH1sK00ffYknzZ+yeVJLZIzAUhRsiDTeHALxWUKPTbPJs0mhYtLLwnORahcWcXzN3N5J89dWZJhkE5gsehmgsPFrs/A+jtcQqS1l7Gq1fF1p/kjMs+gxMjYkObcGk0m8iPzZJIajUlIgd1oDUsm0XH9KG8ODYRSLTVSrXB0q8kmlT2Z0hOzKFIrpMV1V6KPSMJ/k5nZQr5bQatZhYd6dQS/bX/qn+UxhM8B/s35gv6Z4IRV5moBZKOPkRo9js14fXWYjssHuA76BITg8flhsLqHvshETn6ZE4dD3x//PgcOxxJR/xvucdwCvuzT6Si4gP5sEVrgc9uPvoQR4C0GW11Ddl3B7odBW6+j2ORgi2VB5rsv3E+mwkh2o6TXx6MUH8ImPPHPCC1Let58eDv1d6oG/T/3n3+Itls1tt43I5hLayWUE/CZUuip4AgOoJg5ksEN8fymXEAqsSmuURi8bi8NqtwufolirYXllGaGAF8MjQ7BY7Hjtr15DvVqX5nj2zKxkcHY5BLQ7YbO6YXZ6cP/2bbTqjFWwyhCv0mhgYPq0gMI6Fdq0jBJx5BsLwBv04e67N8S+tHjzGi5evog7S1v47qvvoNZsYyAUwOd//kuYOb+AWz9+Hdn4EWqdBuYunBc+A60YaS45aGlIZ2DQqBEMjqFU0cM9OIXgyBD67Sxi64vIRA5luM/nUUy2eAEZ4OazBRRLFYHhJWMJmGxW+IMDMOv0ku1ncZolDqlYqqJQLuPM2fOIHsRwcHAg4DKq1vKVMh54+gmYNCokdnYFLqMmI8RqQzFbwv52Cus7e1h46EHJsew1GzjY2cXMudNwegM42tsVLyYHXIyAsjtcWF/aRvwoK+T/0YkhRI4OBOLYM3vwW//u3+PGX34PreQ2DOYm0O/IkLPa6CKTzcuz8jASgcPlE8jk1fUNJNt8nmhEMsoPNyXdYZcLv/yFn4XXZkS/WkLAZ8fK9ffEUqMymmQB9uOfvIXTUxNo1iuSaU3+BWPtJicncHZhCrv3V5BOFJBM5aEzWWC1WcXPeefOihBPH3nuCTTyCVjIZAkOotrsYns3DnW7j1wihejhLsIhr2w2+cxS/f6/+UKfoY/82JKkw6n5aMALM6V0fcY5qOEdnkJdbRSDPDdSlDlwYsknhVqvwdjMlEhplu7fhc6kQiLJnK8BtDUt1FolNIolDHqDaLX6+Ksf/QSB8ACgoXesjQHfIC4tPInVtRUsrdyE3qgRI3K91ket3MLDD19CvpQV9H6TIA03i5SsGE/djgACvmGsrW6LBnd6ehL7R7vY3FkTU7xRZ4Tb7oXXF5DJbqmUlQN6b39PpnmcaDrdikyDDRoby5mJC3jqkecR2YtJs/D0k88gOBCWi8DVu86glUKJHX22kMUrf/WXMOnpH/yCPISJ+s/m0sjkk4in6GvqY3RwEk47u3krrCQmEshyXFTwJmQjwgZib30ZvXpJLlKvXsbZqXF0ajV0el04nD6ojV70+lbZuLqtbIxTWFpcE2rYzOy0bNgELZvOwOW1K8GYqQy6PTXKhQZu3ljEb/zufw/fiF0+ZPffW4TX6cT1q+8hHBrH4889hVxiG71ODeUiG2stDGareGiC4SHRSHfVfdg8DsSTWdy/dgeZw5h4DV76zMfRruckKD6fzCN6kML65h4+80tfhNOhRy2TEUnL9u4erl9fxmGkhN/7X/8NdPo6jJIDaYfB4UGzU4DRqkej2sDh0jIq2SLGT83jYH8fHW0D2dQe4um0+I4YHFttNmS63KpV8fCFy/jW17+NSq4uReG5i/PItiu4eX8ZFuarQY1gaABtgjGOD2duOhqMC/HYUes2sb5J6Z0OH33po9jZOcDrb1wRz06xVEbYF5QQVLOeURejuPzwBVy98jb8fo8SAt3SYHN1T6bgpJMx5JmI4HBoGEPjQzDo+yjm0pIjk4zlcLAXwdTpU6LxVmu7kmnEYiidSEl4KRHi/hE/zDYHkuk61CYvfMOjSB7twWzuYfPWNUTWDxD0D0jGD30mhWxWCpag14csgzpVWlh8k5h86AnEN96H21iXB3mjp5YtOrdTGsp9LSbkEkmoe2p56KgsViy9/Sa8HhaILmgZhaLRQmd3ipzN5nIKxGXzzj2gr0U8mpYNiJAMex34fR4EgwPIplPigayUcwJsoV/WbDXA5HbAY7Uil4xKrEOZeXak8uYzQLcFm8eDbCEHB7dbfSLIzeiwYKmXgAobqw7q9YoY3002j0zARJbGxq/RhNpglsIzODaB0MQEKukE1je3kU8V8PxHn0MutQ8nM5WMFuRyBUS2d2GzkM5aRj5FGWkIZglarcI+EJLcz3s3b5LLLMMSUkXDI2HMPfEY7l19D9V8AQ6rRaIwssWCFHpbmxsYCg8KBezB554RqENyfx/avgp6DnM0QFdeN6Mm7LKxJxacBDE+L1ZWNkVOPDVFcpoG9onz4hFZfOuHGJ8elgOxVatIsaU2mKDRm6HqsjgtoN1Uwe0bkIIwVylJPmqn0UAqFhfaKV8nNxk2s10h92l00FndgNmJH3z/J/JM5d6fUs9aqyWb2ZPGT6fV41Of/yK+/C9+V1SdHxKo/u4K7W8u+fj/2XyyIOSzXRG7KTpPUv24gdrYPsSP376OZLYo2WV2mw4z42FMjZCcG4bfS9nvh/4zKiai8TRWVrdxeBSD0+XCw5cfQKNVk89kKp3D0dERNraWsb2zTHeONA4EFmXSefFaEllO4AsPbJazROTzEFc8YS0pbk0WFi8pkR7yF+WEJ80DfXqUOXo8buzv78vzmKQ4gY20u4I512vUMNOnSo8VJY3c3jHInZRGKb55PZRMNG5yKEM1GfXS+NE/S+Iwi3ueb6lUTlQjfA0cxhLlzWzMcq4MVU8Bspw0ICdyTRbvoZGA/H0qXNLJLKj6o0+dcq1aRfHOSXC7AFRI81YkqGykRBJ43MBwk6rASRRPIRs5FsRev1eGhQS6MB8wk8nIoJM3DBs/AakcQ8o+yMtjjIP8nDpl39frieSP/xk3jFR1sOkmUIUgNE6sZcjaawtjQLFaKEMDbjzbTSUcnRN/h8suPjRCYpQNW1caSv65koPYOI5doOy2g5HRIdgdVsllpRdKiKcmHeqNqnjRGWHHEGw2vySsjgwPoVzuKCHQDFM/brSlgeYzljl7Yjw9JnfKfcs/U3wd0hYRDUrPnwqwWiwSYUX4BGN7uCWVn7vVlNfPe53IIqURVHx4AsqhXFhDv55KaOvS0PbVMJhtcHsC8AcH5X/Tc0dNGTelvC60rijZj0qDL6CcYwosBxr8HFC2yvvV5bTh0x9/Af1OE5ubuyLlCw0OCCznYPdA8VGqFEYBVwcCVpJ7RAHwKNdbuYe4Z3544SxefOphWM2MmDqO3vj7bOr+f3yvk62f5LbxeqGBcnwH5cgKLIYGWj2F/9CslZVFidEAVTUvA7pms49CqYJiJiPyTI2e0ViXkC0WoeJ1NBmkAb/6k7eROopItJHNaoXT5RAIDCGHlWpXnsuby8sw6PoYCvuFRcBnUvjMOazcXkJ0exdOqxkqA/Dg4xfgGwzim3/8F/jE538esc1lDHisQjq+dW8XR4ksFhbOYmx0CI7AKA4O4li98R7U3RrsDodQrp0uI6x2Pfoq5mUbkEtmsbS4h3ZNK8qU8w9dRHDEjUo2jkIyjnIxJw0e5fIEth3TvJArlMSLamZ90QcCoTDalKB2m9AYtbJs4GeccnMO6prNLvKFErK5rDTCtVZPIHmXH74okv5WtSTgRpLAuSnvqi3o601QGwwyNM1GYtCggwefexquoVGk9g+xf3+Jcw80GzlRT22t76Pf1YlvkJYM4WfYbLD5BvDFL38F1WIVm+++Dp2mik69BJvbJefq6tKaSDkb3Tb2j9LIV3u4H40i2qyJ99rM+BStGkPhIBZmzuKzn/0FGeLt3HwHk6cGcfON16ExMNTdAG2nib3dQ/iCfqVhZ7JCeBClVls+H+Z+BepuH7FoCrdurcBidcFkMWJ6ZlTiyygDHjlD6rsNqd1tON0usd19/T/+KebnHkAmR/ZHHZcvnUOPsMRECqp//a9e7o+ODhFzhVw8I7Ki0KAPBiuR6pQm9iRYsQs9CpkqdrcOsXDpYYwMBWDW9ZEppZCtlbB7uC+kOn4YqtUqbA478o0SWmoGt9ckF2l1dQe7uynMTM+i0yYrj7knIVhNTmRyEXSRQwctFIttNGtGzEydlUyolbVlaA19mIzExeqxtxdFv2eEzx2SaVW53EDAPyB+h1qzIsQuNlg2EhV1Bska4cOchCU+cojapy+HPrtmpyEHFQNs9SozxsOzGA1NIRXPwWX34/lnXhRJCSUvxKTyYSy5RjI36GJ9cxVX33sHL77wImKxGCq1EiLxAyQzURgtOpj1FoyGT+OJR14QUy8PAR4WlHWUSjmkigms7q0gmYmgmcsg4DQhndhFq1HA1MgYfDYvqtkGhgcnEB6dkSiBbC6OkEeDw711LN3bhcfpx8Ag//HCqtchl0zBYicEQI9oPIO11X2MTEzhx2/8CL/8m78Kp0uPvsaE+3c24bFoUMvHBVzDqIVoZFP8ZU4ngQdaLN1fQ63RhcXmkBtz4swUOgSwbO+Irjw8OCgfFhKL+u0mVpd3EYsm8eRzT8vBwwzGBy4/gKX33hHyaiA0hK2NPVy7cRf/5He+AoeX22IVdla34AkOwT8+iGw8hnK2gHxsHzazCYGxORTyDdy+dQ1r+0uwBMzoqJQpKP09DOge8g1gyBvG1v0dLN1bk4N64YF5bOxvY3zuNGrdFlZWl+BkccTrWWvB6fNjbW8Lw4PDsBotyGRyoM+/1qzLQUcz9urarnxAed3MGjNcRgtmJyewvb2G3/kf/ine/dH3RabJjYHd4sLG5g6yhYIU01aTGRPDE1CpdZKbxeB2V2AA0a37aJGEWSjB5vHB6vWI33Hm7AySOxtkw4tMQeekfl+PUqWDb3z1O7j81PM4c+kitpbvITQWRHF/G+pqSw5qNi+7u4cwOghCCqJfq2NyblYKhU7PANvgKBJ7azB3mctjl8ljDwbk4mkEQ4OwE56UiELV7MLidCN+tC+RLgaLRXwozHqkDIx0MmNoUALPKbPtdNswOF1CkYxsH8DLMPRaBa0Kszc9uHH9Gp5+9lm8+YPvC4zHYnPjsRefhtGsQnxrG4mjCMKjE/AGh8QHUkgdweEwywOqWCrBG+SW2ClSEaVRKqBZTHPvKR6mTCIjE3ad0Qj30AiKqRhS9AVoLTKlpsS7Wq+jWa3gaG8fJoMNFy8/CI2Jh0gXiVhc8NgOu13kyYf7URiMVoTZLFar2FndgMfvlwZWthWtngw3WMCMnp6CMzCAP/2/voYqsxb9Hlx+9CIcQR8SiSiKuTz0GgO0Rqs0ygODQeQi+7J1juzt4dTZObSajLDoyfSw0++K73lzeQNOt1vyKqvlGqZPz8E9MY+2zorv/fFXoW2V4At6pblQk1JbKULvMEouKbp12Dx2qFR6dBotKRpULDJ0OpGq7a5uIMcts04poBkVEBoMoW+wwzowiYNICn/xZ3+OzeU1KZQpaZoQDngAACAASURBVK81myKp5MOTWUQsvj/9+Z/HP/mXX1E8eScTeqHWKwCrn/51bNeT3+IQifI7Nn3chom07NhTxC0Yi0wJ9O71kciW8K2/egPRRI7qIFh0PYyHbbDq23Ke+P0jcHkCIjtjUxqJJLC+fSj+E0r2Xnz+KZw5NSQvnLEleweHQl+mlOa7r3wbK2v3BFTGeIVmoyvxPot3F5GIR2A2GeHzU4FAD1gTjTpJdRrFM2hUzPTdnkrodWwK+V7SQ8ZBCgdB3OxGDiPQqLTwuO3iu3SZLWjW2VQpQeSNJqOKGOyrQU28clQHcYt5TFcU+WlLNuVUKDAigOdrJsstewcuh0Mm5FSCsmByeJ0CwkpEEygkC1D1P2z8+N6fZO6x5xieCMnwgV6RSlHZEPi8Xqytb0PHIPTjQp3NmYR/SzD3Sci6uM+VM1BWwQp7hxRI+b2e4q3ke03SI2WyzLI7WQ0LzKatNH4CnOE/xz42xZ+nbJeUjV9boDMCItFoYTSapMGh5JYKGoXU2hWIArdkbOakSW91UC010GnR86eG2crrpkhrablgQ03lDjcp3MhSvkz/JaW4/DlpixgdHcbG5qZ8TyqDCNHhYFpAUtkSinmSY0n3NGB4eFgav0aDr/qEgqpsohXpJEs4pdFTWDZKNt+HTRBloFDImvT5CXBFGbSLhJavtUuAkeI3ZCNIhD+Laz7jT6ic/DwJFZaQINkm8+8qsRw8h+wuPxzeAfiCg1DrdEpkhsh0hSmrvFb+t8fZwfy6HKJK+LvEcHCbocVDF89jaozB8Wq8d+2GeH1HR4axvbGNaDQhwwsOVdicE2gGNr4CrTnOCzxuMvkcpU95NOjBxQvzGB4ZlGsh/fB/k78UGiv/aVRKqKR3YFJXoG6X0Kwk0Sc1mEW/QYfY9p6o2hiILtCodh9NFt7xJHJpWptsmJo/j3KZHmVmwpolkofymla1IkoQPmB1eiMSqbRIByu1OpKJBEaHBxEKeWXDn47G5SXNPvSw0M5/+J3vwe1gFp8BDz3zsAwd/uvXv4NnP/EZ2C16VOIHMBnUKFSayGXLAkNcub+G4NR5LDz9EnYWbyF7pPjHM+kk9MY+wiMDErnFGjiTymPxxjrQN4i8V60mYMouYeMqrRaVbFbOSJVaycsks4DnkMjCNQaxCO2srMGoM8CsV6FcysFksso9zmaTgwue6X2VFnoTYStZoSPTbsP8R8pCAwGPbJ7pQ6b0+mj/QNgTlWYLOpsZXbUGBvqVex2ce/QpZBmz0uzh21/9Gmr1PIKjbkwMD6FRqePe4ir299MIhcJyfxcLBTz90nPQOby4+PRT2Hr3x+jV8pIdHhofQ6vexhs/eFO2bkPjQfFJZgo1vHV3FXeOYuio2bwahPb/kaeewcceexb+8Ji8ntU3X4XbY5BaaGN5GWp9T+Kw7DYntg/3ZMjkdnpkKx+cGMf4uXnUD7dRzeXFlnLv3ir2d/YlFqLXaWB2ZlI+V6VGU1gZxURKfOiPf/Sj+N53vo9ypSUgmnPnhqFqVpCJFRBPF6D6F7/18f7Q2DDMOgOSexEK8OEccsMQMMNsssialh4sbVcLq9qGbKKI5fUNvPD4AoJ+MxLFBOKVomRsCc4+W4RWbYLb64fBbpHGJl/IyIPpxq0lNBt6TE+eQSIWgddjkuk5STcuDxOLuRVgGGIX5ZwGs9MXcPv2fRwdxhEImDA0aoHTo0MyVYTNFoKX3p9iFgajEz4vCwCTFE+cStLwzAc8w0Jb3R7SmYLo+dElbrkqulen1yPbNEFHc0rWZZi0DmhrYDW7JLy939bCbXfL5oQG1vn583JzcOpaLOUQie9iee2WHCxnzpyVA+qtd97A7XvXMTk5BpfDj7HgHF585mXoWLz22qLP3t3awL2VW2hqqqh2yoK3dzFctt+AWlvHQWRLJod2rRterRvn5+cQHgxKdp3GakNofFjw3vGjDKKbe7AaVBga9qAQjSEZSyM8MirFXr2nh8UdgDcURLGQEJzt7bffRmh8Cm3mIHWb8FoNiO3tyRTQ6iDUR4NMMoebN1cwMjWH23fuY3p2Dg89fQm5zL4UIVroUEomsLqyjEQsL8QooucrLcZSdORnPzt3SgF/BAek0U7tH0hxFA4PiUzHaHGg3mzAZDdhd3NNSExWl138RCR3MgfMbDCj0TVg8MxZHMT3cO3OO9CZVbAb9BhwebAfOcTK6ppkAnHCyxw33rPDoyMSOcLpbHB4ADvxfQnWHhsehJ3y0B5QqtWxsb4FbUONSqEhGneP142+US2Bl5w253IN7EXj0vTWSxVMBAbxS1/8WfyHP/oj/I+/91vYW7mFw709VApN+PxB3F9dR6qUhz8wIPf26YlpbK9vyUTaatLh0596Gbs7K/B6ieffw+mHHsbg6Wl02g3xChysLsNrt8MecMEd9IsnplPuIBJNy7aPD076BrxjAVx/7VXYLE6Mnj2Ld1/9EYrZPBaefxKjs1MS0F3MpIX4VC7U4BoKQa1uolctiOypGE0gEknB5fKCc3IHIUvdHlJHh+IDcQ/4pU5rlUpyyB3u78mQ5eyTzwqZs8x8T7cL3Z4e9tAwyIBau8HIlAHZ6m6t78BgcGB0ahK5TBomoxYHBzt44PKjCPjdWLn1LpqVpvw9YpQvXLwIl8+LVPQA/pBfNlMMdmXjySKUm36dTi1hufbBMPROG/qdFhJrG+JVDI2egsmgQqeehcbhRD7fQPooBoNaJ3JRKZSqFVExuFxukcUVikUpcGYePI92sw6724dSRw2rb1T8U2+98peCIB8fpSHagFu372Fr6wDjE+Ow200i77p5cxGLd1bRa7QwNODF3IVZDM9OShac3+8XGlpkf1+keQz5rpXyGDk9g2wyjsDICHJHBwIUoTewVm/D5vPDYLLBxfuv30YmmUdgbBY9vQtvfPtVlBKH0PQaOHPmjHzOwoMh1OoluAJu9DvcpjSEPkg5NgFVlMNwmnmwH0W93hEsOJsD+hosRgfW1nfhCw1idPYBjMxeRq5UxVf/z/+AxatX0e20xM9cqjDXSPH4sCgzaI34yMc/jd/+n38PfY0iyuOmWOkA/3q1xmaGfjwW2JSNZqv0KxthpRSHsjrJKlWGYbRBSS4bNxr02PWAV77/Ng6iaUCn0FLthi4yiQ10m3Xo1EYpBnpE5fd6gs4nul5nsECv0+DZJx+Dx+US38jy8iqSmYQUumw2IvEYSpWcBCrv7R+gWm3C6xlALptBt9OU95fALpboHNIwkL1QYI6iWbZ3zGdstfsSFcCCnFsmNhVstYIhv0j2ctk8XHaHkKs1BEDV2yJDpe+JEjxu+PpqLfpsCoRncky5VKtlqMU8KZ41rIKdDqviY9XpUMgXpHFyOvms7Mu1pAfOaDHA4XaIBDR5kBRp5Ilc9eTfvDos7CdOD8m1Il1QBlA2E/w+P7a2D6BTGxRpr1zK/gfbPtoXlK0dNzpKzp2y4VNANCcNPxsv/iltD2yi6AVW/t5xmD3zuo43fvy3yEVFDnn8PVXc+uqlUZP7okuJY1eaJg39aGxG9JzS8z1npIUiK+emVW9ig0poSgetev8DXyDtAB6fR96PVqN1vElVGlm+x3z/2NgwVkliJfo9DA8rPnNuoundHwj5YbNTXsqBURqtZlfOchI/CdygzLNe5+OSUk9lo3e8Ej/e9vEzpFxnxb6pbL4UXeiJBPI4eJ6/dRL5IBEPSsg13wvFXtZTcvw6LZGgdo43o7xveH8rYewkGCtQFjYTtKcwz5TSz6GJGWj0Btm4K/GZ/PuK9YRSdP6ivFmknhoC/fTiB1OkzhpRf3CrMeDzYigcEkleoZCHQctBfEk2m/xsKXs/rQyR5OeV66zIQkkmpZ3k3NxpjIV8MKh64lMdHhoUtch/U72frPp68nytFLix06NdKWDj5o9xeozB83XoLHo0q3WRXWbiKcnYZbzFxOSg1EC1GiE3WiEK9/pt2dL7hkbQhh7Zwxgy0aicQyoV898MMhROxfPY34vg/KXLMjBbvrckNdfM9DiGh0OYmp1BOpWWDEASzE/PnkVk7wgw9GGxAe4BH8qZGrKFlsAIH376SRzcuwOTrisNR7fVR6PTxf3VLTzw9MsInrqI9MEhrv3wz9CvF6DXdXDuwhTC46M42D2C2WrD8NiwECMLlT7OP/YYbr/+GuZmR9FplqVZy5FFobfCMz4tihzqGCj/pUelzzrbYECtWEaR+X3dmpCsc+kyEqmigGbYzPEe40ZzYMABk1EHrcEoA37mGdL6REo2a0hm8vl9AeEU9Lo6JDI5afya6CGVTcE34MeFBx6S6At6JKOHSan59yK7mJ4cQzwSxWBoWLztlKISKJPNJnDq9AxUWgsmFi6gFNlHYW9X6qRSqyLwryYb255KslCtdiUn88qdVbxxaxslUoM1OrjcHvzqz30JLz71vETItcsFpBevI1dOYnhiVKKqipUi6u22kD/z5SIGR8Zgt3lQjGeQTCVx5tGLsGi62F1fR71Rw8jkpDT+iQij8KzQ61QYHAyhWi3j6OAIVrNVzpZsrY5Llx/D17/2TTg8Dnzms8+gED1CNlpGz2CE6n/5vc/29Raj5GvF9iIyPQ0MB7Cb2kfA64fV55SpEioqOPRu9PstbG7ehElXh9GqQRMNNNU99DWMV7SiUmXkg1sOH+LBtZY+8tWMPFziUcoOLRgdHcP2xhacVifGRsago75U3UQ0tiOBz82WCttbMfSaamxvxCWjZGTYgXOXBtDsZmTbt7Weg98/iAli7512GDUGdBodLN5fQSAclimjXq2D1ezExPRZ7B/FAFUbuzt3YLF2oNYQWMFVclUeeGNsfk16QeJr+iY8/uBzmBqbRKmUFnhLLtPFk099VA6frZ11vHvtJ8gVk9Aa27K9IKb7Z17+kqyt7yzeQKmShUrNzWUHLmsID84/Ap/VI/6PnhZ4+/o72IxuCJqfU6JqJotpNhf5BCrVgsgYN/d2JYMqoPPhmUuPCP49EtlHdD+GM+cWMPbgAig+2r23hHYpgdGxMLq1FhyTMzhY38DmvSV0mz343T7YbWYYzTrJyoNGI5NQvkfZVBLbm2tCaKUBnhM8QnLu3bmHdLqCidPn8clf/CWYSVwqRHG0dR8bi+tYen8Vlx88h/HpEN6+ehebOynYnDY88+JT8HvdiO9HsLF0X4pZDhYeffoRaHodHO3swWi0YnHpHqAx4sJDj8Not6Hbr8LhNMlBsX1/BXq9UbDRTocDqUIFmU4D+8UkeCb5DCZMBsIY9PtwFN3BzlEEV67ehMVilXytQr4KFeXCx4gAZvQ1ug3ZItUKFWighdvnlSL2zo33MRoeRKNEGU0fDz16GXPzp9Ds1PDN734X3tAo1nePRFJAoqEROlw+N4+5UxO4c+MqTs9NYnNrBwdbMag6ir+oS0mMXo0nn7yM6QnSG3Pic2EQPJuOTrmMo8gRnN4BVLrApacfQT52IICYrZV1VHIFPPuRZyUIWW3QI3oYhQk91Ho9vPmXP8G5hy5i7uFzePO1H+LJl17G8s1rmLs4L9ECJqdTgtvv/uQdXHvjR/jcZz4HGAww+azweC3oVGpQdTtYvnUbmXgZeqsbs2fGUM2n4T8zj737d1HJFjA1NgWj3Qydw4ZelUCiMmx+L/LpIpbfvyOeNZ3NgTdfexvVSgePPv4gxqfCkkl34+p1aQi1WhtGT02gp20jd7QnMq6xmRm89+brcrgb1PSKuMTEbTKaRbbG6aDEOyTiGBmbRCKRlEa0WSqg3ahCCw3Cp06jptXCPzIiVNd2UwvnwBgMvTyatRjSsajc95InZ/eI1CFXzEvDMXfxIpLbO0gxb3FoCLaAH1qrAbbwMNRNNZoqAzpqM374ze+iFI/j+Y8+DV2/hnwui9vX7+Dyk49jaHJYfKUbiytIRBIYGj+FzZVVNKs1oapNnb8Ar9+J6N4+DrfXcWbhDCqVhsAtghMMyS2iXsiKRLpaKcHhsKKczaLf7GPv8AAOixVaXR9T5+ehcQ/A7AkJuGX92jXYzQaR0PEQPzxgRqYXM+fn4XYYoaHUMZrA2toavF4fpufOSnA2m2VuNm1OFy5cvgzv1DQMTj/K+RqgssLmHRCJEYdb9EX/xz/8Qyy+8xbqlTx6KjVKVQVRzSKRMhRuC5987kX8q3/3+4oZR6FxfNj0HWPpe4yD6HVRF7+csha0GgxS9gn9X+krpMBjsXrSANAfxJw9bniyxQpe/9FbSOQqihSt04LXZUIisoW97TVUy0VRHiiKT0YSEHTELY5RcPRaHT0gJhSrJTQ7TSn0+fX5vRgWzGiT1aUN8YWKE0vPrZIBTzzxKMqUgKYyEtadTjKAnD7lIYnjYNYrfZg6Kkr4TBciYw/qbhdjY2EhAnNwQU8fia25fBFNNgTcxshWT9n4cHvFKAcW1YxS4BvCbRblnWzyOEikZEgtUtE2zNwaNhToDF+n1WFH5DAqU33KHgkYo0z+YO9Q6KJK1p3i7zv5xdzckVMh9NodxCJpkXuS8MlnLf3RKhbqx949XjjJ3NPRI35MmJROgZEILNQ5xVcrX5/5fCzw+d52FUmo3emQBpYbQMoS+YySSAN29n3OmZVN1rGjUCGASB+kkmGLMhNQoiz4NSVXkLECOp0Mpmnd4DaFWXL8Xk6PReBGvMb0avZ6aglEpnSMck8qOUgO5NBBgCayXVaaUt6Q/Dm5YaOmh2Q9bhiOV1UwSuSSUQZhpXJVNoFUDelNOkxMkROgQ73aQacpTEzZoEnP1eP7c2zMUzrk435Pkcgqkk82XYqSiF//JKRdAXgqRF0lIYW+SgX2o3g2lc2lxHYc65BIECaMq1Eriw9akWqaxPtjcnhhNNug0RkUSTGlocdRDidNKO9PbrLFN0j6p4Z5f7y/KPdVGn82yUoD14dW1cfIYAhnTk9gY20F+WxWJKRmmwWlUl7JhBRCbA8qelnlg0ypKRtCWmEG8PLHnsOA1yE/gQTFHw8C/t6Wfidd5gfU4WOXKf2LkovSlBiDxMYSiuk9aA1qiRygPUffraHbL2L49DSyybzUPJGdQ1ToW3cY4Al5EZ4+javfewvTc3MI+C1Apw57aAD1jgp9kw/RnUM4TGpUMlGYVVoc7B8gdGoMgdA4Vu9u4r3r1zAyM4XR0CC++Sf/VQBl9K39yj/9CnRaFQq7y1i5swiHjaR7B+weGwxmFYxmM5YXt3D2kRfw7T/9Jj7+2U/h6P5difPyOKzYWdtAtlDBE5/4BJo6MwoFPcITZxFbeQ+R7VvY37yPF55/Et6RQSGUchBC/zqfqxwWMnC+maGyhRvQtAwjGXflPfUA1I5Bjo0Afr5l0EOYBLd5BP7Uxe/W5fb8aB86hxvW8GmoDVbOONBv1JBeW0RifxnBQRfaehOO1rYEBkh5KxcIlFrzeTA9NQaXyyMkcgKODuNxgUNqTCZE8kmMD42ilo1Lg2jSuZGIRnFUiGPm9BS6pZpA2No6DXpaNTyk1KvUsmU0GZ0CpONW9corr8NMS4yNA6c6ggMBOfbYjDErlPUq4XGvXVvGSiyDhsoAt9mGjz32OD79uZ+Ff+QU0uuLuPXKt0VJNTJ/Cu1WHqmjXVTqbZx74By02p4ofTRqI2JHacRjcTRaFcnLpAqGg8RIPCXyWS5wCONLxZnt1xJiaTaTFDuALxjG9kFEJN6UjKt1hNGcEptJKVuC0WSD6g/+4P8h7r1jJE3M9L6ncs45V+c00z09PXHj7HKZlnHvSB3vKBuy/zAEwYYhGLZg/2HoDAuGBOt45umkk48yLMg6gbqjyCN5y11u3tnJodNM51RVXTnnr+JnvO9XPVwx4GQIkGex2DDT1dVffeENz/N7viXSVDfg9cNhsiOZOIVSp0SLfF5CE66AhzXkk74Jlk5+dPsnqAknEDVNvmFSMLFC1KLVVcHpn0OhKAXJxo+JntblnCelQcahx+nTAuwOLxdgBEKYmZjhqRFlWvWHHRTKOdapHh4lkMtUoVPp4bB6eFLSqKURjJrQ7lagVJiglNu5ORJ6dfYWDbsDlmcQZY4eXEpRh2yijC9/7Xcxu3gB73z0JoqVLSiVNTa+y4ZGXL98A+lsAmtrjzkbiUzgjVobepUT3/jit/DCi1exuvYh5MMezs1dQzJd5a3T/skONwZurwvkj3y8epcfZjarmzNB8sUsa7LJt0NeA/JtuW1OjHmi6AgiHmxsIFZIQmWQEWiLJ0g6WRd2lQpOJn3quWALBgPYOtjDWGgKAZsHrRptrAJIHcXh8/gg0xtgC46jL/Sw/fABa8cjY1EsfP5lNCt5YrGjmEzwzd9k0kPBOYEa5As1ZI7inD9EDwf6PkRwJLR3JpvDUKlBkQruvojJpRWYqTFTDLG5+gAuiw3J41Os3l/Ht//W78E/48PagzX8uz9/Czanh0OOxyI+WA0quB1W7B9m8ODRJj7zpc/BpBuicBpDKpHhItTocCM0c47NqpVaFmqxzd5GS2gMb//gJ5gcm4BCo8BRpYh4u4Zmv4XlcAj6RhNht4+3gdViAT/+q7eht3k454YKns3NbfijEwjNTuLuo7sMENne3afYb0yPTXMxRVIAklAR3e8zL7yA1Xu3cX5hFrMz09jZesL+jjuraxCJntlo4TSb5e2Cy+yEvCfgf/mf/nv843/wD3DjxnXcf/gIxXIN165cwdTMImaWnsfx0RH63RKUsi4PJCi/8MK1a6gWs6hXSlzY9ocKLqxNZh0/CGpCjYe8NHzx+92IhAJMzbz10R08f/UqppdmUDgkyI0PWruZC8ZEIolAJAjVoMtB1oVEBrl0FjPPXYWsU8fx6gYiCwvQOY3ot1vYvPUIUxPj2Hp4F7lsE0ONEV/+xpewfvsmLF4Pwgtz+ORHP0Sn2uT8rXyxiJbQZllKaHwc5WweJpsbBpcfFjJuizLkU1lUTw8xvjDHzXy3UmTd+qMHa+h3upibn2OSFt1Xth8/ZDQxFazkIyWE9dhEBP7JWZbOdZpVKAYdbDx8wAZ4vdmCXrsDF2/ne7xl7GvssI4volWtYvvOTXTKJchVakSW5lBIH+B4dxc6tRZj0XEuuqiZ0arUiE6Os/yagB5E7tWoDVDbHBA1Cqbb7jzaRkeQw2r3QKXTIpPNwua1IjoVxAc/+iEuzC8z/avZbSA0PoYP3rmJgNfLZFer0w1B1CE0uYJOX4mDtZsIuA38/Wx+LxQ6K/pKIzq1ItRmG0unCrEjHK+vQj3swUCAiKlpaOQyEGVZSdtWpRbJ4wzK6TwsFg0q1TL2dvdhMZpgt9sxlIlwRaOw+XwoHh/hg3d/zlsKn8uDGm9xHCzTJ9AGTQF7Ivn4bPBGZ2Dz0MZH9SwLjUOhlQpkM3n88z/8Q2zc/BCDbgs9ccgevP6I+kfSeaIAPvfyq/j7//gfSk0fSzxHuXu8mxDRJXjHYMgFuuQ3GnABqiT52ahXPGv6qJClBoVhLdy+SR3hiCOJSrWBp9sHnN1E0juabo6PB7H9dA2b64+ZCEtDOxKr0etQkUmFKmfDUUNlMqLRaT7zpRGAhTqKXr+LnjBAMVeRpM9DkafIJDeikHumVvYkSTl5r6jIPb9wDslkks8pKY9PAbWa4CMkA9Uy9dVgNjIAqViooEeUNyhZ4kqmqbPNkuSRG3KBTQUxNU/0XOz2JWmnSqOAjpql4WDUdElbKiJB12sNbqZoC0XPwNhxgrd7tPVye9wcUZBMpEFomLMG4ayApkLbbrcgOOnj5iB2lOStocfngsNhw/bWHoeN//tfJ0qgph5JnCWCJ2/iaOtEGzOF4lmWHtfIFBQ/CiKn85SktHRsCEJD35/BLhRhQJvPvuT348Zv1PQx+ERFkkMpV4/D4qmZJH8tH68Bb3c55J4pIPSaUoNKgAa5nBrEDrpM5aKvpS1LhWsDg9HEW0A6H+mkpc0gLatpCMixDQopzJmafDrPKUaK4qqoweWcOxk1rNSEUVagAhqdmr8XeaHoM6Ztn1Fvh15vBWcGjXyaUsQJyT2pEZekniyxPFuTjwLVpeZN2gpS8yNJHmmDJwXbS35KaXN6Rtok+S81a5KHU4LX0OejkNF2s8XwLPoto8XGKhvKZlPQ9UGjKMoDZNiLFK3BGYijJvMMUEFDIWrSyK9H5y+/NoNk6OhKzaNs2IfHZcU3f+vzMBm03CzqtNLmmM5bit6gZ9XW9h4KpQoXu33ajIgiAl4nvvnGF+EhSfToeIysj//J+r5f0ikwCp8/M1Z1dtDIHuFk4wHSx1uIhB2QyzqsuKpVm7y8sNiN6A76HF9hNFpRyiVh1iqxd7CPG7/9NRzuneK9v3gLE5PjmJmhJYOMfV2+2csIzi1xkPlwIOD4yRr6lSJMahqaEUxKA6srCLnZgqer2xDbAu5+/A77Ie2uIM5deVmSUlrkOFp7BJk4YDtUtpzG0uUlpON5JA6zmF95DqJKgUa1hh/+6+/j8tI8WxvW17ZZmm6wanDx+hVYI+egc83ws6kWW4XZSHL/Fja3DliuG434oBRbcPjcEAQFOvUWspkiVFoljGYVtDQgEtXQGD14+iTBNFubxQR/2M9bepVCBoNNx2CtrY11OOw2DOVy+MMhlAolaPVWtGod3H3/I3SbVUyOeeBym1CtNzGztITY1gZkfeKMNBjeRRFapGCikPVE/JTriujkBGQaNdeynzx+zM1bt1mGx2THeHAOO7v7SNZyCIT8rBqjZ/px9pQHsHICfJGktFLjvO7Xv/oVtHsDfPzTn0MxEOELOlGv5xAM+FmqT1JszjaXg+W65Z6I7//8Q+QbMtgNDnzj9c9genIcgZllmOwWbP38ZygkjmEO2OEL2dEvlaDsKVn9QWu0Tr+NQqkFjdEFl9uJUjHJC5XbH97G0qWr6CsUyCZP0a5V2YIj1CpsPSBbAimK2LpLsvVuDzarGfFEAgaLmRUJ5UIBhXxRIj7/r7//9eS2iAAAIABJREFUOyLRIB02ByYnprB/eIjusAOr3cQp761OE267G7IOTYb6SFd3IDc0MFR2IDRFtDJ9DBsqaCx+qB0+9IZynJC2WUE3lgG6qKMvF1As1VDItzjMlhobArXMzxAynjwjCv6QqNgiiMbuXpzDnRfm5jEzPY3j4zjSyTjUGpHX2jaLD/Nzi7h9/yNoTUMYtRY2utNUsVKrwqC1wqBwoF7s4dUvfRGZyiliqW30B0W0azW8cPXL+OwrX8XO3lOUG0fYOVhFsUzhqwL6HSVkPRPe+MIbsDj0SJw+gd2kQ8A9DqgMeHq0g1SGJu12jI2NQ6NRYWt7nQ3m9AAn0iR5CZlCRlMrEYyZtprNEDtURHUg0KRUQZTDNhrVHNRDAUb5AC6jBWryV0AFpVzDwcwGsxnNXhfzs+dgJKCO2EWn1YbNbMbhwSGGgpoBDflUGmajlbPArnz9deRj2yjEjtGsVREdj8Bks7AkRmGxcSEiNnsoZpIsPaPsGLlKCZlGg52Hj/lBQAWEyWLD7Y9vw+32spF8bHYS+VQC+UwaVhNprFWo1ouIJTJIJAu4uLKEIm3bBlTAN7By5RKcUR82Hm/CaHLA57aylNCgN2Nv7wCTC3NcuDaFLuc/aRUt6JQ9qFwBfPjjn8HucCPbqCI7ENAQB5gKhvHC5BRiD+/CrCXqmQarq5t4/9Yj6MxuNGoNTM9PoSI00VHIUG8LqBcq+Jtf/wY2NtZ46k8mfJLQ7iVS6MllmJ+ZxRc/9zlUE3uwaIHtJ9vY2dvDyuVlrD/dwdp+GnKnA1qLGbtbOxx0PBkN4sL8FJSDPqw6DctVN7Z3eEJqtnhgsvj4ppBLxzAcdmA2GrioJZkdBWo7rQ74I9Pc/PYGAlInx0geHzF9yx8KoJjKQMY0WDNsLisEQaK5uRxmpt7qHHYYbVY+35RaSfp5dP8+Z3HpdHoYSCdP4I9mE/mTOFMrHZNhnsTdevNDRHx2yNslDGS0CfRAoxiinM2i1eli5rnn0a83cP+dD9h7S8WGxaaHw+WG0JJyHy2uMOpNETKtHmqtHAa9Cs1sHMe7+2g1+zwBbjVIl19FtzeETKXFlddeRvLkAKc72xgLR5HKZBGMRDE+NQniGFLwK2GiabNh0MjQrNWY+imTqWBwuOAZi6JWKnOTKde5oOjLkUrtYjAgGqiJZYEEfCAZKclSqTBZWbnEGn6aTlNHXaxVMXvxPGQqJctiY9sH0Kn1XPBQU6E12/j7Ea2RJKaUBxlcmEEzeYzY9lMeRFERpDRoEJiaQiGXRTA6hmKpjmymBrszglq2guPtbeh0A4SiLuj0BphC05AbHIjt76CUPoTX6WOimVIrQkf45nIdhXSeab9UUJg8XkCuw/s//hmON3dw6dIK3D4b5DoZnMEgHt/8GIFgCN5IBOlUFrF4EiuXriGTTkFr1CN9dMCe536f8OsGGINT6EMFhycItVGCHI20ZlKBzr4bqXkj4/f3/ui72PiYaLYNLuy7AxGtbh+9wZC9C9T8XXvuRfz+P/mDZ/I8KpPYqUWfwyijjYplrVoFJU3wR9u9M0T/qLf7hbxv5PE6awrpn4Tub7ZoIkt0Vsq5ymN774jBXMlUHCdHB3iyuYaBUONcPB7oMNJe2pjQJJcXFAoZh7hTkUn3ZAJZUOPRpfy8vuTZpCgNvcGIyckp2J1OPLp/B7VqhT11TPns92HQ6zExPoZ0IsGTXnrIGvRamI06JjES1bkuDKBUaZFK5RgIJIpElhwymZMaG2quqWHgwAIiPOv10GkJtNPkzQgX4AopT45Q5dTY0IaLvkaC68sZk16v1fjZY7JakM8V+cOjJsnpdHDjl88UmRbHmnZJnPksi8/msMAf8fLPl6M/J1fCF/DysHJ1dZ1hStwwjRp0auTId0fPD2n7p+Ljx5s7khWeNQHSSoo/g7NYD2pO6XlI9w29kbLkyNM4Ci9nsidtaGnjJ/1sdEyJDE3RPHTMaChAoB86fwiCQw0iNT3U+EkNmARLoQKTYx60KtgcRugNKqbj8RsaytHrkHyYznWKiSFPPzWRBCyhDEC6TshP10a/3+bzhojIJN+l850aNjq3KLtYOndIHkpfJzLwRRDqoyBvytKiCAryvkeh1tG1RlstGoVIck5ubPhikELSeSlIPx/JfUeSaPb5jeA5UosoNYt07GlAI3kFJXWOtMmVgCzkr5W8fSTxHfI9T1rOjjaK7N+jRpoaZmmbx4HqvNWj+k4Ko/d73UieJnBxeZF9j+lMEdVml7iUUhTESIbKAKBRh0bLAZLHmnQq3HjpChZmyeZiloAzn/IA0/GLJZJ4sr2L02yBhzpE052dGsdnXroGN4HESGL6/1PL9+zbcoNPy6ouGrkTKNpZZE6eotLIYnwiBEW3wUqCXg9odZXoEcJG7KDXpW1wGx6PE2rQ9rcB88wEjjfiyO6ncBI/4pzLyfEATvaOkcpU4YpGcPXV12Hy+KDQ6JE5PkA7e8R5eDRk8oajMLkpM1uL1P4Rkof70CrkmF+8iL5ch1w+D7vbgL21hxh2u1wHhyYCUKqGyKSKKOVqiEzNwD09gXIqh8e37sNmINUc8RAOmcI5Mx+Fy23FxPJFaD1zyJ4kkNm8zSqzm3ceoN0dwh/yQC5rIuK3IzQeBNRObNy6z81puVbB9NwYzE4LWu0O3GNzyMWLONh4isnJKMNb6HiV0zFYKdO7JUBjscNgs/J9nsjuJrMdh0+2oVeSPaWO5GmcORhAnyndQb+X696d7R32z9F1ajFZ2bJBw1KyXlCWIQ3t6V7f7naQa7cQo8GgQYlWModx/yya3SGO82kUK2UsLi4iT+T3kB9jfi+U3R5S8RgSpylYDHa+d1x5+XkUchnEnu5LwCMlKQlEpFMFGE0Wru+UiqF07iqV2DhKYD9TR7Hc4jrxuZUllLIFTM4swB4Ool0tYvPeJ+i2aiwX7Tb6nJMepEgeyvUkFYgIhKIh2GwmyNRE3lcjfnSKueUlmJ1m7Dy+j2GzKQHySiUeUtN9JhiJYHxpiWPCNp+sMwjxNFNAo91HheF7TeYGyP7b/+pL4tbTTUxNjWHl+jLDWLqDNtRqevhoIKKPSqGOgUAP4jqa/SwGihavFAcDFQZlGVR9IxQWF0STmelN5IVKxClLrASjTQO1QYaDozjq9SGcLjv7XSqlAlwOA6YmAyzVIO8S/XAUor719BiDngKvvPwSIuEgVlfXkCRCj0KOSrEKDOimLsJglcFkU6BabODC4hLUKg3SaULnKuBxepDPFeAMulDvlNEXBc7B8JhD+Fvf/jtYW9vE/Y33obdQ2Um5enQTVaDboatdxYHmJosBag1R/ERYTHYcnsS5Ke50WyzLIQ9ZpytAr9WiVC7BYrGxJJCN1oQkF3rsQzHr7HC7/EgmYrxtkBHqvVlFT6izv85jNqFRKCPi9bNBvt3u4ujkFHsHJwgEw5BplZhbmMfC9DhMWjk3yPHTGPKZLAfPj4XHuXA2ao3o92SYXrmCciGDYjyGHBXY42MsYerV60gm09DppQuDNpYWgxap0zgazTqmp2cYgqDngl7Nns3Tkzj8gSCyGTIuD2C1WdESauyhpMwrknI4fV4oRBkqpTwsLi+alTa2n+zhjd/+JprtEhRaLQMXcpky1h+sYWJiCkaTHrOLczD7fbSYhFqvhWxQglbWRF+uxCc372F8fgHv3b2LrlIBh9mOOW8QbtLWV9KoF3NIpbLYP0kilq0jV2jB4XTiystXkGtWkCsWWbrcSFUQcfrx9d/+EjQ2JdrdFj/4D4lgazSxHOz6yjKGpTRK2Qw2N3ZhsTswNz+GliDgrz5eRUtngNyoY5RxMhbD/Mwkgj4HLHo1RM7PayCdKXC8ydz8AnwBDzoUslyq8IYqHPSg323D6fdg4959iKIak+cvQm0xIZE4xMHmEzQrTXz+a1+BWgHsrT7hGzQ9SEPjEbh9bkBFD2cl+m0BWppMKangoFgREcmDfWQO9vnPTc1N8oaT5Lp0czWZrRANZkCtgm/2PB68fxPdbAyXzkVQI+lYMITC/j5USh0ODk9Qa3bx5W9/C/v3PoBSrobDEcD+1g4XF0SCbFRKEBpNlApV9HpyOD0eBMJeRCJO3Pn4I8iHOt5W92gKrtfA6XUjtLSERlvA/sYGT/i8Phc6BOUZUgNWx7DbgUEnh8tJUJIB451Bxmy9BWJPhj4UUBmNSOwdsLdQaA/gDwdRrMeh0MgwGCiYwNtpNZn2SEVq4vgYHhd5rXosIzXb7RAGA1gDAZSzOcnTSzLGUhm99oBR2X0CnvS68EejEFVKaO0WaAxGFPee4oS8lw43dEYLTC4HBpwr1uKw13pfg1KqBJGmf/IBbGY1bF4Xdo9PETp3BWqDE3sPb8NqBiLTU+i0ehyPQeRSKqZoI0HSs0GvhmYrC5sngN3HO3j3hz+E32lGZDwIk4PuIU60hx1YTBL5SxSVqNSa0BgJYqXl15JrDcgkUmi1+3B7grA6/VA5QhxgT5AFaaI+ypIaTdfPVJrUHBQLRXzvu3+E1Q/fRbdd4wKTJp6UJdUb0oZKA71Gh5WVK/j9P/kuvwL5JMknQlxALRXEo40PwT1Gte0o40/ackl+rl918DyLehjJrRr1JpKpFA8zKo0WHq4+QbvT58w6ArCQrCyViHPwfLfbZuIiETlpi6+kbRFtM2iLSIU8eSw4KJs2fZQRSMebfIGUzSbnoOTo2CR0ej3q9bo0VW0TDZQy5zrod5oMIlicn0KxlBkBOJQSDY6yvFoCCtUazFYvn2+ZVAbdFiHAOfr7Ga2QGj+CqlBkgFKj4C0fRSk167RhHOHzRz4qqn6tFtNow0MNEm3HpIK0ReAljRomOqmgYEkqNX5erweFTB7VUh1kmqTG/ixagBoj+nfaUkUnw9x4EgiANpfBUBBOpw1Pt7Y4loa7kzMP2ihXU2r8wL7Gs00dNR5U3PO2aUQBJfkk9zej7SCHkiuk+wc1gF3KGyTACjeI4FB3buKogVHK+f2pdQqoNASYk6I1aLBL75OuZ956nW0WSVbMW0QpIJ1kuSqieFqM0BIGXkVxBHLe/nGQOkVmdAl4QvEYOo5CouNH5yQFqhONkXoVApPRZpFVlRR9otXA5fZIWy+5FC1BWwu6Xw0GbR5yD4dqdAQpgsJssUOjt4yiHehz+FSzN4pgYNDbSCotbexoOCEBXniPyU3dqOnjUPghN91S/yVFMTAIaLQdpC9iCA7LRqXGUoLJnDVso/gIzhOUIiCkOAcpv5DgSnKZiM9+5iWO67GYDZidmcWTrX3curvK+WWkUOGcYlbjnn1vSYpKsTMWgxpTE0FcubgEt9PB34N9u2dhxaPOilRm6Vwex7EUUukikskU7BYjrl65iKnxMA+Mzs7b/2Q94KciG6StaR+l5BGK8Sew0gK312B5Jn1slVicJfuFYhV7Tw441uHVz19nlcJpPAuX1wO3zchWIF04hJ37B+iU2zg82gOUQ1y9uoKNu2toNTsc9u3yTyIYjiI4PQu9J4oB+VA7VVRTcZyeHLP03+uzsaeLJLTlap1BWzTw2Hz4EHarHt6IH91GC+//7COMT49jdi7In22z2eOmUq3Ts+onl0ggn8xwLNH2EQEJe3BYKaNbCa3ZiGZfjbFwGJXTbZwm08gUW+j2e1BoRJZSW40aXLl+GTtPY5xNSsoJ2vRFxwOwe+1Mi9bozYgfJXlApKPngFKG6YV51IpZ1MpVkp9gqDPBqDPwvYOgNkK1wcc0HB7D9tMtELWqQuAXsw5GgwkepxPJRBbbW/uw2c3weGx0ofLzh9RP5IGmDTfBh/wBPw96KsM+NrNx9GRd+PQGXJq7hKowxKO9LTgowqpS5riDxclpzIajfNXQc4QWTcO2iFsfPcLi5RVcf/kqTrZ3eECu02t5cO0PhGAwWvg+R/m/VKnISB2i0KDeB7YPyL/fx8x4GF6HARSQMv/KZ6HQaVE63Ea3lmX7RC5X5Vil8bFpZBIZlGoVhGemMTV3Drfeu4nLr7wIg8uO7U9uci7vxIV5eIJePLlzF/GdA84XpgxqgeLiyAMudKGxO/FwfQ35SgmNXg/lmoBaTSDVLd+LZP/Df/OGSGZTnVGFsbkwdDYVun1q7FRM6CGDP9HBGtUOWo0GhkMBtXaVP2wKW1aLGujkJnRlWgw0etbTNypliOigVClwAai3aJBMZ1FvDKXsrgGgUyvgsGuhkLXh9rmgJoiHIEOuQI3fCWQDDa5fvQY9QRUePuboBcK0k2eC6kKSXJjsKsg1A4gDBRYXFp4RrGSyPsJjbrQ6RZTKNai1JiYj9ZrAQBjA63YjlUpDVHTRG7RHpmUt9DoTg03UGjnDOBjX2u2gUMwzUpl+j7KXCEAjCDXGqIM04CIBA4hUR3CBAQx6HU8LAq5xjAfnoVVaQLr7RPIYtXoFiWSMJ5ovP3cdjz7+EFPBEJInCehVWp4JUpdep0DX/hAmkx3nlpZ5GhuwGWBWi/x+D0+O4fa4UG42OMPEaTFBRzlSrS6MOgtymRzn99G08tzKZaTjMRwf7LNPhMAjVIDRippkIMVCnv1GTreb6ZAmvRUG8lq2m3C77RyaTQ/kSqmCZlOA2+eUVvoEHhHacETCyMZjnNlosTp4upotl7GychmNepmnrHs7h2i2ldCqCB9NNLsOzi0uwuomuaAcOqsZSrGJfquMoVqLv/zLn8IZCuPRziGWli/BqdRBVqVmmfDlQ2STcRweJlCotpAvUiQD8NJnX0PfABzFD5E5SsMk18NldXIm4sryAiKTEThDbrjDXuRLZW5Gb37wIbw2CxSdLg52Dhl4srR0Hi88v4yhrI+763vYJ8kW+eSMeuRzWSiGA6jFHuanxmDS6VnSRjJQkvn4fT589etfwcHmJo73jxCJRhAOOtHmIppCctXoiirorRbUmhXsHm7B5/HA54lIiPNuG932APl4Btsb62iUSvj6176IaqMMh9PHjTxtb4maS5rvjfWnCEfC0Ctp+qyEw2njTLZebwBvMMxY31ZHQPoohvD8Ik+mt+98jEm/HRqHFZU2TTQrSKfzXHgmkhl84ZtvwG4WITTKUKnNqBSboIpJqSS6WAFCswZx0Mfdmw/QH8g5NP7cfBhvvfUWwuFzUOuN6PUaHANh9TrRaDUZHOVweGAP+wH5ALmDYzy+s4pELM8T/fMXJmE2k9RvyNk/Fn8I9Q6BPArQ0vSuSnCmHssy06UCvH4X2m2CZ9hhd4d5O9Aq5+GwWGGxmPF0dY0fFjQ9dvlDUBosnKlID8JshoYfBj4+FCqbTqRhtdoh0OaBkPBaBeYWCZ4yhN5qx8nmY+gVQDKVhd3rR3BiHDsEFDpJoV7poNkmKJIJy5fPQa0Zopg+RXhyGsbQNLTWIHYePYRCrCM6Mw2dNcBZiXS+0CakQ0ROMjV02vS8gIGmhjod1m9+IsmwPRYYTRoYbE6Uc2WUK2WmyNptFh7MKDUGOIIRluupDFaIMvKJqaHQmHiYRoUqvTBnsp39ehaSddYGnsk0RZbE/el3v4tHH7yDXrvBxXJT6HDzR40lKTlIRntx5Sr+/j/9Q/TpPqJScVNFnj7SlGlpK0ELB85LkuiCI1LICN/xG7ANv5SVJRX3Q/aNnKZyOE6kcBRPo0rm+q6AHm1oqCmj4PVmje+tRKEjAAD5QQlzTgHLBK0inyEVAkQnpY0TN3/0ectk7A22WMh/TdJKKrQlKIZCTo3uABqKE5DRzpQKJB0DPdL5MlK5KkqNLlREUVAqGa4QDRLko4FauYx2g7K4Rn44bpBF6T7rpXPWyjEDJOukaCICU5EElRobKTSdNoIDhkhQYUSSWUl6ShRMkeE19Hu0VdXrjMjlC1woBwIBxI9jnEcqydSkxu/M58eAfYUMLq8d/pAfpUoR5XKF/S92uw35Qg6nsSzLPbk5ZygHdRBD9s1RQ03N8RlYRZIHqqTQewkR8sxPeBYEzn08NU8aJfvkSD3CtM7+gL1gQrM92sCRB5IZ/xwfQ9AU2vaSYoZIowRlIToo59VxvMin/h5ZTDnfj8LFtVr2rGu0Cr5eRLk0JKNttNAhn6d0PyNvDjVx0maQaNt1hvsQZEQKJpc2xSqNhvPZFEo9S944g1dOb6IHhVJk2me/T8oCjVRY0fmjkoYt1PxIABzpvKcGnBsi3tpJMBU6hvSzSY003aVHUkre1kkxJ/SzEb31bGvI1xZvB89wKbxQHW30qFGkhvvsdaQNIZ3b7NsbNY70/6jRpAGJht7nsItXXrqO565dxtb2NkvKKWbnzbc+QCpfwlBOG8MReZS+jiIhdBrOBwv4nDzkDAc8sFvMEp3xzPr7y3kuozsBKQrIQ3x8corDgxOmGo9Hgjg3PwUbEYlHYfVn5NizTfIzqcB/JAHmmex89DrSuUp9fA8DoYhKehcKWRNCNQNFX4DJ6Uc6XcHO4w3sb+2iWi1zRufc7ARefOUC0rkcSjnylLbgcVkwvTIFucmHYlGOnfuPsb+1Co1WxOUry/jk/dvQqIlvQMuEASbGJzA7N8NQlP5QCVFhYPJ2uVBCPX0C1bAKk00Jq5usN0oewNapjkllUC/lce7SEkPLth/vcgbe8uVZ6Ixq7G7Rli2A6fNT6FRLONyNSQOrTgcz11/mmKjY2gbahThfe5SfarEaMDcTQuw0humF8zg5TnCsAtRy+H1uTC7M499+799CNuhxPVgkyKJahvMLC3B7naiUyiiXqnB4/Az8yRbyiC4toZlNcw0u1Bo42D+CLxCFPxrkLVsmnmQ5p9ZgwJM7DzhHskGJAGYDXG4bWrU6+iI90wiS2IFSFJismktlWI5NW0CH1QKTycgy+f5ARK3fx0k+A63dCJdJB6/RjliqCEGjhNltwZ07txH1+HF1ZhG9WpM9281WE9VyAVq1GqVcFd5gEFOXziFxeIh2rsRbunqzzh5krd6AXn/IeZtkQSBZsNPulqJjaMgoEnG9yI11yO/FcTIDg8XKGdJOu4FtbjTQr5ZrEEmV0JfhMJ1DYGEZbt8YivkaAiEP9lfvIH24DSUNm1Rq+KamuF6/8/a7kIsUE0QANhXy7Q4OM3mky1VUux0qBaA1aVGipprVeAqINCT7u3/7JZFzH/Rq6O06KHQUuClJGUgOUSuUmLpGN51WowWP14NGv4XT1Ck/6HUaI5SiHkqlAaJCjYPDQ9hdJnQHVeTzWcZkq7QqXgUXS23o1CYm4oxHI/B77UidHrL50OcPcFNRqFSxuxuHWmHGi9dfQJXyRu4/kgKyCf8tI7KZkql6U7MRyFQilGoNjBzgSgb4Poczag0kQREwGMhgsVKGoBz72weQD/rQ6yRDfSZf5KlgOBSFzeLiPCQq7Okm1pd1cXKaRLnWZGlNV2hDQ4hYtQrjM1HUGxnYHVpuhgY9ibbW6dfJVMKocY3ChPmJy5gIn2cfSTx+JD08hRZPWVcuXoXLZseHP/8pIl47B0BTvkksHocg9uEcC3HY9FR0FjaDh6fQ8m4NJtWQN2uFUgFOt50fonRjsFtMUCsluh75mYiwRoPXXpfoTjbeThA5khppymSqVitIJpJME6TtJcVfkLfl6OiYCwaaDtHWiG7gw34Py8tLPAEnn5HD5eSHZC5b4K9ts/dCyReczWXngHCjy45OrY5cKskUpGSqhMDEeQQjYUAmMNJ3/eM7LNOLUgYhXYgGLYNJjKEg/u/v/SkHhx/FcnjhuVfRzhdhlA2gGDZQrhfYwLu9f8xBzUTpfP0rX0O20cRJ+hhCvQIj9Fheeh7z5xfZoFzJxiVcr16NicUF3m7ZbC7cu/MJX+ROuwtyuQbNagsqGTAWcqNQTHGeynGmgGJbgCASqKKNxNEJ0GjixUsXodEYMT0/j1qV8vPqEBoC1AodcvE0Z/DMzI/DSoZgwg6bbExRvPriS8hUc9hPHqI9bMNm1CNiC/IW1eFzIR1PY/PxE85os2iUWJwN4/jkBPPXbjAkQjnswTMRxK3330W/0cXKc89hMBR42kQAGwKGVKsNBMdnYHFZUUnF0G930e4N4Q56UC8X0SsV4ZqNoJQto1sV0BVl8I9PopqnIUcN47MRbvzLadqWk49Jw9NFkkkQlcvldeDoyVP0ZBrOqlP3G9jf3YXG4GHZWKmQgNHrhMPjwu69+6gXSpxn6AwGaPGORqmKva1tlh4RGt0bcHGDw5mCNDGje0E6j6mFOW6ASslT3sQe5TIQ1UpcWLmIei7LBWGLYhmKGeg0wFR0Ep5gGFt373EuGzXIlWoTrY7IEmaKuqBrnnIfyadVLZbg9niwv3fMUIyJ6TEuuK1OF7b2DhCdnuHgU4o4eXz/MRzhCMLTk6gQbGVjB9vre3z9h8ZCCIx7MT8/wVtDyrrrQMExFdn4CdzjYxgqzGhVu5C3mijlk3BG3OgQWbLVhtZkhkpvZomLRU+bjpaUYUbDpG6LM+CI7kY/G0lCaTJLzYZCa4Le4oJcY4dMbWSZODd7o8w0LsZ/uegawQRHvBUJpjGqeKgJ+ZPvfAcP33+Hm6ezxo/opDTNpowlnUqLxQuX8b/96R+hN4J/sF+JCuc+qRykzSJL0ygP7Gy7N4qE+Gsn+KMG8Bc8EvKMyZCv1HDrwQb2jmLccJJ/lL1fvQE3guTHowEdPQRpwz45Huaf4fH6OqqNBk+taYtDnj2SVZJ8k5ogLUFUKDGpR0HqBPWg88YEq1EFnZI20NKmkDZ7QxmQyRRwmi4iX65DptbCYDKh06HPS0A4NInj42MeYPRIykDNCRM6ZFDTlkWlgNVu5oKMPKscpktpU70+b74od42aOfpFjSFvqkSiXGq4hOYN1FCE02FhaV6j0ZLIv/0Bn3d2q40D3InWx7Xsp6AuzwAvFMuh02BsOgq9SYVMJs3DJpfLzRLTna1DbngkdKd0stCgUALOKHkDS8ePwtpJ/kgSV4IP8NbuU2saDur+NDQxPZQ+AAAgAElEQVSDpJFk7aBNHgWMDwbs3aXDQ58b5+pxvqMU0UAvRa9fLVfRbXehUWg4xJyommfHjc45/rlG5zBTOmmbP/qbmj/yUBPYjCiSJAkTOn0GGZHlgaSeLPckMA9kDF4QhAaGVPjTVpLIqyzvUsLm9MJoskNk6im10D0edNAAmMA6fN2RTUOh4fsaB4axjHLU+J1Ra+l7jSIe2Lc32txxwz/ajLGMchT/QBJOlonSZo79eNL2jz2ATDqlRmxEVmVoEtEy6XvSGx/JSen/jiSt9BlRs8fnGEs/ZXA77FhZmufr5vLKouRhEghKVOO4rPsP17F9cMK+PPq8HDYTbDYjy9wCfg83Ay6bjWNB6D57FscgnYO/esU/uxVQCLqMKLcE4WmiVKwgn8+jWiljanocYxQZcXZOjQZBZ1TUT59rf+095dnQS/qXT7+lX3mPtEHu1lDPPIVS1eSsufjWUww7TbQaA6w+2uPBKg1UL11ZwMR0BMNuCx6/kd+/0BIh1Buw2lSIXDyPx3dP4Jt+geN1Nu+8g3r5FBeXz2FzfQepdJll481GFZ//4mdgM2o4h3fp5VeQOkijq7AiNLnEcspaIY4P3/4L9NplRCMB9jnn8wQ/JLlgE8GxAOxjHuQPYui1RYjyAbRmA259+AC5XBnf+s9+C0e7u9jfTmF6YRFahx1ji1fIvoy9O3dQTu4jPBZgb3Iik8DFKyuwOkldNEAhV4HZTOARoD0Q2Fe++cFDlr3HMhloSa2j6MNtd7JEmJYJxO8g1QNFxBXzBXgnJhCM+tGrNaBVahA/OWXwFdF2ZUoZD9QckSjEegvpwzh0Choo9jkdABo1UrE4lq5cQ5Ml2T10GzW0KhWuL+l6P03EGZQ4Nj6GBm02yxV4fD5UaWHA2ZgK9untxzJQmI1s7yIq/NWlZURtHhxv7bP1o1SoMHV17tw8ajWSOudw/YuvQhR7iG3sQKT7OiWuin0YjaRSUuHw+JjzPL1+B+wWh3Qv1GqQr1SQODlFv9PnYValUYbZ4oTPPw6X14eu0ES70YDTYkQ1n4TX54bR74dr9hw0Jjtvfqke/eQHP4DYabJijYbWFP1Br+93+1CrNxCLn+LmwzVkmgIytRpq7SYUehW8ATfaPQGFQhWDrhyUiUXyZdk/+h9/S1TqNDDTBNKgwFA1YCR/o9nF1t1tKIQhQiTN6jdQq9XgjwTQ14oo1cm43ofb60dXAPRaG3pDEaubazDb1dAZh8hl8yAgKD3M6MZMsiSt0sQkNRv5afjmJcJsMcFiM6Hbb6PSqKFcpUmuAiadBUNhiGatBbvNyo1MNpfnSVsk4sf1F6/ww6hDE/RWFf0hNTFKzrKiYGjKFTSaKGtMzXShQvoUYr+JTruDNoWh8rRSAS9JokxOmIx61MtlDAdyrD95gmy1ArlWw1NO9AQEvG6eFAcCHggduhCUyGaSUJKc02ZGtV5gjT/JoYZ9BSwGJ3RUjNFJIMo46L2Sr0Fo9KDTmVm/q9eJaDdLHEFARTK9H8oHoUlJV1BAPdDyn6eTncyfRkUP/VYVCsWQteY2o46LDAr7pvwyymUhUqLP70c+neN8RsoeJEBLpV7H3tYO3H4ffGN+9g81q20OXaU8xU6XtrRFfmi02Lja54l5rViC3+vlCSo1j06HC2PRKOJxysVS8faRJiVEOaMCiDLJbA4HDAYVN+h2pxkKrZE9kuaQH7lkAuPnL+HtP/tzPjavvvFVnCZOQGu7+HEcKzdewL/6N/8SM7NTSB0lsTi7DK1SDWW3hTJJvGInSBQrqDQ7TK96/rkrKNRreHJwhGGrCVWrB3TUeO3zX0OX9OGKLjYe38GLn30FwZkp7D/ZwZ3ba6g1miwBnpqbweXnXuBzghokl9mBf/dn/w8iEQ8m5yfxcG2dt3q+kA/7yTg/DAeVJp5fvoinm3v4xre/jWz+FFqNnKWdW483sHz1OjQaOZqVItbvPWBio8VgYaLa0fEJU6REux4KqxJhpw2pJ4d45aUbUFt0ePpkB0abAwGfm2NCOuU8UgdJ6Cw+GG1GVLMp+KcDqBZS6ObqsDldaA676FYb6FZrsLmdqFAQdVWAw+NAPnmCidl5DOU69Lst9mK996Mf4uv/5W+jmC0hfXjKNxPKRLNbjShkSFtPGxNAr9GAlgf+uSWoDEaoDSb0Wz02kSd2VznjzO10Y3dzjaYMfF2THEWuGMLooSazikohxx4s2sSRXOj4KAZfdALhmQjEdhXFInlijSikU0gmEixRNRvNiE6QZ8CMSr3K12yy0kKu2oBaocTU2AQ+uXcLGouO7x8Rvx9jE2OcHVg9zSC5fwCjwcZFEclxbB4/5/HFDvZx995dvPrKS0xqpPfstDtwEjuFy+vlra7L42SYSTye5vxKm8cCg07JGnm5TsonUw0Ao9nLRenJxhp0KgUMRPyjKTj5Az1eZJNpeEJ+6ExmtFodCJU6es0mcukUQpN+jltRKIyolBuwe+zodBos0aQH4dHqunTPoCgAsYehTAmN2coePwLSQE3+Rx17AYkgCDmFH595g0b19lmeHikTnukoRyP4X658WIomol6r40++83/g3rtvo9OWPH7tDsn/pbB1qfHT4NzyFfzD7/0x/x4NnwwUn0MbEtpgcPizBH3htuHTU/lfUwT+pqLt7I9KQJAh3nr3Yxyn8+gMhozzptynWqnCm9nuoMdENyrIqEkR+z2YjbSZ6qBar6FLEBHK2SOJrtBmkAf55IgASZE26HVg1MhhIRKeWoSaC+cB2oMhSLHZGVJyJMUuyLjAIOhRnVH+5O9Q8DOKVClGoxGZTIa32GQToiJcrpRxYcONG2/gaCUkNcbUSSoVRN/s82aTIwtUCs4XnJqZ5O0h5eLSBoE8btTkkUSSIGIajRKVUgn9nsjqFKq2SY5J5F1SxZAEihuUZ3lxZ/JBEmHQJtyBYNSNVPIUhWyFMy8DYT+Sp2mUKOtpFNLIsBaG7ZBKhLyUCh6GUoNms1pRqVTOHHqjGANJ5nlWXp9l1VGzoqStn4HOlT5vDf0BHzQqxQjEIr1X+lpq7Lo9ScZFhVi9XIdRZ+QBI3mq6fclAI3kM5Pon78I/6bGkeIL5AoVx8UQUZhkyz2qcrlZUo9iQOhrR4HlJFkWmhDaUqj0cJT3J23hVHC4/DBZXRiSb49ujkMijMqgZL+ctKlkEquSiJkaEn5J8Bv2dEqNmbT8lqiYI0vsSM4pxTlQRuZoLShhjugzHGFUnkmkufGTjjE1cCzXHF1n9G+0baCGc5QSwd/3THJJnx1vaek9DWl2JFEWDVoVPv/qC7i0vMDXDX0tbUxoQB4/TeP+g3XsHpxgQFM79PHqy1dwcXGWfVZkCeKsv9H7kO4kUmv3K0On0cV+dmuSfp8+99HNgsBQnR7HVu3vH0Bv1OLcwjyrjs62yaSMkTam/x+dgJ/e6n3qpvPvNX7sF+2glNrBUIjD4bdh78Eadu8/hlIEDGYbPrr9ADanm31hSxfGIBd7aFQqCI15OQarVGqimEtjcsqJyaUL+OgnD6G0z2L5xmvYXf8ER9sPmUz5ZG2Nz5+x8ASePNnGzNwUxoIuJq0L4hDnLlzE8WEGg6Ee4egklFo5NjfvQ6tXI3l0gmI2z95IvUbFUQpKjQznry3y9sztCjD50uCwo1Zro5w6RXgshJ//9G3IlSbMXH4e7tA0Dp8cYnw2imaGoqTW4Q85kEmm0eq2EYpGcBI/wcqL13jgEt86hFBrwj8WhD/sQjVTwuraU3x0dxX2iB9jcxEmIXt8AdTbTVa+yTpdaEXAabahVijj/PJ5tJpVrjsrefLG59FsddDut3H1ucvQuz1Irm4iHUtA1iewlQJ2ygHtiyy11pg08IfdqFaqONk7IfEQRxrRPfLWJzcxMRnF9Nw0Gh2B47oODvdwYeE8Or0hGkKNPcP317aYbv1w9RGSmSQuL57H8sQsZ0kf7scwEIbweN2weuy4cPkySsUmbx5nL80jtb+PtdsPMT83i1a9xhL0Jxvb/Fy4sHIeQ5kArzuA2HGMEwrs3gCebmxjbDzM0WHk6W8JwLmVlzB24QJH+ew/egqjQsT6nY+gUbYxvzyLyPwse/E6tSZWH6/CrNFxHJVcJbJag2BSTeISGKxQm5344U/fxYePN1AdDLnZN5g0UBmkLE1S8dUqbaaFEjiQlk+y7/zP3xLvP16DyqDB1ReXoLOosHV4iFB4FqdbSZaBORxGdHoNeJ1eZItZKB0KKAxAo91hLTsFfceOsrx1S2XoYlVKmU1ExunQDZjkmJLEQSaqYNDbEAoEuFGgGyVNbeuNCm+K+rI+NHoV0skcMvEG+m01U7hMfNMXecqUy2e54TAz1bPDD3V6cJKptdWsc6BkOOyGDB3YbUQQdHEApEWrwGTYyzeR2w8eQO+2IZXMoFHrwOMKweujMPIa7j96gAvLK/AGQgw+2NxcZX/j1FQE1VoVezt7MGrV0MoAj8PJ5niVCejIKqjX2hDaRCsD5woFfD7kaVqid0HZ07EE0eei1X8J7WYTQI9/ZrPLiujcGBOWJjzjuDLzHKymMKA00WwBQreOVrOAZmYf3fIhZ9yRxyoVj0OvVWJ6ZhrCELAEo+i1enh45wGaVYLKSBO53b1tbG5u8IP79dc/B7VJg4/eoW0XAW06CHhdkIPiLcrI5YvIFSuYnpnizWC90oDb4UG1UuRjHXIHEPQFYHIYQbXn6qNVlgrRpJSC07utLva39xkQ8+JrLyG8MMO+QqXeyLJPmUKNzXv3EYhGOZtrSDESKjWqxSpPeSzjYfyLf/7HmJ+bQTjgQ/Ekxv7EBk3Cnn8Vtz68xcCS9Y01XHlhEdlyFrHjHJrVBm5cvYbHt1d5MjczM4NXv3wDQ3kLWquNt3mPPr6LT27eRmR6gk3C0MhhDzlg97mg0plg0DlgELU43t/Fyy9dg9PhRC6fw872Y8zNRLGzfYBig3ICxxEOBnDz3Y9w7fJlDPtt3kTOTo3hwe07+MIXvwCdXg6lXgeh3sM7P30P8adHuP7C8zitFOAOhrGbT8DuNiJsNuHux/cgiHLMnZuDSW/AhYUFPk9JIvEv/89/gW//3n+Bo/0dqEmy1Gthcmka6mEXx3vHaDQAb3QcW3fvcDYNTeKnLlxA9iTOUSynpzGmvbYFmoxLhdDB3lPMzI1hZ2sferURs+cWoDFo+HuQjCE8Pgmt0YxWuYRKvoLQ1BJn5pDsjx44eq2MZc88Ge+12N8R9AcgUC6jVoFKLsd+JPIY5osljs8gewoHKFOWXijKW67U0SHKp2mWGFLUid1hh4MC6ElSZtCiSk2j3Y617QNsZkuQaUnuTEOcJGr9JiKTE7DrLLBqzTCSvj2dhKoj8Nab5IF2nx/XX3oFyb0D9oP1ugKGMgUuXb3ODRiGoy2GVgO7N4j1tccIzk2hUSxDqyc8vAep+DbC45TLSCUP+YxLyKWKqJYbWJqbg9huoC4IuHv/ESxELDUYeVpI/oFGo8rADcpcq5UKaLaJ2GXHhx9/DLPFjWs3vgDfBIXClolBArneyduI+2+9iXA0CJ1BBbXDDp3RhG5XBo3JyxEMkGlHaPX/SK3TmRZLsmUxLe2f/cEf4O4772LYa/Nwj/yZBHahxo8eHAatEa5gFH/8/X/FmYHUmKmJCnrW6P2GKf9fO5X/NQ0itxwyGW4/3MDtu+uAkgZMSkRCPhbDEX2TZJexVJZlx+T1YuIk57PKWbbHnFEi+I5Cw6npoE+SPDt0/1GJHejkHShEgQtWoSdCELWMWm/3VegOyVxPShoR1UoWqdgJCrk8hxPrDDo+Zn3ynrFXDOx9ZmK5Qsn3WynvbhRpwUX4iF04omOO+CvcCFGDqFSTub/PBECH04Fup4VCIY9qtc6DxUGPhIBgr2y9Ql7bHmczEkWaPNyU2ymj6IgRWVOiPY7y4868Y3IFjGYdQhE/y9WyuRxnro7ztLyJk0MakhKtkUMymEhKHzCBfTrsfyNljQI2q53fG0sfR74++l5M4hzFFlCEAjWmlDlH20FqNjhMfdBlz79eqxrJEKXuRQpXp9w+AroMkcuUUC7UoJJL20YqeKhZkAr/X2QfSo3mL5pdOhe0BLsymfm5w83QKOCcmkXOnxxBVc4yFMnHTjL1fpcGxNLWnbaBlGPn9gZhsvkwkKn5PCNPHLdzvHlT8AaWmkuiFPL3GjUm9J3OJJlnMBxpg/eLdSh9HW3p6dicUTml3ESpsWUfJYesj7Z/7M0jlgBT4mAy6iDK+gy9GQ5H9E1uaEmtRdJSafNI0k/2UsrlvB2mjQqRCek9RgIe/M4bX2CpZi5fwp176+z1J1AJZc5tbDzB5uY+RzJcu3oeX/7cy78CYRmJCX7tlu+vvf7PmsLRyICOVbstsC2Hzku6buivttDm64u8pp/+dTbb4uHBp7aEv2hERzc7uo8zJbbPzxxurnnjK0erUoNiUEY+/hD+mTBK6SIef/Ae2s0CXv/db6EQzyJ5HAdEFTL5DMbGvQBnuvUwOR/C3v4+R3gR9CeyMoVqrkoRfxxt4JlYwfrje7j38duYGwvhYH0Ns5NjqFTrOIklIVeoMTU5AbfDzE0c/Xy9oYZzOnV6FYw6Nas91HYblGYbHrx3E5+88wEPCF/7/A0Mh3Vcfu0G9u5+gkFfDn/IxwMkes6i18ejO/fRkauZ1K6UGfDBjz+AQa3EueUwLwY2Hz7l4bVWR8eWKLcDjkKyB3wYO7/M2aDl0xSsVspPLWLu2g38s//9nyBfKsJosUDntsISdHAEFTU9+XKZlwQK2RBitYG9W2u4srgIi8nAObmk1Ov0h6y2KRZImrqMz37zm/jwR3/FmznyaHe7AuxWKxLJHFwul7Rp7QlQK0W2IhDYjGJoQpFxyJVy6HSUu9pgy4rF4YTNruOcO6Kt3nq8Dr2d4p0qWFhYxuOnj1Ap5fD6jRtQCh347C60GwO89bP3OGKG6i9SqE2cOwerww6L1wGVfMhD+Ae37uGrb3yR7/el6hA/+cu3ISf1lkmD1771nzPpuZIkdgLBwzqInRxj+cXncLC5h7fe/BizsxdgdjphdIewcOlVWLwutAtJxB6+A72yxRm8jSpZ7szIZ1OsKCCIDW06FxanUW9V2GtMEtNGS4k/+8mHyA3acE96YXJYeLhGoJhGpc4bR6WCmBwCtBoD8oUiZH/vb98QCZ3s9DtRbtaQzGTRbnRhMdpx8doKg0YoV+40eYxBlwzMQLacZ+2oP+TkPKtBX41atQOtVoRG30M6kYLQlbNckJwhJqsG6dMc5DLy0VHMgYklftSoEeaZbqw00SxVSrx69QXdDECo5QfIndIavAuS05Pfwu93wGI1oVAqM0zAaDYiQ/4kksyIUqAurWmVqgFcbkkO0xeVnGOjUQ4RCblZrqjTk/epxzIXklgQfIU0/8l0hnMBz59fhkqjY59ivpCAyUR0ri6qlRqGPSVqlTrTNWenZlkWu7nzECpjD1YbTb/0vAUtFuvQaU2Ym13kqWzmJIt6rgankbpEAZcWl1Cs5KF1GNGS96Az6GE3OnH46AjVeBNmnYtBKEQQdXmtsFrlUMsbQK+FtcdPEE9mcG5hgWMIjA4rDOEICqUG3v3zv4TLYkUo5IZWrUAul4XZYobT5UQ+nYCZtgg6NVInaZwcJhAK+Pgioof74QnlirRhNpgw6PZQq7ZwEk/BFwyxzJfkpDqVCunTNELhMObOz+DJ9hNu7DSUgUR6464gTXFbHUSi01AbHWgQ7U6t4E3Ro3v30en18epXvgyHPwi5xgyZSoNKNonM0RZ0FjXe/PnP4LVZsTgxxtAMkvdQadWk3K29GBYvXUaulIcgNvg93XzvLv7Of/13cbyzh9hRnCWqespXmotiYnkBe/cfIXWcRq3YxpPtPVi9ZvjDXsh0KhyXkphamkcuX0HQO8mfQS6Twt7mOmZCEfh9XuJzQS5SwdNCnDLUcmWerJr1Rg5XdrpsmBiLwqKUI3uawO7BPq5cvQShSUbhPISuDBcvXkO1UcfJyTGeUNPpsvBWUdds4v13PoA1HIZKp8Y5mu61BQSCPhg9brzz5lt4YeUKbn78IZYvX8BU1I9mKY96o43twwSWVq7jcPMJSz3HImGezVPzR1Nug0aDVDKJVqsJUa6Fb2ICBiPllYFNzQoK9HV6OBSUbvIU4hwYn0CPJq998rn0kUsmmcQqawto1uowmKwQlSJLoWPHSYQDfpxfmkM+n2EEcTZ1ytRNGq6zzKI/YN08DQ0oC4r8b1qjCU8fPUKnUac9CkMJjGYD+1aJtE4RCEabCWa3D0dHJ7h3cIxMuw2vP4Sj/V00hCpcAT/EgQxONUll7dANh8jH44j6Ajh3cRkyvYmBMLlDkv9WWYpbqzRhNNsQmZzG44cPeJt/buk8GvUqDGYrYvkslp6/jt2tQ3z89ke4tHwBRpMKL792HVqTGs1CDrl0Hlarh6XwLGnRmWD2RZEnGijRCLstCM0KJqfGUStmyBaBSrWGoUKPo6MEOh0R115+CZ1BFwa/lAtHiHWjhSaZFfTaBALyQkVbrR4BJmiDqoOcQj/lOmCoklYHjBw/k+P9h5ZVv+bPUbU2eimCafzJd/4QN3/6JnokeRNpUiqg0ycyIVjyq1fpMb+0gn/0f/3xL8iEo5f9TRP+/6B390uNH1MOh0PsHsTxs/fusBLBZNbg8sUFzE2NcdHbbvfwr//iTcRSOXIUQuQMNmkQyE0cURgp/JsCsEfbPfqnUuxDJe9DSf+PmkICpgxkaA3k3OjZnH6U63XUadNG72PQR6tRQS6bRCGbYOm93Wbjw0/TZpKbUn9EvpkzeigVlVTcs3eXq8+RX4w2eiMpHgebD6SmjK5Z3vaRbJAyD01GHh76gx4m5NbrDZRKNX42cmOplPGwgCEdagnDT6TSWqnBUk/JDyVtwlgNSZuxM9AGdVVymqLbOS+0QR7JRhV+iorRapgGSFA3ur74PcqH3JRoKHy5RfJSgqOoYTJZUCgUuPg8a26kJpOkqkrOzqMhbSFfYungmb+NBjwy5ZDlUVaTjpsYOpmowSIPJm302NPYJTJhjqFuRC0+CxenOuRMuspbq5F4j34+CZJCP7uCA6fJ38+yyxHQRDoWtA0cESe5caMmSQKRkDtHaFd5KNTtkmyY5KWA2xeC0erDkIcu0raJmr9nx5ZfU8lbPqnBpP+WNm/S6448tfzeJO8nN4hnjfJo28nZiVIwJf+SJJ303xKYiPz2Ei1TitWQD0VcvLiIq9dW8M477yMWS/OfpSZRig+RvIDSBl56LdrOMdWTwBsE/FHKydoMv9uO56+tYCgq8YMf/pxpuEajDi+8cBnhiA8/+POfsAx/LOrDN994HXoCAI7uHQTLkhpyyTMs/fo1gynO/PgNv/epL6Nrkg4R1aDUmFEzQr9OTg5QLOaxsnyJZXZSLMZI8ns24PilY0hfx1mhA9oiqdjOxDmafIHQgZF8tYNmE8dr78LvETFUKrCzLgV/R5enIdNpsfvJQwYIkkpMrtYD/SZ8Tgd+9P3v4+u/92XIei0utq0BN3RhD+785AN4TE74zy+hLzegVW9g7dF9lDNJhNx2lNJJHth4o1EcHccRDIZx8+fv4rXPfgauiTBuv38H7doQPq+Nt/P5ZIKfDyR95g0Y0d0TpDZSIRk7wvXP34DNpMXqzdswmc3sPbXYbKiVG5i4fJV9gbGTJBJ7MYyFokgc7MLvMSMwuwilPYJbb78JNEuYmh9DtVbkHDit0QadKwJXdAZCKYVm/hg7q2uInZZgtrnQ6nZxcHTMudMamw6RGaLIm6DQ62GwW6TYrKaAYbEJQ7+Pq4vzKKQLqFbaMFmt7D/PphNUteBzf+N3cLL2BI1yAVabQaLQDpTQmawcn0GDr2Qyx15kq0UPi82CfDqFak+Ov/nf/T0I5QI++fGP8Hj1Pux+B6xOEy4sLSBdqGDj4BhGqx2lfBmFQgUNoYzJcARRlxdRH6l3KqhXmzjcO0H8+IgHI0TVD4QifN5Fzs9g8fkrQL2BH//ZD3D96jI0ig7D5ayhOTRbXaw/uIfnv/a7GLQJ8lhCp1kAmgKK5SpKxRK2N3YwGZ3gSCsaMB6eFmFyBjA2ew52uwFCKYZejTgKVcSO9hEOTeAkFuO88gf3H3Az7HSaoNIq4BubglrRx5tv38e7D/YgmNQwe7QI/7+kvWeQXfl55vfcHM7NOfbt7tsZ3Y0GGhikCRjODCdxRDGIQauV7XXtskxX2euyXfaHrXKtv2y55HWVzfVybUkrifZSIsU0M5ycEGbQyKGBzuH2zTnn7Hrf0w2OuNwS6YVqSgTQ6HDvOf/zhuf5PR47zDodOo0y1DId4tECUrkKksUiSvUGP+sk/+gbC0Pa3Kh1GhwcxCCTaVEsVmC0WWFx2dnUTBQhutk63RbMJjNvhKKJJJtURc2/Dp1OGxqtBFpBimKqCLvDg2anj1ItC3/AiGg0jX5Xh3KpwcM3QRCgUmng9/lY7kJD2FKtho3tLd4cUlbV3OQiVm9vYW8vDrVCw5tHhbIPiYzkR23GdNvsVn7wNOpNloex3GhA09IAms0qsrksE9tOnj4JwaxGf9jiaVfkII5GtcUBwBRI2WwS9YsmeAqmW9qJoNfpIJWJQSonymkf1XKFDxqzyQ6lgmhEdMnKmLBHn5cyBodD0asgkWpQLnaxuXEAt8uD+cV5NCoNZKNpSBotuPV62I0GXqm35D3I9Uq0K22gIUEhUoRVb+UgZ4/biWa1xt379FQApWION2/dg8FgxnMvPw+Bcd5FBnd0pQr87C//Cna9Gi6rAX6/E7l0GjKlChaHTbxJcknoVTKsr64iEUtysUIPY6lCAbtvBIVCEV63nVwnHJZNYbcxxsTrUWu0MTM9iYDfhXwmj3Q8DavDCqvLCvtYkA8X+hWNhNHtNNmMW8xXMDoyCa3BBJ/7v/oAACAASURBVMd4AMVsFm/99Bc4e3IZodA+jCYbbzIIpU+FjNdnhdJMQJ+bcBgEBOwGlPN52D1u2MfH8f7fvg6CwVWabVhH/UgXMgj6vFBIVDBYXHjjZz/H0sIsZqZ8MDusMFqt2H+4yr6DWrkOq82L7lCCQimN/oCIrjLsZVJQWgWU6hS4SlMdFbwOJ7qFIurJLCYmJmDyeqASFNDrSf7Sx+XPVrG6dQCzXgedQBk8PTx5+gxsCika1RLWd/dx/MxZpthFt3YR2QtDKVNia2uTzdLr8QgkNj2cJh3OzM1hb+cAdzc3oNIL0Mrl+OKzX2By7ttvv4VuvYFnlk8hl0nCN+JjzxFtINKpMlyBILbu3eMD3agzspwym0lw06sXtIyLz+dzTKB1T0xAqpSRKhCtYpqLC5IK9DpDBrL01EokNzfQb/SQzpSQy1c4VzM4E0AuEYWUgBqdNqwuH3KVOoZyBSxmO5RSOSwOPYYEfSg10GmU2GnWqHdRyuWYkkeNPhHcoFBhcmaao0QUUnLZiBuQQMDP3oa+VMIgjqnlk1AKAjY3d7C6H0GdwsCJQki5gp0WAuOj0NDXV2vg1GhgJMjIQIpWpYFht4vJuWMcgrux+oiHIB6Pjf0pK9fuMNnv9FPnUSsWWPJkstiZWFkoFeGanoAjGMDeegj3L9/AqcVj+Pnrr2NyahovvfocWo08NHIZ4tEEOlAguHACK598hhe+/seQEFQpQj6BNpRKcNxJu1xCci/Esvf9UJy33QunKPjWBq3ZguhBBBK5FP7Rcd7kyPUaGO1eDKV6yGR6QCICEsQi77DY49/S6X3ow/pNxdVv1Wl9rjYTYZHsk/uL738fl994E61aia91erB36FwlyIVCCa1Si2PzJ/C//Pm/PtRyHn6e39bD9/d9b4d+LSr+d/djuPLZbVSaXbhcVpw9vYiAl84nkYC4+nAXP3v7MqjP6fa7kEoGTAQkTzZ9AFkBiBKrQBuqYRfSQYcHg7QRpKKPIB8dum4GMrQgR2sgZdDC0vwiotEwikUCJbUZUlUq0lZMhWQ8xlmZVouVC0na+FEkBIWS04aUYRtHeXdHLzE3JGIEAjVWVHxyHl2LMtbEXDT6e9oi0uSaGgby7NEQ5+z502iRv6PZRLlURalAmYOUhUwDTZEGyQwZ1j5KeJreqNGmSgSCsETwsOHjMvxxOPaQIyNosywYNSiWc/xspuihVqOPyF4cHVLssMyXmn5S6wi8caHvhX7RBo62MuwrO1z3iHROirbRc/NH4AWCsomADnHIY7aYoBbkHIhO5xyrGiFlMjeBaqjBod/T60PFmBjlQBZ6av4IOkdb3EN5J3/hw07jsOnj7TQNe9VaSMgXJ1OwMkekYIrbuKNmj5urw3gEJmUOwRuNTocsFWJDQNs4k8UFweTCQEI5ZOQLPWzo+HOKlEsayJAPlCidYpP1q60ex1Lw+yD++WFQA7+O9HXpCx+2huKm7/B3/LKyllXcKIrHgfiekKRaTrEiGhW+8PyzaDRaWLl+h6W49LHilk9s+EVCqJgFSN+LGBsxZCLgaMCDgNfFAAq3045KvYWf/Pw9ZHI1bmxtNi2efvo0tGoNPnz/Y8zNTuHsmSWW+OayJZYCGgwE1tCwrJ8koKLF89eITUf93m8h+aYP4f/YTynOuuhC2dp6hE8//Rjf+INvwWBw8jnA8Rtd2nZSAziARq1muu7jX7Tl69HWnYBNcn7teHvKxyi9Dn1I+k1kth6gU9qHwShmeN5cuQet0Ygzr76IQiKNTo289JTt2cO1qyuYm5uEbAgkYmGcefoE6WPZm28e90BuNeGtH/wCqPQws7SMarPN2ZkGo4D7aw/E3E9Si8lkOPXkeR62UuO5/XAdW5vbePLVlyGTqnD53cuo5Is4e/Y46tUCTHqB5aDUzAenp6ExmiDXG3jIlUuFMHtmCasff4J+V4JjJxZQq9R5QHv8C8+g0akjsbuPQjTDoepzkyMoE4ilp8PCC99EMRbHzXd/Cpm0jpPnTrL9iYBGEpMHXfaHNZDaeYjY9gYWzp7n5/P+QQgDmQK3bt1Fs1GDzWtBvlSA1qTH+IlZ9IgZAgU0EgXcShUPx81qAx7d24RCTbmpBjF+ZNjhiK50IguX1QKXy8LDzUK2wMMb/6gPoWgcRosbjVYbsYM9zC0vgaDAE6efhM7mRWxzE9fe/Bk0AtBStKA2KLC9v8MWEQKhuaxOeG1OjmX5+NIVvPb8SzBrBM5Mbvc6aNTq+OTdD1CrVjEkdVJvwORykjyr9Dp8/bv/GBaLEvc/uYFMOI7lk3OoZZOoVFuw+UbZVzi2dAHhtU3orWq4nTrs3bkPmZGghx3sPFhjeS5deF2qkuQGjv84duZp7KzexOz8JC9byFrWKCag02hxsLeP3f1dzMzMckh7v1vH/IkFbG1t4/S50/jp65/ig9ur6OoVMJqUOD7qxZR7BO1GGS6XD1v7Cbz+yQoKPSnzEBjY+QdfnxmSkZdobTRJpM50qJFh7FgQ2USOtz5E3IwmM9AJWrh8dpRbZTxaX+cbknC0BmpiHHo0W1UOQO9V23D5HIzDH6KB0XETKvUacrkWGlXCLasRDAZhtdj592sPdzmLiE3qoqydJ/HnTp/F2qNtpFNFLsapS6FsErVGykGHZLgmKMxQ0mLUMwEAqFEhn4p4wPGRymHYi8uz0Du0GMr7bLSkAHICLdCWiqa5pWKRpwuBkXH4fH7ech5E4qg3axB0UlgslDdItDryiFCFJOWHa6/TZ/pUMBhgBDXlmlF6IeVqUEOGoYqx+xcvXuSJdWo/imIkjTGvF71+FclsgkN4CUHbzNcx4hyFUWvE7Mw0CukkN6YkP5WR4Z0Orj7RNEXJCzU27eEQkydO8bbi/Z+/gUYugzMn5zEYNJFOJXj6WK5QQybFRDCAWq0As0mPVCyOdCLBDRFlpDh9AYwtLKM9kCC08RBaeRcus4VzjJKZCPzBMSRzZHzvwG7W8haDJqpEmKRpbqcnRanSwcjsPErFCqwOF0tHb3zyPsaDo7x5JSoUyWRLuTK0SoG3QRbjIXiGJthECFMpYBlxIt+uw203w2PUoFWrQSMIHFRJ2HKSCNjdToRTGURTOSwtLHJw/I//+q+5AXvmzAImxm0skd1Zj+LOrUfw+f28QaPChYpZel+tLjuTQbsyNdQuE25tPYCg13EzsTwzCx01avfX4A2MIZUtQKWRYuaYj+m299ajCOWqDIbxOs2M/w6OjiNoM0EtG3K2YbHahs1sRimVZKARNUhSkoe5HLiyvgqzxwaBNhGNDvRWN1NrAwEvrl67DI/fx/+GQEAWvYDT87NMbZVJ5LxFdPlH2A9G2/UqQ0ooB2YENpcLa4/uwWHSw+PxoFSpIBqPwea0c5wEUfS6DZKztKDQqiBXadFskDdLhRr5lvI5hvnk8kV0JQo4fAH4Ak7eakY3Nzl0PZOvQKLUcm4ObSVIQqdWSaAwudCqAunQKmxGOQ8GKL7EYNLzNp3+ncXpFovUYVuUEVltnDXZbxMdswUlERYdNlQp30siw2rogAcO5FstlovYTSdg9Xnhstlgkcgw6XZAwBCCXIFyqY5cMsOGaIvdjnwuh2KhAK1SBYNZDwfTc2N8jessZuQTEcolhsFqg1Iuen4Emx1uyquMpnDz/U8wHfTjb370c9idfnzlW69h8/51LvgJZGUNTGPv0SPMBcfRGyihNNlh8rrQ79egkA05yzK0uorYfoj9Fu6REfgmJtm/SWedTKNhlYLWZECn2cKwN4RK8EBldovhzxJqnw8L+s9XMEf/+3Hj9/d1Un/P3x9t/OhY6/XwF9//17jyxltMdaVGhsJgaeNHhRJv/JRazM8v4V8cNX7/kV+e/jl506gR0mjUh74msGn96rU7KJbrPOBbmJ+Ey2Zh1SF9fDydxXsfrWA/muWztd/vUGoJNAoJei0imBGFkvLzepAN2hh0qFmh3Z8cPQm1gnKWc3aGUvan03axS1I/khm2Wxj0Wizxr9VK7P3q9dusNsmmMkjGUhx7Q80DbfwIDERAFF4eHDZa3FCISE1xa0bk0yFlzakZ5EQ/A2WYMbWTni0kmVUqmdpM1GyS9dCW7sTp41CopQw/aDYoqqWIJtGbBS30Bi03iPz5aZNEr02zz6AMgsV83t9H38/RluxICkebRbvLBpfPBsgo8qIFlYyyF5VIxIlQWBbls5CyXJOaBSqwyY9IRTZ5LennILjLY+gGRb9o1CzVbHaah7l+4kaPn8g0tXZYoDOoiE8kEkGHtD1TckEWjab4fWIZJsFVqJMCWMEgZqd1OIaDDKVH0kJ6ncT8vTY3IeR3Vau1XGvQ/1aoyZtL95SYc0eNNbclDEES/XIMSqHGaihFr9tEqZzAcFAXqZcKDdSCAUarHz3QNUpkTwkPjmir9jhSgT4vbVYPs+jERluc0Rxt2VieykHsonyW6g6+lTnvj+Pa+fORV1b0n4nh9Jy9J+4H+XPyVpNlmyK9lc5TGihwkDwTPcVGV2woD/+PmlJqCKUSWAw6+Dw2HvSePD4Pu83EflX6enS/f3jpGj5becgKDEgopkaDl1+4yBtRkvgvzM+h0+6x/PPevTVuhsnj7vHaOU/VbjHCqKfG4Vfv0xGE57c9MsTm7/MTpQF299bx7ns/w4Xz53Fi6UnU6m1WNZmMZn7v6bWj14HqUpGCKkq/azVSYNGgQckCB2oYj+4J8umhlMD+jQ9RKScxMhuEVgkeXJoDfsj0Fjz87DYcZjP7f+kZmYiF4B4dRzFDjW8ZMycmkE2XUU6nMfPkMjpSBe68fwsuvQnlep3PCXq+N5p1rO5tI5HL4Im5ReTjSQ4dN9utUNDZ0W0hvLePaCSFqflZqAQ17t9e4+FJMDgKPcf5SJGKRbkm1BkIRiiHZ3wK8fA2ls4uMuAqFc3y8mb30Q5vzpcunEaj3+C6Mb8fQTmWESXwIMVaCq6R4xB0OphNMnQ7BSIusR/MZDFCqVKh3u5DZrDAYLXi4OEtDLtNCDYbzFYb9iMJfPjRZWSSGVYBkiKu0W9h/sIilAYt9DSUJq97NI1XX3gF2d0DFNN53Lv/EFqDgf3MuRRlFo7g0w8/hk6lZsii2+OEdDiEXm9iUJvN60ahVOLnZTqdhcJoxPmvfI2tD/cu30ImFMbBzhpK9TwKzTzmz46j0qpiK0wqMCf0EgEjVjefaWt7IditNvhddtQrRGGuQXk0+CGCKEVDUMyYSs73QKXawStf/xZOPfcE0ut7uPT6Wzh+fAZ6vQL1UpkH6I5AAHqHC3sPN6HW6xj20swVsHkQh9FKqj0L5zRTrZvNl2C2engp5g1MQiZrsOWLYvKIsNwtxlHL5jmkfmtnl2sZoua2GgWMTY5yrZpKFXHl5hYeRGNQmdQ4OTcKTbOOTqmJxaV5CIISOrMFP3rnEu7sZ1AgoirBXb7xR/NDjUoJi96MRrHL9CCz2wCr38DaUMUAKFeaCEUyPHXzjzkwNPaQyCTQoUDyep8nK2azwA81kg4aFDoYrKTFb3DxTxAUnUmBQqXGWzCiJy6dWGAvzJ0bWyjliF43gEyiQK3R5KkVPQyevHAOu7t7HGlARkdasZMvQKtTYCjt8NTF6XQhMOpCJBJDs0HTOQlqh0Z7ccIn44NoataPkSk3VDo5kz/ziQKuf/qAKWnkT6AOn2RNDrsLcqUSiWSMKXYUtmmj7BKThqeU6VQe4b0Ur+wHHTJASDiXaXImyDpsvVkFQa9GrpDhbDzKQiNQzdzcEjQ6AfGdfeze3YTFZoTSOGDMtFFlgjBQwCZYMDU+DYfHi0qpiFI6y1K46akRpm2RX6Xfk+D69UcoVRt45oXnsXjhKfZg3Ll6Cd1KEcMeefZacLvcKPNUdohup8f+N4peIOz52acu4OrVq2xONRv0UKsIwOJBX6aFb3oOw34Le+s3UE7neM3u89vhDrgh1xogGCxQDtto1suQU0i9WoWDnQgq5R4DgQiGkUznEZxe4IZ22C7yZpgMydTMkxRqZ3sPm2s7vAH1uD2cl0geT7POwLEBlX4HHa0EE2MjUHfa0CvU7JchfXuz1YLJ62a/1NbWDqLJAk49cR4Wix5Rwuh7HBCGDSY8bu9EcX1lHflsDTOzk5iZCTKumsI4HSNeGKxmvPPuh9DZPSjL+uiopTBrNQhotTDKFAwKIex+vTvE7u4BZqbHMDczglKljN2DHLpqAzKFNAJ+G3tB9vf28ZUvPodWLo1mo4t0Js/NHhHKcsUSy5vtXi/irSqitSJGnHbo0GfpxV4ih9mZY5gZ82IvvI39dAqN7gA2mw0GvQCP2Qifzgi33sr5jVSA6002DuYkKUIunYJCLuHQ3OTuLnbX13DmwpO4cW+VF0UmkyDmMApamG0GCEY9b/PX7tyDlKSEhB2n8GSVAhqVGgOJAlqbHVqblQOKKQ+rmKFsxBS2NjewtLTIMh8qOGlKL+2TLLgNV2AKg2YOtXKGCWflCmUZmjiPstUZQKpQMQ2NwuqpJqZr5O7ljzmvk+ELMgInyFBt9xAtVRDL52DR6pngmGs10FYq+fM9fWoZjXAEBoUMNrOJH0y0hUlFk5APJaz7pyJDppQhXyjC4vdxLhgVtbSJpCygZrOOxVOLsFlNqJcqiISyGF9YQrla4ok5kUSXz5/Enc+uQzAY4XOZUKuWALURWvsI7qzcxaBWxvzUGGLhGBM2R2fnuNChaVv0IMSQAn9wGqOzx2CwWCHjQlTOD3HyVhHZ0WJz8GSX4hfkKiMgJcDD54iIjxu930TIO9r8/Y6gg89XXoeN39HGj+IcrvzyLbTrRDcDGm0iwnbZM0eofEGlxczMPP7kr/707yq5Prd4+V0LO4omoSKSlCC0AaVCl7Y+sUSa8fnk6aPrl66pTConqk6SaSRzRW7YKP+S7nkKnR9221BIBjDqtLBYzUgk0wwQYH8paRkkKvSlKt70cZ4fS8AGnNlHUI9KKY9ug7xzdbRbVfR6bfZC1eo12B121KtVhlDR2U8DOGqWiXg96A5+5etiKd9RjMKAoyOo8aM/o6KUJJPkdyPPiqj4O5I6itRqaqZIkUC5qd5RD3R6NVrtBsveCHZSJoiT2cSAMNq40bOQBpjcGPSlaNZbqFZoU0afX7w2jkAv3IscbQCJvKqUYjToh2AgRUybJ930TG/WO4iGEyyvpy0VFc30vdO9QU0fZ3Qd/vz0TD2CuNAzh7d9KiJxNzkblkExRxJHDOF02aHSkEyyx4AkbvT4OUxwFfF7JmAYhbAzwZMI4oKa0fn0Z0Tyo0abtjeib04iNs1SKYqlMn+/ZMGg5wZt/Ai7TnYE8b6i5k8mwpCo0KNG6yiInIm01MjRwJTO8QL0ggp6nZ7vW8HoRqtPDaSSt2n0XtF2k+W2MpJX/io7j2S4DDw5fG+PxJ78fhwOOo9y9ghyQ0TRQqmMvoRyisVNHjUtBMCjTyHm81EfJxK7xQZRbKq4YT0UBPCfHW2dH/sMjzyeIgyG6D+njs/hlecvwKjT8Fn++WxN6vXiqQzefOcyDqJ0D5KZt4/JMTe++vsvoNNsQKMWuLne2gnj0uWbKJQa6A2G/D6RncRls2Is4IHPY4fFooNSQd8rDSd+e1/yr38obYZiiQO8+ct/B5NFi6///h9jezfEUJypiTlujskLyaRZ2qBTPqGCYER1HqQY9CZuiOlc4005hdzTrq2eQXrrBvIHW5Cr1ciW8pie8AGyAWyTU9h4sINuuQmtpMtLEpJHkwLO4BnB7toeb4aDx7woF0rIxnOYuHCGZfn/17/4P/HcU2d5sNRpNDgQnawL1X4Xt9fv4OziEuwmK3bWdlAtNzE6FsD0bBCVRBxlGt6ghZEJP3pdGdZWd/iscXtsDILJF7LIxmKw2e2wEiGyK0EqvM/2FqVAm7Mc9C47ajlqRrMYGR9BTyqByaxDp1LC7sMtbG+HMBGcxdbmPiuviFT8xLPPYPbUSWRjaVx955ewm5T8/skJWihVwTMzzTaqciKMnc11jM4toCvTcNzRzuYubt28iUqxAq1Rg/FjY7C7iYMhhd1qRStTxqkTZyHpdHCwuYFHD7fQ7Hfx7AvPolzM4OLXvoHv/bP/GYN2l2s2epbSUInOS41ax15TjVqOZCwBiUaPY88+C5PTgVvvX8bdyzcRiyUxUA7Q7NchV0mh96g5raDcrsFpdcAiM0Hb0+LgIAKl2wyZVg6rVY9WtYp8IsmMCWr+xt0+xGNh1Cm70Wbk/LtquQ+zbQSv/cM/RH57h8nhPp8DM8vT6Dda2F8LweZ28393rt3iRpU80RT5pTTpcPfGHUycfgI6iwPZUBi50D5viHOlOtRaM0xWNQSLBlrBAKVMAkHWR3T3AHrvGKQ6M66+/Q5kwzZcNj3GJv3wBry4uXIfr394C9vpPHwBN148dxwWeR/JSBxWqx0jXhuPOrcjSdzbS2E3XYPZNQLJf/PfvzDcjeyg2xnAonLAriPNbgVDdRdD2ZARynTQ04PTpLdA0MuRaYTRV0iRK9TRbNGkj+iNND1yIhbdh8dhh1av40KwkCzxdEQwAj1ZH6urMd4gTkwE+KCM7FJzoWZQRuggzHCIRqODSrHOcgK5UoJl8nOl0zgIHyCVSvOEUyKlOVAPJpNYwKbTeW6KWBLCaGOaoEoxlA65mNWb1ZyzNTU7BlDjUm3gzZ/ROlyMrqADhfPqZDQ17HFWkdlmgsNl5ly/Lm0kGnWE9iNolKsMmVHICRGtYsmp3WHiTZpcTcWsgfXohJYlLfb66g5MRgd8o6Po11qwaQQkUgdI5GMcxOmzjcChc6Bf7eDi+afhG/Vj/cEDpgJ6nHYsn5gA6Ql2tzd4kjvsK+Hw+jE+t4BMoY7Qxn2ohnUIGiAcDkMnWNgH5PJ7Ua2V0ahVmc5J0RONFtGTLuAv//IHsNlMMApa1jwTKIaoZeSQIVQ/TY2S8SRuXLoGv9cKrYr8HVpMzc3wIZBOZ7gp8gQCTLv78N2PoVbSNq3HmXBGM22XBJj0aiydnIHerIFao+FVepxuWpLKyGVc3FRrFd68EGRm1BNAolRArJyFSdDAazBi2OyybK9aq8NqsbEckgKM6QFD+WK0BU3EI3j6mQuwmAToBCLw0esVwe5uBC6HHZOT4xj2mgxK4Pm1SodLV64xvdLsdqJLhRUGMEklqIfCdN7DNzGFaCYNjWDAyMg4b/JUkhYDhHowweiaxG5sH0NpCw6HAzdv3obLpAOl79SJuCIZMiglS5JClRpDpQr+8SBipTykOjWIxyjtdVFttJDIFXm6ZjUqGSJRrNfRpam1VmAPgLQzwJhgw+L4JBew6Aww4hyBUqFDLFuA3maEzaHnwzi5u4Nrn63g5IVn8GA3BINeC4tahoDPA89EkLX04b1dTEzP4MG1FbidLpbwMESeAEFmi/hwpOk+FeDNFgS9gEtXVzDsSKBXDWAWVAzxoSFJYHKSA86JbOgLBhGLRzjbxuF0Y3d7G/VqhTfzjyewNHFWKTgr0xkYwe7d6zwZlmvUHDY/oI220YRHW1tIJdNcYMZKJSgcFLmihbzZxssXLwKVEsqpJGwOO6rVCmwjfrTrDTy8dgPB8VEUywUYrWbOzbGMj7LpW2EwoUPUYIkS5Uwee5vrUPcHmJ2Zw+qjHaRyBQQnRmC3W9Fr1aA2qJDPZuGZmERyZ49JhlNnnka5NsDe2gbGRkaRCB3gYDfE5NTA5ATUWi3DrXoDKeQaPYxWMfi5XW8im0giGj1gAEMgGIQr4GPqJ9EHGdlxWBM9LsI+n7n3m+RR/PecGfDb9lr//sf9WuP3f1Pj9+Yv0WmWuUAiiBfln1GHQpspinMITszie3/zg//oxo8KZWpIkskkiqU6jAYjzBYjb1KooBapoj1sboYQjcYZnkW5buRFHJDvVj6AVjXgnD02xBOpl7PcFHA47CzxC5HHlpQSh8RDojZTzA9ntQ167GPqExK91UAxG0U1H0OnU+XNkugZAz8Dy7USPF4Xe8LDexTO24Veb+Cin74nknryVka0XonN1YAaSmrKCPtPAA/C94uwDvpzMbic3kExmO7ID8YB5+gzmpxwghRYTEMC2hASCInUEl6PiwvsRrPFmw6OHmDapYQHC81ai+MePn9tiPEE4oV0pIqhr22xmeAf83EsRrVcEqE0/SGy2RJvF+k1oMB4ko7X6vXDxk8MFKefpdVoPoat0LmnN+hhtprZN0g5gaKc7mjDAvb3i9Y8MU+RNoc0gKT3L58vsa+VGjlq6EihIWbpyZlyrFQp0Gw0ONePvk/2R3a7fG0aDQbkcgVuhMXmhwp/FZ9TYoQDbS6VPCiibSANh4/gLKIUkgZgorya6Y75OJTyAYy0tTCZWZrVhQZSypXl++FQTikRt4U0PBb9g0T7lHDOHW3ROEfzMG9P9B8+xqDwNfjKK89z0PM7732AvUiSt9KiL3DAg7+nLpzle4JiL+haiicyCJPcvCtuY+nrickbon/wSP36OHPvUOIq0j6pyR4g4HXgv/hH34JA2cTi3lPcWB9a8Gire/v+Oj66vIJGi/b9EugFGb71By8j4PXw+0afL5HI4tKVW4gm8+jQIJ1krkz3lXF8lMNmht9jxWQwAKfNyD4lbgD/Du73Nx9f/16PSGdFKopfvvtDVOpxfOX3voVPLn+KxfllHF+g10jD9xHHj3SaLNMmyBZZLqxWK18DRGWlv6dlAwWAtwpp5EP3Ie2k0KFlBQEwskmMjNph9brQ6SvwN//2b1gKe/z4FFtPSAHVqHegFCxIJ5IoV3KYOR7kjOJ6tQvD2BSfPZd+/hYrdbR6B1Zv3MKpM0vYWNtk3H6ilMDc7CSePPcUtld3UcpVcP/eA5w8fQJuixnpTJKi2dAbdDAyEoDFaOG4r0Q6DrfPhfHJIDe1g1aT87GT0TTyiQxcTgMsDgvKFBNks3KmJTWIZrMZuWQaYGaZWgAAIABJREFUGqUcOo0apXYHt66vQtIacrxErVFBoVyH1upCcPkMlHobwhvr2Lh+BeVMmlUrLrcLoxNj0Oh18LisaA46qBbrnGdqMFrx0fsfsZ2lWCxAIpPAYjFyo0okYy9RvvMleF0+XqTQ8EAKJXrDLvQmPTrDDp786rfxz7/zP6CQLmB0zIvR8RG0m02WtFssdhRzedhNBpSbDUyeuQDX6AhS24+weu0mNtdCKDV7CMwT1bOGfCGHCqroSlqYPDYGPQ0kIMBn8vK5kxuU0QSpWYj4PECzWIWMznSFHBS3ns1kYHZaoRZUrCSymMnuY4PB44ZGMUSFMvkUGszMBaGS9VFI0zAyBa+H5JoVlsb3B1JYrTbIZH28/8bHMPm88E5No1eroZaIQq+RY3t3B6Nj06g1yvD6HBAMen42DNpNHrwVh1KMBOehkSqRCu+hXs5i+lgQRquWoWJ/9qN3cXsnjqnpIF46dxxTbjOatQpHZlUrZTQ5j1eKoUKLlXtbCEwvQfIP/tPjw0qrhnyxBK1MB5/dh1QyhYG8D6vbiP5QylJGyjqKHyR5CmV361AfUs5dGkoN+e6UXOj6fQ5oteBsrf2DGPb3cmiVSMkqg80jYGLeg3yxiWQqB0GnRa/Tw7CtRCnb4LiAWCYJt9uB0F4ctVIPVrMVzXYNZ544Bd+oHblCkgtB2rrRw46aLZUa2D1IQqbQQColQqgod2HJMIWr09RNoeIDilCqZy8sYWTUyj6sD375Gfvz9BRW3mlwYSpnuQlJSuUwmc2IJ1KIRVOHDxYgEHBj0K3AZFOxdjlTrLNB1WExQdBoGItPDxoOByZS1BBQS1VI0oVjs/FGS9Iso1rIoE4YTmg53mI8GMSI1YPF8SnIB33YrGa898GHOLl8AlanBp6gF7HdENbvrWFmagoW/whuXrvHQZ1jPheUii7yeSqMSvD4xnDl6k289PIrvOqtlQqIH4QROYjC6fPh/PlzuHr5MvsyCfpBh+XD1R0USlXo9AaMjY1geu4YPOS/HLaQzYSgpZ+pNYDba4ferEMuV0F4NwmPPwCd3YDdMOX/SfHo/ipSccL3G/Ctb38byWQUnVYFM7MTqNTLjOGNReOQSJXwjo3B6fciHI+gNeigUqrgiflFaPUarNy+DtVwiFmfGyOjY0gdNppzCyc5z4sQ6Q6/BeVSAas3V6GVSbE4O8ORE7VyDnLC8Psn0acHfrWAYpq2QVF4guOAQokP3n4f3pEgiqUCrC4TYrUyaZCgajag7vWRzhbRUSjR6LY5jsRmsGM64IfXJcBqN+PdNz9FtaGGbcyLUDoEtU6H/b0QB3JTTiSZb5kpQMVBT4ap0QmY3B5u8HLlIlQGDSJ7B8gRjn3Qw+TYOEr5NKrtPGfvkfeG4CbUmLqtHtg1NugoL1ImxcbWBrQSORbGp9CqdVButuBw2uCymVArJGEy6vHuJ5cQr3UwVOuxODWBCacZo36v6EcaEB3XAoVWgWIijla5ytsoDh2WDFFvteAIjPOWPZdMMk2P4lB+9NPX8eJzT0E1qKKaK8LnH+HYA6VWzRJjlUaH/WgUW6EQ5hZPYjw4CY3OgMTePhrlAg+kRUmahPMwqbAvV0lSUeMpnlKnR1eh5pysYpWAUmE4XV5s0XlkMsFosUNLfqNSA41CCS998TlIOw2WQRfSWRgtFpbzPHr4EIunTsJPPt9qBVKlBoLNhFImBa1Wz5CInlyO/dU1JMJRmFUauNxutAYkYgIXl/RAreayHE5eazcxceYcQhu76Nbb6EOJ1bV9WMxuzB5bRF8igyMwwpQuKibJ90vbH5IJrd26yVlHREzU6g0wWW1wjgcgmB3iWaEhqhzJvg49OGJJfgQoPGysjrx8h8XR7wx1OaQvHH3uX6+xDjd11A/QVPxPv/c9fPrLt9GsF3nIQE1si2TmBLOQK6BVauAfmcC/+ekPfyO74XfpQI96WZKUkrecZL28uZFQczZAtV7Hg4fryBSr6Hbo2ulALu2zP4X2K1JpF6DERKJzyiSoN9uQKNQ4e/5peDw+/Oj191CsNLmQZgAEBaNztyljqh9JwGjrRJu9VGwf2fQBBsMmx0GQHJC8HURKJA95vVFFcCrIdM1oKMpDCI1awxJtCl+nz8dY+sOmj6vfI6gKNQAKtdgMsj/xyG8lFtq0xRrSw56aHN489vjrj46Pod1vQqMlmmYblQr5vXvsPxod9UKjJrIbNX5ic0k+QZIxETCGIh2IZk3yUGo8jjLvjpo/7hMOi29SPAYJRlStcOAwSQFJ9tVsddHify9mv5G0u04bP/palO04IOiGhhu/I7kqNT80qafhL3ks6fs6am/p+Uzfh/i1KZ9QAYvJyDEYdDbQc5IaRXp2UyNFBTt9PG1cSQpJW3uLzcyKIPYZsgyMiLekhhlwHi1BlxjCRptAar64gVTwOX7kq6NmVW80wWi28tBFRkPcQ/8dRy3QXSyT8tabM0l1cthcdigFBwZSPWjCy006yzFF6SY1WXQ985ZRSgI6sJWE4meo1eHrju51WspSA354n0tlQ/zDP/wanjp7EsVCER9cuoarK3c5poQgaXQ2nj61BLvFzLANAmhlciW8++Fl9mIfEURJtivKIsVf1Hix5PNxlIQ4WKKfnYYPRCj8z//4G5ge9xwuCw9JrPQvxFhGJDI5vP3+JewdpHnDKGileO2li1icneb3jyaFtDSIJvK4ev0udg6izBRggATDhOiZImN5pEGjxNzUKBbmJnl4fAi3/Q8fF79mD+RjajhEPBHBXvgOLn36c5w9cx6RSApjo3OQSYyYnpw73EQq2eqSSSd5M0cQPIPBxE0fDXmoQJTQ4KdRwfr1qyhGN3H61Czi+3sIHyTQlwxw/tUnYbRb8Ol7N6CTa5BI7GBuYQo6rYLVW5sb+5Ap9Jg/9wRapTRbkCDtoC9RQW0f5dcrub0nPhsNTsS2toFhF7vr24gmElAatdAYBbz64stIRxMwCgasXLvFQ5DJqTGsbz6C3mRkOvnWg/tQqSSYmAzCZDXzIkJLto0+5QMLqBXLUMm1kPYVSB+QmqUGgeBodicMtHHTajGs1ZA52Ee/M0CpVIc3OAFo9Xjz//0xDFo5ZuYm+ByjyAqpzgTX9AKqmQLkFFfZbLK6qzXoM0xlffUBjp+YwfyZZcQTOXz4i3f47KOs4la/g0Ilj2uf3YC0N4TbZcHiwgxOzi9i9f59HpyTfYSGNzMT03x9NzttFBt1PPnVb+LaW5eYfhmJRDkTmH1tnRZMdiKESmC3mhFcPong/CzS2+sY1ih4nfxyWlSbA1Q6HdxbW8WD9TW0VQ34RsjyUuCz2qo2Q9roctb36JwLW6E99gxq9XZ0Gz30KbrMIDAob2ttCwo55bQKsNisnEP88eUVdGRyvPaHL+LR3bvIh8q4cO48bAYpzCY1EtEYTAYP7j/ahNlo5BiJwNwxGLQC3vrb1znpgCItiCptsttg0imBfgOZRBI6jRFKOUlACyhXG1zvhAn443ehP1BjZyeMerkEjUaOU+eWYHII8Hs9+Ojybbx++Raeef5ZXDx1DDa9FoNKkfOPd/Z2uc+qFCrM08hVGygSxfdrX5ocDgWg0KjA4XBDK1chk8rC6vCg3q9ienaKqjXE9iPIxCnc3IxENg65Wo5eb8jFi5IAEiXyeREFqwm9lqa2dtafpuMFvtCOLYxhctaPDlpoNBusW80kC6gVOmjVelxoLZ9bQDqVRDiURiZZR6c1hEqugpGmhw4VZuZGWXZDRJ5CoQyn0wzy75Lcn/xn1UYbw+4QvXqfCWlWp5mVHbTdowf9UKqA02vDs19YhlTSRGg3jlazzvh5omuSLEsi18JksB4e2Ars70ZRKNQY/qDWSmExKzA17cBA1kU6T1ItGQSNDv0WAQQU/ECjB5BKoUWpWGbJmcmk40PQ4XJDqZagUy5A3SM455AfPFqdDmvr2zg+cwInZ+cxrFcRC4URnFnC4rPPoZ7ahAxlXPnkOmRSgSlv91bvs/eGH7YSoNqkrZIMNquBpXHyPgWpqvDgzgNE9g/YgExdqMvjwMyxGWxvbaDfarP8iILbVYIBt27dZ2OpoBYw4vfDYDbyVHwo6WL55BKKmSz8fh86EiIrJTEzMsN5LdFCArdu3oXL6UZwJoiDvQhyiQJDAr7yzd/jw5D8MjqNBpFQFB98eAkShRZDhYqBM1aXGeVeGx2oeAX/3e/8EX7yk79C0OnAvMsDs1rLuSwdSPHJpRUYjHbMnTwF38w4ktEwrl+7DEGpQj1dwAvPX4Ra0oJCpUMoVkGzLcH44jHodT3K1kUyV8fl9z7gLCx/YAr3N9YxcTyAB6ENzmS5eOI0Z/kRPj8wGcTlq1exsb3Dh9qo3YljXjvsVh3eX7mNbFOJcr2DgazPgxK1VI6zJ05zhp1nzIzdvTWY6TCKFGDQGKF12vDR3buc7xQNH/Am7pnzT6Oar+LFL76AP/mT/wmlXhnxYg5muwkevxN6kwXS7hBfe/4PsHl/G/fv3YPbqkPQ58P+3i5UggCjzoBjE5MI7Wyj22tDEHS4dPsmDoolLMycwn/9X34X9eQBKtE4pEo13DOLeP+NNyAfNjA/NY5OvQOd3ck5kvVuBw+vXOVth9XqYADJTjSNBxvbOH/2JLwGBVr5HAeGqgUBWrMRI9MzMGsFVCQyrFxdwdITZ+EdHUMmmsDdTz5Br5aH22mFoLdArVai3qzC4XAhn6cMP6Jtltmfk61WYJwYQ08pQ6VYRjwcQV+uQJcnyBI08gWYlBoYNAImxyb5upb3ejBpFHBa9fCPB5jWS2GzROQt18uwWi28laFzigK16f6ka7rTa7FUjjLd8tk8y4ZVGgEjoyOoV2tcSCcTcUi6A/jGxjHz5NOMjt5+sMFo6IuvvIbJ+Sch5dB08qD30Wu2UEglUS9msLf5CNlkBLR7Jt+Lf3oOo8dPQa63M7abA9Z/e8XT79JL/epjJQM+L9vNNGdrSimDZ0jlKKFRjoAfhzl7h1N+Ojf/7F/9K6y8/Q5q5TzHOLS7NBWlLEHyXpMUWIDPH8Sf/uSHrKgghQUVnPRxFP5L0RYy+mDOYuvDZDXBaTexZ+nv2HV+7eennNd3PriKQpHIYyTZIs9Tn2MA5DIxzJ5Ii+RLoUOPvL602fPb1Sx3OoinsXMQR3D6GC5e/AKf+X/+737CG3XaelEjwGQ/ArtIyavWgWQo40iIVHIfqfg2ep0q2i3KItU8ji2gZxVli9GAZnpuGpFwBPlcgSfXpGAgawLDXSi3j6AdHNxNEkDRc6VSU1NBKxAVb9RZnMdbRvo5utzoHZJKUKuUWapP3SBtPilovdXvQhBU/HmIOk3qDI1CjskJ0S/LX58IB8QzJTUAJCzvp69VrzV5S3okrzvyAtL/Z5CJqEflIYzOoIV3xMs/X71B2blmnvITTVTcnlEIsp59n7RhpPd32BPpnjw0oOaMN4q09aLPKYdCTde6CJThfMX+r7ZdBNTw+khtoEYxX2YJL913R/ET3ETJKWSdmnRqaMXrwWQ2QKlR8bCZvg/aVhEpvNaocwMplyoeMwOo8aMGksmPFLbONEzxWiB8jNPtgWC0YAhSoBwGv9PH83NVytj4/c37UMm7sDutMNoDGEiNkNBmiULEGGtD0BZSQ4rgFOmQcvIk0GnkmJsewxPLS7AYjSwHJtlxMp3Dw0eb7Bsi0BS9Pn6fG3/4ja8gOObFxtYufvKLdxBPZDkyZ3zMx1urc2fOIR6JYXt7B90hZRLKMeChEfna6NPIeXtNaiiWl7JEVoTV0OaTN8oUNn/0vmOA3//Ss3j6zBJj7Y68iEcHCNUVrXYH127ew9Ub99Fs9zkn+cvc+E0cHhzifU4/RqXWxGc372F1YwfdAal56Gwgs4+U30dSfqnkEvjdDpw9fRwBr5ULXd42HvntDiNAxPXl51MhxOuGhjSxOEUf9PD//PB/41Bu2vQtnXgKV1auI58t4LWXf4+VA6QKogirQqGA06dPsfSNG7/egKm+slYJxcg2Pv3oXXiddupuEN3fQjqWg9JgxNe/+y32kt3++AYWl09Aq5Xi8ief4Ny5Cygns9BbjLAEfJAo9Pj0gw8wuxSEzaWFlNRbEh2qySxyByEIKoow1nIhv3n7DrK5Epz+MUwun8Sf/en3cf7EMvRKFQSNFqsPHvEi4oOPP2DqOPk2HQ4vB7ZvPXyIYY/sTTZWk/n9o1DSskGj4OdqKZWj4wRalQYP76+yT19r0EIpyGGwOXHyheeQ3nyIaCgFl3cMjUYZZpMOercDH/34bxEcD/DX21gLo1IdwD82CYPZhvfefANGvQ7hcAqh/RTsdgfMNg0UghL/9H/8r1BMRxHa2uFNO3nfFRo1Tpw9hX/23/5zlv7SvINk94JCCpVSDrvNiPnFaTxYXYVZa8ATSydYypmvFTA1dxxtuQi6Wr3zEIlwmAcwNFSj00qpVeH4U+cwNX8M9VQKew/WcOWDq3B4bTAYzcimS4hkythMZHg51VV1MTkfwNioF5loCuqhnDe2tUaNI1CoYqdoMOdoELLuAE6ydylpYNHDxtoGRgOjHNJertXZonbn7io296L4J//dd2A0KvHezz/CiVPnIRk0GB5GZ1ImleZnCxGPlQpKGQBnZF/88pfx1o9/zF5+yv60uZ1YOj0P06Qf25/dw91rN+GymzmCi6wfVpefc2JVain2w/vIZuu4c2MddpsVkzNjeOKlp3D9jTcRGJ/C7Y0NFCpNHJ+ewuLsCNwBE2IU/6VQot3uo1RqY2M7ilZPgpWbdyH5p3/81HAvE0GZMnZ6fXjcDnh8Ljh9Xg4YJl/B+uoj9BtE6CtxcKmatnVDopGRtFKKbn/I8Qr0ZtEEr94klLzoySJN9bH5YzBZDAiFdiAdDhCNRVm21+2SHEKFYHAcFivRGzOQynsw6A14+DCCaqWPyckxCHopBIOW6YCEzabmpExrWTlNDAGVUoetvRhisQwNfyEfKNj06h/zIxSPiYhvCT3YjFDpFHju+Sfg9piwvbePtYfr0AoqtHoNEaUtV6FV76NZ6UKnFcN5VRo1mp0G+/JKxSy63eYh9EXH5lAqUEyCDmajif0XJTK2NtrceBGq3eYwwkxTTa0Y2q6gySUFq5stTOVsdzqoVdvIJfLQaQQEPV40smWce/olBE8uo57fw87DFdy7t45spQGlVoGBEuhKB2zwJ/qnhkLGum3I+n3MTB9Do9TF9UvX0Kg10aq34XA48fDRQ4yMBWAw6mA0aVHK5njrRFMVyhfjjJxmB/VWhwsreqhSE0ibOJfLwzCPZrfJm90YXYiJPP7ou9+BXDdEo1AQH4IU5KpQoF2vo1musdTRbLdDpaVrhohnMkgHA7z7/vucdUcbus21h0gWanCMjiKcSaLSrKHZzGLcacBxTwCdQpXDZEn6uHzqCdy9fQ/N/hD1oQQKjYBMMQO7SYCkUsXi1DgcNhMkQxWaFSm61R66wxZ6Zqp55fjg7Q8xNTOF8Ykx7GyFsJ1OwDs3xrAioj3Z9GYEp2bQl0hw595dZFMp3rI9ceoU0tEIlo7PY2J6HP/Hv/yXOEhSeLqLH64DKU1m9fjmN7+NO3euQaUZ4iCyB0m7y9M8CrSngJzV7W34xkc5tkGjVEBPUupcBScXF7AT2cRB6oADkZPpDGRqOWYWJng4IekqodZYoegPcdzlxajRjv1YDA2NFM1WDUG7DVadgHSpgJuPHuGAPIKNHv6T1/4Iow47sol9WM06Bvn4Fp/giAOzSYFMMoJCOseSUioqBx2KNnFCaTLC4PKgWCjj7Y8uwelwwqZTolVI4tjsLHQGC0/0dU4XgzXy0Rhu3L6Hiy++wvCbfrOK+ME+1DIpphcmcbC2jlyWCmotS5bIV9Qe9NEeUGbZkJuKeKGACobYix5Ao5DCJOhRrTYxFpjEs09eQC0ZY8DAztYmbz1MJjv2tvdhFDT8sxmNepYdRcMZlo0NpX3emkjlCugEI9RKDQ5C+wy9oWqIDn/yGNKk0+51Ymd9iwcTFKBOks4rH30Gg9aEidlpPPW1L3GGZ7XSgMs/zhLvUrqNRDiFZr2BOm00h21IJLQzHMA3PoLA5BQ3eXKdBQOZBnKNkebwhxj3/3+93O/2r0jy1MWgm8Rw2OD7UyIVAIkghr5zxyo2JSRxo+EGyer+8t98H5defwPNap6llnQedEiWyDALarZU8Di9+PPXfyKCRrnxk+Dm/UdY34yi1qbNmvjak8SVfE7Li5M4PutnKAGHbv+GppcKhN1wAh9+ch299gCyAQV4t9EfNFkSLgZiS8RtAgVjS4Zw2y2Qy/uIxHPoDDToS0iGOsUSqf3QDgOWaN9EG6oj75PYWAw4NJx85SSxjoQ2kIhtod+tsS+dm6hBn89xgnNRs0znrj/gQ2QvxLJOolITSIzjGKj4l5IcXsnAJNAWSUErf5HQSVsgijPhVoukaLRpHHT4eqHGj2I8+L7pips/o0kHq83E5zKdofRcHRn3o1yr8TVOXYPHaeUNGFOZqeE89C3RxosyNOn31XKDnwGHSlJunug/RoQcNgBHPrOBlAa0s7wlJOktZeBRI9cgBDh5oaRS3kbQz0NbTmriuLmg94Uz5uiVPtw2yWjDqeDGj6S33BqwDEeUONL3TARIj9eBXCaPHMXjUB/MkBPKwaUwe/G1IysGvW5EbaWNtJzOBouZQV6UmUjvp9vtQiZP972aN7EEwOGYgUNf4dH1Rs0DFZJETqWtK+RKjqchK4vRZIXD5WU5oESuhFRBoeQD5JMHKGUi7I22uf2QqR0YktxTQY0ebdSUYoA6qznFDRcpJ+ZnJvDlL72EUb8LOg2BccT3iO6paCSBleu3sLkXQr5URb0hDkafOLWMze1tjrbS6wX2F772ysvclP3sp7/g5q9WqSIaTyBfqTNtlySZDBCi94KyK5mCKQ52WMApAbwe8sgO+LWmCcWRx/PF58/hhWfOgBikv9740b+llzCdK+K9Tz7jbR5JN7/6yhdYlipqmkVVFb9vVIL0+ogmcojE06xmKRQrqNQ73DSK8CG6joYwGwQsL81idjIAg1bFG8fHDSefS7/6PXvx+Bffybh/fxUenwPvvvdDpFK7ePXVr0FGecddCfb2QoiE43jqyaextbWBeqOC00+c5OEfPS/kcg001Gw2C6gnd7F5dwW5VBKzczNMjSfASL1Zh1ynxvjJeTy8uY5Hn97H4rE5uMb9SFN0QKEAh90GpV7Hw9LVm3eYcn76xfNwjbshFVyoFdpQdbr48PWfwW42YGJhFia/F51+BxKVBs1SHTcvXcFuJIpeqwOnxYLwTggGQYPTT53G+vojKHUaBKdGsHrvAUw6M+aPLyOXyiKe2MfzL1zE6pWbFCEIOcl2x0bYl1uv1+CwWbG1vovNzV2c/+IXOPe3kMkwuX10YRGpRByzp0/yz1in+rhR4bogexBiaWY0XsaHH95mr+9owI92p86ZzLF4lq1dVpsdiyfnce3GHQhGHS5cWEQ6tINUKoNGG4jEk/jH3/nP8L//r99DtdFHIlVAt9XGuN8Bs0mL4/MLSCQTbKW6/uk1GDU6CIIaKoqyOr4M54QHvUEL1VId6XAclWIRDrKj6AT0tUpMLy/j4acryIVjaJRriEVSuPjC07h16w72tiOIpErId4C2lGrkITRGCZ55/jQqpRJSB0lICcgoECSqAbVMjnq/D+fUJPQaAbpuX8z0M5tgt1h48DKU9NHqdJEvVBGL5zjLmGJ+vvzVl2GymJCIZGD3+rG39ggWlRrR2D4WlhZgMJmRTKW5qXV73JxTnslkUM5X+f6n63rmxBwCs2PQ+QPYWtnA/v1VzI450W5VWFUXjeb5OvjiV7+ED97+FHdv78Dns8NgGOKlV7+IH/z5D/DsM89AaxHwYH2XI/fIm+obscKskWFjbQutvhrxfAvhdAkrD1ZRqFQg+SdfXRrW0Ue8VEGePDqjHiycnIFar2JqWTqdxp1btyEl+lmzy14HEufTjUem72yqzFrnWr0JpULGWPZQIgJBq+TJxcTMJJRqDaLhOFYfbMKkUfFDTUEUyxaR/ehBQnIMGetVibhJAb16o5oJXlRkKORSyCkvhnL6aJJfqCAcimHQk6DVoiZTi1qjg0a9BUlnCK/Nh0QshVanTfHoMJm0sNvNMDss3PgVC0k89/wFHCTC2A+FWM5DOT8UxksPUPLlUei2w2bnC19npI1mFts7RB/NHc74ZFDL5TDp9Gg3Otwc0GZvQJldxQrHU9D0krZwFqcJao2cvVoksdMMJMgdhLnItrk8vPkiZl6rTCZ4GZwOFwSpGuP+Scwun4RU0cGj1RWsbj5CqlTiyYZep4NBq4HHaIJGIoeRJsO1ChwuJ4xuP/7qe3/GJzE9QIlSOr+wgFQ6he3dbagJLNDs4MHdVZSLFbz86sso59Msd6LChYK7HU4nwuEIKvkKF9+0TR3I5Jifn0HAZ0GjXsZnn93H1779bXh9RrTy1KjoIZHrsL+zh1o1j/HRES54ZEoNG1pJNru9vY1wLMI3+ovPPYt6tYhOq4ZUoYwmwXj0KqwfhNDsVeF1arDgCcCussBu9SKdzTNenQJBLXQQ5UuIJXJweR38/X/ty68hsbMOlWwAFRH7cjStbsE66oJuLICf/+CvGfU+FvAxrWkrHoPUbkYsn0E1mcaZmQUodQZsRKOQqTQ8+af45XPLJ+G02NlQn0wnMTrmx8o7v4RarsLUzBzKlC24F0e+0UO508DDjVWenFHR4rFbYXeYERjxI7x3AKPJBKlGxh44+kUSLqJ0Viq0nSQE9xDLxxcQiyawcuMGm4sdHjsMeiryjLDpzFCli5Dly1AKWihHXAhnE/DR5s1lxereGqIZyqaUwGP24MUT5zHs9NBqVVheQWt/jc4OFcmSZG1E98Mc7ClYLTC43UhsbUNvNKIKoFBowvMuAAAgAElEQVRr4d6DdY5ieP7ceVhVCty+dRk2lwMWq4sbKKVgwC7DZB7i1PxxNEoNziTqD7soVwsIjAYgGbSRSSbZrE76dXqmd4dD1DpdXLt2k2VoS8vLqLSbHC464nHDbDUglU2gmMzzBv/U0hI8DqM49BgMeGAjmOw0p0ejXGaKJsXAEH2PtogMcpABKi0h3VXsI6XYmb1QDLMnTnGhQdSuerGATqsF/9wcVi5fQSYSxtLSMTj9HpQLNRTyFaaMHjt7Gt1Wi9HYDVYr0FYvyl7kZqvBzSNJOBr9IWy+IORKHYYKNTRGCxlKH4etH1H+frcG7rf46P8QWIV179S4UKFeR69bZWIhehI0ynRma3hKS5tLQW9lqMS//T41fq8zupsavkqNAtxp20K0PCWTfl0OD/7izZ9iSFsObvyAe+t7uP0ojA5nZlGhdyi3xxBmrRLPnFuA20mbv89N+Q99SVSlk88imU7j0qUr7OGja5ULW7EbENUUh0MCHhbwLURXj1r06TH3Gexp6bQ7LIfk2l+s/8UNAm2d+Dci6Y9T29pNpJNhZJIhtJtldNokIQQX1OQvlEiUIiBEo4BSJUF074ClfdTY8MZJKodcRs8pjUgNpO2qQoUh+TYP8+E4MJxiWEgOSq9Nr8V+IPJaUeNHXgyCnNC1SH/vcjlA4bXk0aYmS6lSwulzM7ShUCihlCmyyoSaDRrk2Wxm/tno3iBgDHndSfJJ20qCnR29ELz1pIPsMORabPrEzDeSCo5NjHLeKjV+VJjIpXLUCVxziNumc4387yStJNUEbfxIlklbQJrt00aNhqW04eF3R0bNev/QO/a5fDrJEB6Pk4OOI6E407jp8xxRSDn7kKWU1FCT707Gnkdq/OiHIXkbyU7p3KTGdHwiyL6iRqMJrUZAtUgxBIeS2sPb57GslbdzIn2TCKqyQyuIXKGB0zUCpVoHKclylUooiGnSriKyuw6ZvAOH1w2d0Q+JzMjefh4sDblt+py0kcAstAfsw2G3YnFuFicW5xhQZCQZGb3mHD/SQypbxEdXruPajXvodo6i/STw+Zx44QvnMOb3wKTXs9XkR3/7E/yDb3+b5b3Vah23H6xi/yAKhVLL23YaVND7S+CjUrl+uA0U7zXK81UplGLkSKfNoCZq1p+7eBqvPHeBaZJH/r7PnzZ0/1B9RFs88vrRoOHrr70EH6H2jyTNjzs2cfNHdypteigOq1CuYHcvzlE25B8ThwB011GMhAKzU+M4sTABu4k2tSK45rFYVSLSe0ulMjfYxH+ge/PSJx+x/6vVLuCzax/i2S88B43GikZtwGT69Y0N3rhodWrMzk3jmWeeYYk0gfzIFmBQ9jHIHiC6fheZZJSzK+nnyuTLiEfi8ARsOHZhDiqTAes3d7G2sopRjxuNdh3zx0+gT+Tz0AF2t3axePYUrG4rmhQ5NeqEZWwcA4kZya0Q9LIu9jfXuKk/++qL6Cu1SERSCD1aR2RrDZt7G9AY9EwKfv7FF7CzsY9SMsNLiXtr9/H8qy8hEd9hZZZsoIAg2DC1cAJGm47jaRLbcbTbSnx26aP/j7Y3C5Lrvs48v5v7vu9LVWbWXqgq7AABLiBBiiQoSqJtyVKY3epw2x29PEzEdMzDjF/mZZbomIh2P0xPu60eO2xJI2shJZMiCYoESYAgsW8FoPYts3Lf95t7Tpxzs2DZ4xiPRzOMcFgEs1CZN+/9///nnO/7fVDLBBQKRfyb//bfolLIIZvMolosIzI9BpWC/GJtXLl8F6V6D1//Z9+EyqiCxmRDu1KA0K5ASXk4KirAuyzdbTUFJGP7qFbyEjTO6oDZYuUG/r27y5Brrag2h7h35w7OPnUEYz4jquUMNjaTuPrFHfx3f/Rvsbu9iToRw4c63Lp5A2plD0cOL+HB7cdY29zE0vElfj6ufnaF40jsFivbbV688Dx29jagEGRsMdIo1Wz1aQz7eOP3v4vY+jqij9ZgVGuxsbONmdklfHnjGq8TLrubSe/xYg3RdJ5l/kN5B8+fPwqxVUW9XEer3EDY54JRTxmBAooEwpILOHLiGM4eP4l0NI5KNAGXycjecaDL5/NkJo/+UIFcocAyd4Vag2e/8jw6ogirWRoAdUo5zifVGTUIk1pyKKBdoezVFjLxLNKZAkrFOkvRtTotK94WnzqJDvEjLD5Ukmmk1u/CpKG1UIF4LMfRKl/91muoNET89Kcfwet14+TxKdRyWWxsJnDi9DEEZvzY24kjuZ+FzqSFXCtganwcN67fw6Wr95Ct9VBsdyGSCkjoQfjaiwHieKHeFThkOzQ5jmDYzf4f0qGSmbRE4AlR0vo7XG4Ohtzd2UO5WAf6cjYYk16XFmRa2DQ2DYwGPXcpaSNOkyev0UGbpmAkKdFLZB7yAtCiQhsnFQgqjYJ9ZLQZ2F10cOvwQbDboUOdgeMThAEZkWUcxFytSIGOwdA4H0AoVLdLLQcyPFMshEzBm7vVpkNw3A21XgGb04SV1ft45tmnWJqayWa5mu8NqYtJOQ0dGAxqWE02KGU61Kst7gD1B22eTlVqUqQBBUdp5QrYjRaUcuTropxBI+fBsCyFm5sC9CY9VHqKOsgzAWzMPw6jQgOtICCfziMdzXOgs2fCz7ptOeSYDE9hfWUd8/OHoDFoMJB1sbGzgr6sjyHp83tyTHqC0MvkWJqeZdoixRX0ug3orWY8eLiOxw9W+EBjsZhx9plneYOsV6v44urnjEynZBUK0EzEs/i9777JJtPrX34Cs1kPry8Ab8CHW7dvQdbnnj1P2ygDhEz7oTEXw3z29gqwOH1wuYwYlIow2d1YX9lEMhZnWMDm3gYbWzVqI3J56ipJWP1CqcCd2qnILHs65fIyio0i7q/tslcqlk1jqKbNfQg3yRhDSwgF5/HOL96DQk4+Sw/MDhMS6RQ8Vgdm52bx3rvvYmpmBpVyDlp5D1MBD2QtQlprofL78M57H0PoyHDq5GEOtixUKljJpGAKBnD9+nVEbE6oegNsJZMQFQo8++w5WHU65JL7WJybQS6VQbXTQyKfh1YAToYCKO3usIck3+wicuIZ1LpD/Pi9t5CrV2Aw2DHu9cBl1GIsHES1WkYtnoTfbCEYNrZ399CVC/BMBnmCTtMuCme2aI08sTQYtVjbXMNuOsrY3mKaihkrpkITEAoV2GUKHDtxDE2VAr+49AmH7MqEBgehnjlyFE6dFRPBKfYCPnr4mDH4/nEf6mIDqb0UbBYTFLIhlDoHBhoD9E4zxG4D927dRJ08S3IlYokskukMZicj8OkNkBPgopKFkRoPeitPXuLpNFpiE4enI1D3BkwTlOv0GJAUq9PlzcLhcnAsSWgijGqrifWVR9jY3GYp3KA9wMzEDOeXlWsVeO02yHttpDIJnhbQot9uinA4HXB6nPw66tAPenJoHR6U0klk4nswmA1oVut8YE7F9lEr1WA021iuTBN9gryQz6dYqvEEp5LLMyihXqnxVPPct76F93/+NiY9NmhVgHMsgDbJ2BQEhtBw+KrFbEEyHucIEz1h/VMlZDNVmKwenHj2GQo6g1xjglxjhUBhiaMu+t+4bn6dm/f/oJj7x7zkAALz9xDz+EDHExeaLtGBvQWh32KfMXkZKEqn1xdgc1Kemx0//Mvv4/L7F5nuS9M+avqQ5PPA40fXxG5148//+idQ6QlRJB3WHm3s4tqDHbQ5G5Rh+Vzs0EhMoKkMSVTGnZgM+6AnTPaoi0+Tol6XSHzkresjmUggkUljNx5nz59AB+shAT4GHPfTpfiFIcFalJzJqQAVpQMpqJ0qIZKe8RROgnvxhGsUqUAF6YGAjAos9o9RHEK3jZZYRatVR71GB01yOAwhp4kt+8cFtFsVxPbWkdjZ5XuXyLo0gyBwExHnVEqKD9Dxv8tUKpai8iF/NEphgij5+HodDHt1DPsiuh06zNJUkeSkREsWGVhC62u3J7LihsbhNFU3WE2wuCxcZBGVupKrsafdZNHD67WzDFKalknXk/4/+SZbLHWVZLY0paOfYS88Z+odBInT76D9SgdfwMvyODpwkwe+USOitDQlIlUMdd7pI9H7HZBekWKUiPpKgkma8pHf5kmGIG3FpG+lIknyfNHr6GxA8To06STLB31fUiEvAW6oKDkoAhmYQ9dxRN6k8p6lqQYdF0TkW6aGmt3lxPbWNkv2qddB37vkZ5QK/oOYjSf5eqPsbir+yEtI8mtSD5ltbugsDlaTkCySGo3FbAKlwi7D3ojsqVK7uTCkf+QsGPub7Eb6hByLwI0FiexpMxuxtDCLxYUZhEJBaf2VU8E8wMeXr+Pdi58xQEV6j0POYV2cn0Q4GODJgz/gw8cffYxXL7wIq9nIjfaPL11BjTJezz3DwDtqEJQrFY5visUzTL0VRWpMkAdRgF6nhtNhY/5AKl3g33329AK+8drzTDJk8NDBYjWSoI7QUQyhu3jpc3R6XXz1lZdgt+iZX3Dwj9R3kr47qaUpTTfpJST3Jnn8biyB/XQO2XyF11Z6oUpB0DE3Th2d4XxOLkBHTyg9q3t7e9ja3kImk0K1WkGjQfFWBSiVQ/j9bjxYvo3f/c7vQi43YH11n1VVhw7NI5ncx8cfX8T5F1/EiWMnYTRRiHke5cQWLDIRpdgm9rc3+FmrNpv8+RhW5/NjfMKL2VOzyOazyG5loByqURdrCM3PwWBxILUbR2xvl/P3SNZ4+NxzyCfzPDiwR2YhUxixfe86VIMilFot4ttpRA4fRno/g0/f+wiNUg59NJGtFTBUyGA26rG0tIjZhWN4ePc+stkdiL0qzFYjDGotDCo9JsZCqNOZt9HFwtnTPC1rVHrYfhyFSBmjxSyS+zG8/u3fgdFsRKNSQ4+o8qT06EsNzIvv3UCj0cMrv3Ue/rkpGBw+wtxAq6YMwwFnnyqUfchVKi6gS5ks2vUy5+K2xR5T+KmJms8WEc9WEUsWYHe4UM5nMTvph9OhQzpZxCeXb+PCV1+FzaHH9mYMCrWJz/2NRonVcCQ9L5RKiKUSOH7yOOLRfWw+3sCp40cBgQYuZpY3E2SKJoUEEmy0mvjad76FcqWKwn6Cm17xZAqk53jl9Vfx4cVP4bD7kIwnMBB6aPaG2IxlkC7UUCxVMDfjg4xjlqRzvsfvgFElR2I7A7Enw9Cohs3nwJlTJ7BwaAEgoFVdRCG2B6NWhUajxpM+p9fHMXWZZBrtjsB550dPLDER1OZ3sZ+T1I3UtNPTVLHdQbsmcrOYhlGVmgib3cvPKMEWqQB0+7x47s03kdqLwWgkqJaIUjIJebvDnj46q+uNWriDbtR7gEZvgFLoY/3uCjY29rFwdAFjh8axuRbF5vo2zF4XagOytwHJTA7pYhm1dh/JXBnVZptVM8LJs+5hq9fCgGhHggyRiTHOniAJD3lvCFhBB39a3Cl4dmZ6DvfvP0QpX2EQCgWfk9mbyJlEn6JoiKnDU5yXxqb4egcPH6wwCSw8MY7d6Dabnc06HS/KpCFXyBU8Oq+3G5DR+yD/W0+ESgcejZMFQqOkDD0FOs0BF5xUSFJ3nzaLYJjMmQZks3numqrVcs4AoUKw15XkD2Sg1hnVmDsUQSK9yfkblFW0sx3jrnZf6DHgxUOIfYMe2UwRVQqjbvV5EScPEtE6af8kkpdWoeFOTKfZ5q4/ddPcTit0tAIq5RC7HT64dtotpoLRgUKp0SHg9MNtsPJIn+iUm5sxPkCqjHoO1/bZHDCrdbi7/ABaG4U4g6lYM9NTTP+Kx+Jwu3wYs7qxcucBwuMh7O8lMHf4MGx2HbL5NH7+1geQy1TssSOPIXVCsukUdrc3uDifmAjD7nKh11ciFssw1Oabb34LVz/9ALHoNuw2G8w2K7a3t1kCMjs7D4vNgfuPHnO4djDihdakQyyWh9HixEQoAK/Ziko2zaHHOqOeC+71zTW0+20OzizkanBYpJwaktp43H4mbr789a/CF9RjffU2Pvj0KjRWOxeYFCgryKrI5dLwOULweybx8Yef4Z//wR9ArVMhlYlBp5Yj5HbDYjTgJ2+/i55SC4tRi4BZg7DThGa1AoXOgevLa9jajePChdfh83lQLqSwu7+HWLOGWKGEtZUV2I1mPshoTXpMT87g6PQ8ZE2a7CRQrpYhVymwGo+irVahVRdxOhKGvkP+qTYCs0fgm1zgnMJL1z7GZjwOncaMpxbn4DFrUet2kS8VMGmzoZ3NQqs3srlbazEh36yiMmgjXatzrIdNQzl2FhTqFezENiFoqInQQ7sqTR4OzRyCRaGHXqmBzqCjOQ5+9v478IYDKBUyWApG8Oz0PHqlCnf9KU+HvDOH5qZYNtQbDnjRDfj9qFWqUOg96KgM6MoHSBX2ecpD9Lz9TBHX7z6C1e2Dz+OAbtCHQRBQzaUQCozD4w7gyxvX2ap2YmkJOgpb7vUQr1Qg02vYa0h4flrgDHoLd+UJSU+ZghTJMTc9henIBI1wgL4SD1bXodBroNPI0aX8uKbIkwa71QKfywGDTge1WSq4bA438ukS09fa9SpPjccmw6iXqhAGHSS2N6AYKPj51Wi0sNgN8E9OYG11C8VcBT7/GBL7++ynyufz8IcncOr8C7j84fvwWI2YW5qByqhFt9VFIp5hSbtIxafFCpGksGNB7tQOlEaotQ6otHaefEr6RTpA0bTjQKv06yjOv+Nx+8cUdr/Ba0dnuJFw6wCtSH6rDsvlut0WxGoZ7XqdoQ4/+T/+CjevXOV4g0ari3qbPJHSBI9Q5mqFin2W/9sPvgdnOMRoe1oXN6NJfH57Ha3WED0qMgUqFgeQkUyQzv4kb1f18cwzRzm+Q1Jw0X1NvmgZh/8Slp1AG9s7O7h3/z7La+mA2hsqCGTL3iaiCBN0TJooSnEWB1O8AzkZh5ePgsepYGShGMsryeNH5dpQCgGnSeEonJ4KR1pjR6FqEm6HzqdcMHVQzMawtXKP5V56vWkkB1Sx4kRNqHG1HnIlWRJIyqxk/7VU50jvj6R4VPzRxLUnltBrU6HZ5KkhTQIpg46kniRZJmK1dBanIlbKGBzIAbvXCblShlKmjMx+gd+fibx5ARd6NEWkSAGCFHX6rDghQma/K034OM6Biz4enY4IkDTpkYoWaWw1hC9IUqs+52CSf0+stf7GLyYHlBo15/TReknvl/yE9LskdP4IkkLvl37RqDqgph8XYZwpN4TdboHT6cTO1g5aFMPUJwmv9N8OqKN/U/xJcQtcFI3qVFIIUfA7XWOaCjVbTUzPzWJ7c4fBSgSkoustFaAShIb+94G/jRsEB1+wnABwko+YCkaZSgeVzgyD2cbhzeSTaTWqyKTWObNLo7fAYA5AbbDylJLOLJLkcRS3INDv4ZAIXgek4pHASDKYzQaEx8cxNzPB/0cQt+u3l/HWOxc5mkdql0j3J/lp1QoFTAYDZqYnePpy9uwxRMJjyGSKuHjxE6Yvv/l7v8V+pUw2h7X1LVYWUfxCrljkSC26DhqVCm63HW6PiyfpFL+wsR7D0SMz+J1vvMi2g79P6nnQR6Li7cGjNYjtFo4dWYReTfl4f8emPFreDla8A7sevZCk82K7i2yxiq3dBHaiSZCnl0LGSRDucZrwzJnDCAUo2kZijNLzkEjEsR+PYmNjDel0kmWHSlWP93CildN98Oy5ZznT1mx249Sps/C6/Eglk/h3//P/iJdfOs/Xm4BdeuUQinYZlf0dXLtyGT6PG3KFALLD5gol2Cg3zmvlPFCDzQyD0YxqtsBQGEGthM7tRzZdhVxOoePkv1Vic+URAlNT6HfUgMwAx/gkq9NKqXUMB3XoTQ5c+snP4XHoUC0WsbG6jX6vi0a/gUqrika7yX7VeknEwvwx2L1GrG7fQHDMyRFDDoMf+1t5PP/sM9Coemy/Mrn9iOdLmDl0Aus376NZziKyMM58jHgsgXOvvYb7l6/yOmLRytGo5DkkXJAZcPvGHRw5eRiLZ5+BdXycn91uowqxUuYIIptTj4GK7ucBmrk8iqkEq9oyiRz7NWkSz1EiclLl2Xn6dfPLG7Do9Th6ZJYHPp/fWIZSY8LLF87h/V/+Clq9mdd0yt2jHLvAGGVvd7G8soLpQ3O857z/03dx9uxpHFmaQjEZ4/Mx5VcvL6+gO8pHfeqp0xCrNRQyWWSLBYTmZhAksqlWg1/8+FdIJopM2w9HfEhni7hxbx1VsQOrw84qP5fVBCtFgnWq8IWc0KrkKGdqiMWyMDrtgFaG0HgAi/OzLB1xWWwwCgIaxRz61Fih9bRYYcsSNZ0azQ57oOfnZ5hKbrAaoNWqWE1kcFghNmos7x82WyhT9qrYhkavgcZowbCnZNo/hdNTpnTk1AmcffVFlOLbaNUbUJsdGLZayG+sMgmcoNpzh6YxUA6hMWpZLalV6LEXy3G0j86kYbjNw81tFLoimgNSZzZRqVVRa4ncxEqm8mg02hJ8avFp35A0rLT40w48FvLBaFKznj4dLyCXKcJmlpCwkUiIsdV3bt+DXEULvLR5KMloNwDaYhcmvREzi5Nw+93cfd3fTuPW9XsQlEOcfu4YHj18hFZVhEpQsM6evE7khSdEc182RHq/iE59yF4+GjEzspsIbwPqJqp5EyQwBPkQaEGnSRY9/NTxZ8p9p8N5ejLZgDdUOjQMB2QulkOrU8Fm18AXMMLuMBLYmTsU9Dv6gohqk3wWfciGcpapain8UKuGQaPDWCDEUjX27CgJjiAVhFQh1ysNzi3JJlKwqXVskleoFahThpleD8Wgxx0VhcGIUGgai1OL0MkVeLDyAE2hhypJyJotREIhuI0mrK88RDSTgNjrwKQ14eUXv4KF+TnIhn00CiVEY/t0XsKDGw8wHgxibWULS8dOcFbhTpQABTLe3Pd2dpFJZTlb0ajXY9DvMJnu/IvneIp089YDWG0e6LV6PHf+WQwUA1z95CImxgPY2NyBQqVDZGoGuWwRjx6t8GTg8OEl+GYDqAptVFs9JjkuTU/hxNQcsvE97MZ2WXKzu7kFl82MBuoMDuqKQyi7Kih7cowHA/zdU/doZukQDA49Ll58FyLJZkxmFAoNBO0u+AM2vPXXP8LS4RO8YAbtfvyrf/GvEculcefxA84lPDI7DaNWg6u37mEvV4LLaoRDOYCNTQMDVNoybO/EcXx+BtPTM+wpo5y2/VIK+V4HH395lRdwC2HkTVYYFEqEnS5MeDyopNMsZ1KRXNBowGYqitvbm0ikc3AZzdAIQ9jsLkQmFtHuyriTrzUpcG91FWKji9OL85gJ+bGytQWvzwehVkM+QR4omiALMFitWI/HUO91MDE5hWOzS4jvRDEQ+kgXSsiUMqh0itjd3UHIE2B6bCg0iXpFRLlc50DiTr+F9d1VOH1utBs9nJlZwnG3D4pmBbuxKFaXN/H06acxFvLwQkc+GLnRCH9kBs1yBbX2gCc1FbEBlUaOuXAYxVIZb733IQStHuPTtLAqWcZtNxqg6nag6MsQ3d5HkyiHhCf2eLCdTKJMz6lOxUbuIHcdK7h+5w60FjdvEM1KgT/H0sw8FmamUS0WMD49g3ffv4RHe/sw2qwwW7UcDEuBqGO+AIrpNBanpjkfqadUIDIzhdmFwyyJEUmrPugxebNTb4xyuyjlIQ+9y40MZfrRGlGrggYSVpcPGrMZNrMJ+UwKX3x2heW3X3/zu+iIVfQaZe6mTx+dQ1/oc2wLSUPMPsrR7KPe6EFjccMRiLB8U20gEipt+NSUGtV9o27332qF/wZF22/8o6MO/IGi8okqS+rJj3IHJBogRb50my18/3vfw+cXP0SzXuIYhwrBQ2i3p+mWQqIUugwG/E///r/H2NFjEJRWDAU5duNJfH5zBWJ7yNEDRKokaZWKADcGJbxOExToIDI1yZ1iyiuUcsjIvD/A7ZvXeRMjymKHogTKNWQKZY7FIITHyFLGXkSJzCm9f5rqsc+QDiT0PkdIeio8JGrnweSHpJAS6p3ljSNpnKQtO5g00J42kodygShNMgZdEcndNawv30GlUoDZ5sJQpuJcU4PRwuRo2htoQkiNLaorJN8dFR1SMDdNtUgy2203INayaDcpu5CmqWBITalY4EmoWk0+UIpKkLyQVMASkIgk1/SM2FxWFNJ5JKJpCD2BX0+QFGputlstqDVaPtA1G22e+NEvP/jcUmEsXasD2Stzv0j6zfAPAv1RMLwJlUqZrwvJlOhnuMChv0whjMi3CnSIrtlsMVSGASIcQXAAppVgIjq9lotromrS7yH7Q8Dn4a+PLCCUO0hNqifv54ksVyrWuRgiPyIXf5K/k6A3coYw0MRViVKlBKfLBflQjv3YPntRueiSE7qfmgBSXiN9N5Lu90BSSFNPGvaRD1PgxsZgKEObcwnksDscHOfDU1mxxI0pujYW1xg0RjeGDEuSIDlPwuAFiu6QMVdgdCn4XmBP5ajvYtIb4HE6uIirErn20WO0+BrQZyJrKFFClewXpPdL669GNcC3fvs1jPu9HHx989Z9PhCSLNTv98BssfG5iKKySLnTbDaRy2X43vR4vFxOks1Do1Yilyvi009vo94o4c1vf52nTk8Gqr+26BwUfnQNq7UmF3BmExE5pQ/yZEJ48EFH07q/9ef8SsnHzbmgYgfJTIGLv91okqXkpAgI+h04c3IJQb+LH5ad3R2srT7m6Td9/kw2jfv376BRzaKSjxPKBu1uC75gABabE8+dO4/p6Tk0Kl2kk3lc+eQjfOubX0cxF0c6HYNaMYDDYsDq8n1YDWamLhIoiiZZxTw1Ubpw2AxotBus8ghNTvJ9UisXoTZQHpwHjx/G8NkvP8N4KIITZ05BazPA6nGjnK2gnCUpq4xz5ZwBH0u4C/EofvHD/4IzJ+ewsbqGeqWF4MQ0Kq0OovuU85pgumcuW+ICy+rVQ+xnMDHmwYR3AtUscPXSMjw+H1752lkGDEKpw49+8KvdDFUAACAASURBVDO8dOEbcJkMaFQzsIdIVdPE9vIajj73LPLRPZTzRbg8Hqw+WObi+uz5ZxHb3UU6WYbWZMPEkQU4A0G06218+c4H6HbqmDo2B3ckBJAiod1A9PEKAiRzrZFXuI1cvoRaucJwRVI90DCH/GqpRAKHFyZZeZDKV3Hz9hq++wffweUrN1luXi6TZaiNdKYEd8COY8cPQVDIcfjsGQj9Hu5d+hTjgQDUij521rY567k76HGxZbPa0e+2EPD7EI9GoVIo4A2Noa9SwhEIolIs4cN3LmM8PMGUf4L0kGexNTTiRz9+D0vHFlEo51EtlREKBDif0+01Qa0F5ywTu8RosUOu1TBh2GWn/UyGZDSG2fExqKi4GRCAUs3EfyKXCgoBTbGNzc1duNxOBMc9SKdSbKEiICVZruwOG+dX64kRQjEhChogkWS5jVK+ilyyxKwC8qHafC7MHD3MNrdqJg+V1Q1LMIzC+hqKFBcV3eN1zuW2c8oCqRV94wGkMi2sru5wwZ3KlXBnewvlwYAL3kKhwDFwarOO481KTDqmIZoKwsmXIkO5UuCQXpLzOFxWKDWSN6yaEdGstjiEnDqF58+fw8Plh9ja3ITGqmYJlVajZiAATeXKhQbn/p06swR/xMseu2uf3kVsOwWbxwK9g3IoMuwXnAiPQdDIkK8VIBByUhhCq1Dh0Z045H2in0kGcFqUTRYtFo5MMfSCdKxmkwP+YADpbBKtjsgAASrk2h36wskLOEAukweGKu6k0oZBEge73QS5rIPpmRAHtLc6Mt4QSuUsAiE7LE4Tyy4T+3kOPKeMQJpgdutdiLUO5xkRkj0SGcfYhBcWO4W6giMUqMOYSRSwvrzBhx23xQSxXIKs14NiOMTs9CQcHjeWH2+jku+g3+zDPe6Ee9oHncOAQacPgTLp2m3s7m7A7rIzNlyl0HJR8PTTz6GazWFsLIR0fBebK6u4fe0ek9T0GhOOHDmOo6cXsLX5GMMeZQcp8ejxquSbiWcQi+5zwfov/tUfYjBo4ZNPP0MqU+TQUILYLC3N4dWvX8Dy8h3CGmBiYhp37j3GlS9usmcg4PGjki9x8eGdC8Ay4UGLMM16I+w6LZTkh9qPQ2PWolopQdHuQEvBwHMR3Hx4j/2XIXcIR2cXOXxdraHvzAmDy458vYir929jaDZCZ3fgFz/7JZ5eOoOji4v4/l/9GdpDkhq08MYLFxBw+bBbyKGpkKFaJ4BMlbPwNEYD5EYDFEIXmmGHwRDkoaxk6vjGi6/AKFTYE3nj3gZSYgPmsA/vfvY5MtUyXC4zJnwBGPtqTPsCmJyMAN06Hty7A7PRgv14Gg6XB3KjGjuFJPayOW52lCsF+P1BMFAPCtjMVi4caMNde7yFp46dhMtswm4iCp3egEIiibWH93H42CGWsBVqddSGPc6YmnIHoO0PYaKAdbMJKo0en9/5Ane37qFWqeNbr76Bqkg+yD4aHTrAKjhUeD+2g2qtBKvFCadrnNHLk2otFv1Sxk45UcVkgELnKYy4AavNhlSpirH5Y9jb38PufgwOhxMmWlRsVjxa3cCtx+toCgqcOX0SE0EPSs068qKIzqDL2T17K+tIbEVxaCwMk0qLVK2CKmUn6nSwGEwI0JRZrOPG7evYTSRhMnsRGZ/A/EQIqqEcs7OLsOlVqObT2IhF8enNe4DGiIXFBaxuPECtUcbM1CReOfc8F5mrG2tYj+3B6/aiU2nhxZdfhV42QL+Z56YR+X96HSC6tY92ow2lRkKtEypbrtUjnyng8e2HSMTTOHz8GCanJ/D4wR2oKLOxWoPeYmLPlVY54M7/WGQK1abIXT1a4LVmBxzhBfTlZsjVFsgUBp7qHQAS6NBLh3qaIFGDiRZolqU9aX2PovZGh77/66HoNy7v/v6/4GDA+OvyrdErWflHYAryVY3+N7+v3gB/+affw8c//znDXWhtL9YbHOnAgdVyJVMY7To1/sP/+j/AQJlGzkku4ki9cf/BBh5vbqLfFeF16BF0SV3nWrGIFuUByjU4/tQL0JAHkwsjqUrrtKu49vlVbG3F0eqp0BZUaFG0MlV7EkOEPXWE66cpIMtCGWIx0pPRa1jaR0UWebsI5U/ruyQco38/eC0VC9wW4gmYNF2RQs4l8iQVi1zyMQSDpnS0/jSQ2l3H3WtXeEpAcCO13gqj1QmdwQSVSsPvT0ook4pHhocw5VkClZAfjnxdrWYV1WISnUaZixH6ecrlE8UmWyUGgy6USsqIk+AmTKDsU1zBEH2ZnKWY9BEKmSIXgLQ3e31uWMwGpDNEcNVyFh3ZIejAJRE1R9eBg9cpw4wKPWniyYUVF+DS+xVoMkXPBACxJbKqgfa3UfoaF9rUuKOJAjU/ifpZq9ZHeYGMkOQCkkjdRCalv4e88UqWvtKfyzA5EcHjRytcuKgp/HYgSTO5RODppHTzcnE+ArTQs0UFFE2pqfCjgGYq5JgX0Gmh3W4hFAxjZ2uXIx3oM6nVGo6l4NRfiujge06ijnK0BIasZFKMpof0DNBhTEV0IJ5aDrlQIWki/f2UgWZ3WeEai0Cl87Kkmwo8nu+NMvIoMJkjE0bgE5r+sfBYTqAI6fcT1Y98ojQhpSJ/QM0JioEhIwvHIEhSSY6JoNdypvIAv/vGazh+dI7zGVfWtnHv3iNkc0XO6eL7TRhiZjqC8+eegtNu5nsvnszg7r1VpDIE4AP8XjPC4SBsDie2drZwZGkObrv9b9E1f71xxXcFP2aj+4NvklFsyT+0dP0d77H0N1BjaIhmu4t4Oo97yxsM5qM2f3jMg2fOHGHLQiy2B6vFxJ7GQiGPeDyG5Qf3kdjbBMQCFAMRhHxaPHoYS0ePwmAwIxScRD5TQT5TRCYZw6nTS1hfuw+/2walSsDqzgYCAT9cVhs6VRG1YgVGnZb3gp3NLTz/+gXc+PxjhKemMD4RQaNaZ++hzmrkPerKOx9DJVPBaDPBqNdibTvKnnmby8/B3fJ+C5VaCztbafjHQ4jMBvDh29+HVavG5599gU67j6//0z/g/feDn/8Urfo+dCY6SzQhV8uQKu/D5VLjd15/DaVYCbXCAOtrKXx6+Rp+7w+/A++YHY/u3odMZsSxM2ext3YfZ86fhd5hRCuVw7VLlzEzH4HN72Y1Wq3axs7KLmSDPmbng2jUylAbHSxlJughsTIiSyfQyhWxH91CNpfjyfPpl56G06HEoCNCNuyhnMsg+ojUejr+nqR8TWJY0T1NE2WKtlFALmuzSq5Q7MA7bke9QURJonYT+VeOJp1d5ODagdgf/sgs6Qnx+ItPMeZxsNz0z/7sLaSzDYxPjuPcC08jm4qjW6txoRPd38Ow32XOwEAmYH7pCGrlEh4v72J1fRu5Qh5G4oiYdTj70gWsbefwy/cu4pVXzuOnP3uLIZJmo5on8ERf9zjNfE7t9jo4fPIEDs1OIb61hXi2CJPejFwihYDbyeeeUjkPh93G8Kj9ZIWHUTa7AyqLBeNTYzxsim9EufG5tbwKv9fNYLJur8XPYSZbgt5gRHDMx7WIlvPBW0jGkyxdNdpsLHWl3pTB5oTe6kSPirVOG/Fsgs+MDqudo4Z0Og2cfhc67SHEHjVQwZFD2WYd65k8Hu/E2bLT7DWhZHgl/X7iGUi0Z2FywTGUKeXoCV0otDIYrUZefLKZAuRdSXYpDIYcvnhkaQGfXrrMnjdHhLJ0WkjHyrCYTbA7TdwJowXuyNFDjJ7e3orixtX7kBHxRNbmSIdhnyISYtAZjcjViFij4o3OoNWhnKkjn6AbTdLOUxYO+f5o8j9zaIwvXmKfAtyHmJmfhFovQ71ZY+N9q1tFJBxEpVpGKpWEy+7D9noC/a7U4fO4bZyzotVpoFRqOLrAaLIgHPFwEUJysMC4kwPY260+3nnrMkqpBpQUA9ETIAyk9yEjkqRKAf+EGQvHJuD2OBnzPKCRcLPHUQbLNx7Cq9Eh6LKiVi0hNOaFy2NhwmkqVcHeXgZetx/TsyFsR7e5iAj7g6xPJm/G8oPH3JGbmAjh5ddeQWvYRzqRYlnN8aPHUEwm4HHaEI8SyTSBr7x8jmWnOoeL5at/8sf/EWKNxrtaxhprVSqmHJYqZfzhv3wTn3/5Cd67+BnHYJD2m0AKf/RH/w2cXso1suDxrVvQWwz41aUvcPveFrLZEkIBL8rFAkMUTr58Fo5DEyg3WzDbLNCR2V7solEuM03PYzbDbjBib2OLJVEbsV0OW59fWMBkMILU9i7KpQya/R5TpnYS26iqgTT5bLo9vPf2L+E2+dFu9FGtl7hzdmh2RsL+6nSodlrYiEZRblT5EMEHSrGPpYVDcHss6A4bvAE2SzWEdCY8N38Idz68iGA4jP1aFaJFj7VsAVdv3oXXZUbI68Li+AzcKi08NgtKjSpLTLZ2dlAjCILJypNps1UHg82CPhUMrQYfCOmsQgRZ8uq4HW6WGVEHXCXoYNRIXXOdychUyfW1R7h283Oeamm0Rpisdt646OdPTC3g5ZOnKcUeGyRzW1vFvY37GGp68Ls9aJIU1GXGUEWYdC1aNcoyU3CnjTIxA+MTMJlJvtmAeyDH106dhNmswNbDByinc5idn4ZaLeMDUa0vw821XZbuBJxuOExGxPe28epXv4posYo/+clPcGhpEacW5qHtt/FoYwMdjQZKqwVytQrWYReLftLMC7i9uoUCHVoMGj5YGdVq1AoljmIgqcaYz4+zTz2HK5e/hM/hhXaowBuvfQ1dkSIhtpEvV1Cqtzk2IpbNIF/Pc/G8OBmEvFGHwxvBLZKH69XIbSZgl+nhtztgNigxOeXn5gz5D9KxLBL7aY4aoI6/P+iDzeOAw+9juStFwPz0J28zFGF+bhp+rwN2+tlmA0azFgajjoFDBBLJlGsQdEZU2x0kcwUm+A2GhIvvYyAoMRaahMcT4M2sXiO5XpunyePjIS7G6VD861S6f+hs9I/9709sfFxf0OhmhBQcFRp0uKQ8JpJ2kESS6IBmI4FHyP82OrPxmIfpDCy14UKIDmmDIb7/n7+HD9/+OZq1PB9SC2WSW1KunII/s1aphk1vxF/81Z+i3snDGjkMCAY+qOb29yBTdqEYNNBrFBiWkM62UKjJ0VcZoSTgwswke53oFMrIFtkQd+7exuXrjwC5jv17nEYwCmI+KFpofyG63O7ODvss+O3S4ZwK7wPZ2agY5AnMCGnP0BOJRMFTKWn6OWRiJhVBFLT7xE9GYIp+byRp6kuUxH4XYqOMbGwbD25/yXRorY48ZUGOAiDwCpMieWomFTAHIBEOH+d/p0zAHkuGKFw3k4ih121CpSa5Ik0zMhyOTvAcagRpNDRJIiBPS5KmEjGx20er3WX4ki/o4TwsUpuk4zku+rw+O3fk6dDr83hRyJdY6scF7Yj6SZMVul6k0T6ITTgotrggHkE+aEpHlD2CuJDvUEaB4gc39ahRQL57kptTdib5ZAlnwrcgQZW0SoZWkPc9QQeb7oDR5BTWbCMiZ3fAtgUqUKlxwxAwjlr4G8ALTSkPZLiSiJrWPipw+qAzi85AGbwGKeOwLSIej2M8GGL/eDZdYCsKB79rlDw1outL769LVG2ltI9TwSZNKkmeKUee7CLlMlwOFwPU6HukyRNl6kkeQDmcbjeCEwuQa+xM9+W4iCfxKJLPjSa47G0dNRTIziIBYEZqcKZt0pmCCjuSddLxV8leTtoT6F4hvz/VjDaLAfMzE9haX8P87Ay+8frLnFnJz+xgwNyBQqWOK1dv4vHaNp8hgm4n/tmbb3CMCk3tr355H+9/dAX9oRLTk2Gcf+E4Vh6tIpnIwOPxsOyUJm7kFT+YffN7P3iwfl2x/o9dsA6aTfx3SXj/A18w/VG5JnLuGclUyRJEebShgBOLi7O8F0hQJwGFYhlvv/UjbNy7jhPz47hz/RMk0zmYXU6+55x2O148dx791hA7qztQGxSoDopQa+Uo53LccHZ7PHjpK69yJmWn2UQhlUO1XOHMMwqlP3T6JPY31uH2elBLJaDSqGH1+7mZmI5GWdWlI4+704291TUEvT6mFFcFA0wOFzpiDv7ZRdRrQ0QfruPGF1ehVvWxOOtjqAhJLgutAV767X8Ks16HX/7iTxEKu5Av1aA1mXDl2mVMTwThtdghljowmmzQGE3YS2b4vpiYCECs1VAu0Pv1I59N8vR+6fghZjh0W32sbTzGuZfOoVVvod3VoZkuIJPexsmXz0A7GKJYqGB7dQeFfI2b2gtLh3DmG28gF9vH1sNVvPfuJfRkMvyTf/kmxsatMFh7DL2K391BNppnIEuv20atQfmiBsRiCdQqLWgsBpx++jCErogt8h42RITDU0jnCmi36vz8Ua4nDT/aQwUUegteeeO3OZ7i0ZWL0BHDQlDixz/7AFSfTEQi8HksuPzRZbzw/FlMLozDFLAiE91GwBeBSk6ZdxX8yX/4Pp+pyRtGxQ41bJ1WMzeIvv6dN/Gf/vP38OJXnsPa2jrSuSwcTivUShkq9Qoi40H43BZk0gkcP3oYM2EPCokM4rkyKIj56OJhDFo1TE0H0BZrqBfrWF/exlYshdPPnoLFYYYt4MPe1hZCY35YpsPYf7iNcqqJyx9fRnDMC4fNiDvXb6BUaaFeF3Hq9HGEwh7kMkneX2nZ8/mCvNaZLGZYqbjUaZi4Xi/lYbRaYDZb2StbL1c5k9rp8aA7GCJfKDP00GixwunyIlWtYLuYRarZQLFNjWgZOr0BksksSkUpeogsHEJo0jFsEdZaK4POpIbWqGUKEe0Ng7bURaUHj5DpbbHJhztCKVfb1E2sQClTw6zTcw7N1MwEdBYNy4L63S5WH62z/4xIZTarFpMzPuzsp+HzBKA3mCEnr4CBFsgeSsUydlazyCYqTMmkC0IbiU6nR6mY5wXOZFHBYtNzoTcWHuOcPo/HyRdrde0RNrc2uJNHQe0kbayWRNQqHcmEToG4ELhbPTEZhk6nYq9VqVZCkcl+XRw5PA/vmBVD+QCPHuzhk1/eAloCh+2oVETv6vK1UGoFhKadcPktvDESoIQw9Vqibw26yKfKKMcK0MpJC0xh1RTiroFebYIgk6iEkfEw8qk0qtUmXn/9Ai59+BFryWlytLm5h8NLR/Dc+efwxedXoDXaIPY77DHcj25DLaNudo8XHZ1cJx0y5Sp8ceU67t2+jzNnTvP12dzYxM7GHsRaGzqtDlarHi++9Cx3q+48eoTVlUewmq2wW10c2UB5Ic89fxb37t+Gwa5HoV7HneVVxk0PBnJ4aSqlVsE7PY62luhGZTg9bjgNeowbzSgXikht7WFYa+HZF8+jWSmjlcuzTMkV9CKRzfOCZVXr0es18PI3fwuxWh1f3PoSgkWNunyABysrSCezyMfryCer3IV0eMw4cnSeOyEkQyRwwlg4LHVLGR4hsH+LokKOLc1ArgGMtOGJDUzZ7dDVG/AabWi0+9jOZ1BRyfHupSscNOpzqvDVM89g2upHNZGCxmTESjKJRn+Ite0d6FxWNCFBbSgrhwhw5VKNUfHlSh7oqTA+Ng65YgCr0QyFQDEmJuhUBiZAkiafohm2trZRq5dgMJE23gAHAQSIMrlDBnMl0Ojg1PwCbBY94rk0djL7EIUW1DoZ9Bry+/TQH8oh1gG93ACX1csGfiJNWV1OLB45DlEcoFRuwdiV4xunTsDUKWF3YxVKGYXBmwGSEXTauEWB2MUSDk/NoZEvs2F55sgRDNVa/Kc//wt0lTIEgx6YFEPMBL3sX9VZ3Pji4UPk62VM+r3wGc1IpDJIEFBJ3ofYrvFC/Xh5HXu7cT4waJQk73Pi7JkzuHbjOmbHI3jp9DOQdXvIJJIEEYPd48DPP/gYuXqTCbwUG0HvS8Py6z7u7+7C6g0gG09D3ezDozMBnSamJsfg9blYQprPFTkGhaTmoYkpLu6ufnGV5UFz02GM+dzI5Yu8udLmzDI4scGfkaQXAxnFSnQRTScRzeXQosJDUEGhNbAvV602w6B3w2Kww+lww+Pywmn3cJdTOuBLE5ORLlA65hxY/P5fHpL+737soPDj4G+SLh4ESUtEFZ5W0XRoYzOGjd0UGi2S4QF2qxFOhwUWsx5mk44Jt+STIt8td/SpEBwAP/jf/xIXf/YzVAtJhmdQ9A7ng1G0jVLNjSQ6tPz5j/4YQ3EfWt80ZHofez+iW+sIeL1QaTU8CdrZSaEm9jGQ0zSjC/WgDZ+fZDAOqDUmKJRG9utRVtj1u6voDmTs5WMlJ09c6PmWijaScZLnjHIRCehBAd70/g6KNi5gRuHgT/6MvXUSNOOJzo6KQ3qzBGwhoAqRqmldp4md7CDvTwqsl0iZJM8Usb32EPHdLbh9ftgc9BlNHBXCGXcM5eCT+KhgleYjBHOhDZ0nfwzIIcBLlzO0GtUKr1GVUhF9kolrCSIjg1ypglJFmVc0faK4AimugaSSlNdHaxDBPsgvQojyNuHyGw0YjTSJBrbI4G80c5OHNnqeBNEUSSEFc3OhTHLP0ShHmrAdBMpLXjoCsVBRR5MwsjEQDZJiFQ78d3SApwkWTbfbDKjpMHiNKhsifxJplPZMIg1SY04uU7I8lCavtBflslmegNLk8eB7Ib8e/Q5pckZ2hVE8AZNIpQKayaEKgYttKkwtVjNbPajwS6fT3Hix2xzY3Y0xIZv9fUT2thp5AidJOQdsPZGryZOo4uKTyLy0LhAUiuAndJ9RWDoVhXT9RVG6jjRp9I9F4PBMQFBZRtRRSerJdQ3fB5Kvj54tyYNKBZS0IFCxSQwB+qLI/z8RCcHncWFjbZUVAzT1a7aJJtuV5mtDiu1w4Nvffh3tegsfffgpTh4/Ar/PyRAwAkjQvUfv7eHKBn789vsQO4BSoOngBZw6Ps/PEh383v7lJUQTBbanTESCKBUz8Hq8SKZSrAYZH/Pj3LOnEB73M3Tl75N+/qbLGZ0fOU9xlM3KwfYUHdUbYCcaw/17t5CI7+HFF55HKDzGCi5Sv5CE9bOPPkY8tgGvXYVTi5P4yQ++D68viE3KxLVY2K8dHPcjEgrj4d3HaLUasHsNGKcYAaMBycQ+x33cunkHX339AlsUms0uxGaXFTmZeBQOswHZZBwTkTF0xArsXg/0JgtagyHuXbuG8NgEcyQI7EPPMWXvUX7h/FMvoNPvIrO3gsD0LFaXE+g0+piMhHD71hfY3byNMa8PTocD3tA4coUmU/EbrRLuP7yNFkGf2D8rg8vtxZEjz8DjiiC9s4tqJYvd6DoPPohqf+Hrb+Cjd95h33E47OUsRMqonjpxDNm9fWT207BaLJhcOIauYEFudwO9dhb1fBprazs495WXuTj0ef0sAd7f3+d11xuZ4rijX713Cfu7KVjtevz+v/425s/OMTG+1Rji9kefI7Ozj3G/h6O/qCCpN5qwu7zoK2QIL06ilo5id2UbD+6s4JnnnkM6nUCn3WBIFF2b8YWTHM/1YHkVntAERyo8vPwxKvkkjGY9VjY2MJTJERoLIzzmx6WLnzDc5JtvvoaxmSBWr97BreurkKvVsLpduHbtAd8/jXaLMV8Us0P2JELsEyPAYFBBrRY48uLG7bsQ+4DVTZyADJr1Ml584Qy8DhtmJ8ZhN6t5LZUZTNjY3sPhhTmoKRZK6EOsVclLxtEzwUgIVqcNHbEJUezx/eCa8ENpNiAXy0MlaFFKZnD72l2sr+1CbA8wf/go1teXYdDKcfzoPKYiASbH0wP6cH0TJouTKduPH9zmCaODhnC9LpQaLXsJCQRDTUrKLHV53Qyvo8xiOp9lC0UkqxWsZVPIEflYR3FWpHhQM4wyuptELk9KGcpab0Nw+21DQq/rzFqodQrOviJvHBExKaCdwnNpYSUcMFGo6IRAnVKSbVCHmIzCg1YPnXoP4YkQlk7NA+ohCtkcp9jrNSq+8HJFDxq9EoJCDaPOjkFXwdhYmUKAxWrgDgIR0UguSp17girUa4TmkqNaLkFHdMQJK4JhD2qNDvyBIHfVCN+sVsrhcJuwsbmGar3OXSWSoJiMVDkbeFGuV+scFUE5KHqNlolMdNNaPDZ0Bh10xR77eKbmx6Aw9JHPlPHpe7eQjhZ5skG5YsJQhM2mR2DSBE/QBCj6PB0kulK/reCxqzfo5uBNks1WCiQZzYFW4ogjDPlQydIZ2rio02C3WDA1vYBbn3+GWrkMrc4MCBqWPbx64QKcbjMvVvWOBq7xMNZXl9GsJIFBA+1eB4JcCZvOhM21LSSTRaiUemIv47u//x2sba1gd2sXLqsVWpUeD5dXsLQ0j3w+A71ej7GJcXgCDsTiceQKdZ7qtbs1OH1mNLpNFMpFHqV3Bx0+XAM6eD0TMJtNaBG5VK1CYp+iDcKYCQQga9RRKmTRK4lQdkj/LGJ2dhLqAaMYIFMrUazX2WtlNlmxubODZy+8hs1kEvfXHkIwKGD2OXDr/n2UCjVk9otIRvNwuhyYXghDppIOfelkjgPKqUgmiSrR0Wx2O2r1Jva2t+AwaVGuFWF02eH2uqEkaEI2Cx0UyBcqkBkNSNerWN/ehCegh9Paxwuzx+HsGaFXabGWzGC/2UOpLyBbKaLZrUBlkMFqtXJRTpsESRm+vH4VgYALuUyVZc7ke1DJ5BjzB3H4yFEmUdFzVG02OEKjVqtCo1dgcmqcp8bFTBkquZqnmSSXFnpDHF9YgNiuotyqoznoIJqMotOtwePRMlkul2yikR3gpVNP46uvvIwfvv0Wcs0azC4XNEYr52eWyy0IYhcvHJrBgtOAajLB+HUqYrbTKWzGE+iQvIzIg2IHNoMVeocbWSoI11cYxR8J+KFCF/JBGx6rGXa9BcVKB1fu3cfZF55GsZRjNLZCrYbYa6OYS0I1oNxKOfpdOTLpEnejaA2hwFaCPnWFPjxOD6xaA7SEjZYrGKTUbNVxb/0RWuSXNNox5QrDoTZBbNdxP74Gg9eOe5D3XgAAIABJREFU/F4Oua0Unj58GjPjXlQKKcn/OwRi8SQOLSxwUU7gDJq2dts97EUT8I6Ns38zFPKilMuyjHNqepo7kV3KrZMPEdvfwkpsG5VuC0aHA3K1AVZ7EFaLB0qFDhqNCW53EGa9gwtoPthRC4kliqPD3q9NQv6WvPM3PSX9Az9PB/d8scpdTo+DnnPJg8VyMlD4chc78SyW10l+ImH3pdwx+v5VMBn0iASdCAdcUCnJBUJVgYAf/pe/wHtv/QzFPE2lOqhSjpskwYBaqYBBo4ZdJ8cf//v/GnIxCnPkMOTuI5ApHRAENVPI6H10Oi20WjWOLSCgSZGK70IRsXgRkelFlpOT34h0N8lsEe9/9AUqTTLRjzxxw55UeEnKSZZt8sRkdMA+mARKhbcU0M3/bTSdOJi6scxzJFWj13DCxcF0dOT/qtXrXARy4LpazYUyFxuSGY4bh6V8loFAaq2OM/poAjqit0gHfy46pQBzolVT6UdF5wFghD5IXyBsCwXW9dCsVVFMpVHO50YhzHTtDqiIA/aTDYctCMJIctrpsJyW9mXy8YXCIbTaDbRocpEts9ySGqGNWg2lQpXl/uSdJF8WwWboJE+qEa7Qya/Hwds0VZNC05/k+vGEpc8AF5r80aGbJnYMqxkVNiyZZKiO1OSgaycBTmSc30sqBFFsMKDp4JlQazQshW41iWZKWbEHcB7p+yNKKsF9OMKBCj+pkpKmtSTB7JHctctnBtrDKN6B2AA6PRl7hiyVpb+bJu9U+PW7EtSFbHI0fcxncxDIT0lyTY+DIQkHpFHK0m2ST1ggIFuH7zd6L3TQouvSbDb4d1DRHQjPMNmTaIX0vsgbyFCn0ZRZ8vKRv5BDLiWZJ8dSjP6cD2RKCMMBxgJenDp1jD2kRoOaQUHXbj7C3fur7JuVLkIfdpsFDqsN0b0Y32datRJTk2GOQ6BCUqNWMaDk0mdfoEhqH7mA586exGuvnOUCbtAbYm1zBxc//hKFYpOloQTY8Pt93KwolYs8HaDp4svnn8FEyC99ov8PJn1PljGO1yDyM+VC9nmqQY1Rsurw9LLTwu7GA9y7eR0mix1T83MQVGoEx0K8f1698hnL8Z8+MYles4yf/uAtHD95Cp9/+QUTbKnhWhXLqItVKBUa3rM77TJDXRw0pdeqUKvXsL21B51GhWAgAJVaD4K0Ez2aDvZWkxEeH0k3LdAriVzb472s0Wk9kSVnk0kYzFr+jnvNNlzBAFMrNTotSukEtNR4iOaRicbh8nkR24+jXsnBaaPIiSoDx9QqHRKpHLb2Yqh069BZVRA0A1jtVoRDh9CuqlBLNfHoxl1YzGqcfmYRZ8+fxVs//AnsNheeOvcMLl18D8GgG4uL09hY2YDOaEZbUCC9k8CgM8DY7CEsPH0Oyc2HuHP5fZg1KhjNbkwePQ5r0Mefl7KCBy0RiWgO+UwOUyeWsLe1j8sfXILDpoPXb8RL/+SbuPbXH8DuDcJgteHGR5cRW92B2GjD73HD5TZTpwHjS0cxeewo4g9vQDkELn98DV954SW02jWU8kWWLNcIXuX0IbQwhzbZuehMXO1h9/5DbKzcYPgixdWQpWxsPITZ2Qgy8Th79obCALVKHne/XEat3EJPJjCjIJEq81p09NgstEYVUqksdnbSGA7V0GsVsFn1cDpNGKMIumYT24k0ksUqtAodh8l/53e/hkomhVa1gGPH5pDJZXDi2aextrrBeYvNYhkatUKyk4lV2O0ujngrEzyy08P+TgrByTCmzhxm9QoNSerFGnI7MWw93sEmvRetCZ1hD7/9xivoEEuE7E5yytXMct63xeOF3RfGOz/8MfK5FPxEHdVrYTIY2XNttdrRavdRrFS4qUoLVGhqjq9NNpuBXKvFZi6NVEtEUyHHgLzmMkl5QJDNx482UczX+B6m9V5w+CxDUO6ZVgmtgfDUJHPpsjaextxUaZfKBe6QsoRFLsDlcaBSKKHdGnAHkjZI6n5PTkdgcxlQb1ERkEck5IPHY4VcOcBeNMqGUECDfltAPlVFrSjyhkJ680qVQhqdcDrd0JvV6AtdZPNFxqXXK3V+jd6q4PzjalnEsKtEVxxwUKvFrkZ4xgW5igqxNtqtLkvpjAYbP2Qkw6EDBi1klGmUiuWxfHcFBo0Wp86dgqAGtteiMCgJeuGB2avh0OzH9zbx8PYGJTzAZtTA6VAjFHZCph6gSvKWch21WgfZRB2yvhwapRY2mxHTCyFSPnFGU3InBj3UOHf0KZbllCtFKJQCDi3MYunIHFZvLmNrZROnT51Gs91mVP3+fgq5XB7PPHeGcbaFShfjh47i4ge/RKsSh8OqQTSehlJvgc6kQyKagEahg8Vo5XBOv9eGYa+H2ZlpREJu9gk8erzJJm9a+MJTM9x9p8iOcrWKcrHGm3Y8toX+sIWlU6ewG4vxIWZqPoKNzUeoNPooVHp8g5rowN7vsRzYrNfDpddDXq/RnAFh3xhKqTw6Yhvod6BRSodFh9MOm92KvgDsxVPoCSoUyiLqoohiq4JSX8TY/DTu3l/G6vIadGoDdzn84wEEI0HeVxUyJXbWdhDyBTnSg1C1Ku76EqpfDi0F7sr76PabyFWKsLmd0Gs06DUbqBeLbOKOplJIUTdIGCA8YYJD38arR55DcTsPvdaMXKOLezECvwAKowaFchL+cScf/Dpij/0oJHtaW1/jSR6h24nWRJ4Ng1qPC195lbuH+8kEmm0RqWxC8qEpZJxN5/P6kEtLXtCO2ILf74RGp4YwkMHnosmxEsl8GmJXRKtXh0w9ZFhKg54VUYBqoMLRqQV47HZcvnYZJq8ToEmBxoAOSU7qIvKZDPw6DV6en8ek28Yeyb1sBnc31iEyNEnB/grCz9MGVKyStFGBaleExmDAlD8I43AInVyJXDaHdCLPEgxBq4HJYoRKr0C9Q1lnlAVXhVGhQqdcZp+EzWjh6RwhhwmvTqpHhUaOdaKjdihwWUQ4MMab5BBKZEsZDLUdBv0MqwKEUo8L6L5OgMFnRymbg0EEAiYnitkcIhNBGPU6ntAXKPMvGGDoVL6QQ6vXZ7gUrQEtqBE6eop17yr5AJ1yFm66FtUyytUmkvma5FG1GNCWDSQ5hdUBg94Jq9kHvdbC37NUPIw69qPigQmLI/AHHe4YiX/wzxPN4f/PVR/naw3xcG0X27EMTp84hIDDNHKYjegm5NHqDnBreRN78Tw6fckHRFMnDhHvDmDQKrAwHcI0kXrVcnRaHfz5f/wT/Oqv30atnOU1v9lq8++iwpAkMnq1EmGvAf/uf/mv0Eqso2sKQfCdhjs4z88DlS40rWtUSmiJFQmHny8jm6uhNlCh2Ozy/RT0+xDyOWExa9AXBKxupfB4fRupbIGbJlRAMWjlCWFCIkUygfLXL/jB1HX0ZxK5Uoqf4APlE6qnVBiypHEkyZQmcVKoOU3+pEgfKg6UjOGnQpklh70+K0fI+y7VIxIMRQKS0IyVJpLsJnziE6Qz+4HE9KAoJFomFVW0+ZbyOVQKRShIpaKhSACKYCAgGYFI+pDLyCtGUAHKvwN72GkaRYCBwVAOv5/ySGWo1ysMCijmanC6zDAadNje/j+Je+8YyfPzzO+pnHOu6pxnenLaRM5GpiVFUTyJOp/SyYZtGDBg/2X4AAM+wID/MXyALJ9tnM8Hy9JZp0BJlJbkchN3l7s7Ofd0jlVd1ZXzr3IwnvdXNbs62FCE3MRwdma6u6p/4fv7vu/7PJ8nDu2AheNQii0TJ0M6rdgzupwaasbTO7XwG8tTZS4lE1dVE8xmCT2skvtHSaNMl+mtU697KR2HaiSGyBa1emnQ8ZhLJqFMrdSiWHD/9Ohx4ihT2BFoRcviiVNOegA/n/qNJ5GUy8r0d9AVqSxzBlnsSOYuG6D0DbI5bTIIIp3TZHobqQBgJAftIhaLCcVCQaaMLGgDpKOaGA6vlSkg/TqcqLK5wPenTu30I1gQ3/8ABsY36EyIzizBZg9CqzerUi2BzuhlAiry4lFjQgq+URNGPXYsADXwuuwycWcQe7PRlinl1GQIF88tyrPs/Y9v4+GTHZl6cJ2hLJGvz4OpAmNUWTELNjbjWURygycFKjv6fU4ohlhenMXrrzwn0kk2ayjXXtvYwyc37iOTK6v5k3otpqbCcuxIcSd7YTIWxsLspHr9y/n7O65lUj1+jvzkNU5Uv4mZkDabFLjSjOnWkT56gqP9HZEOczLM5vzK6VWZ6N67c0M8/GeWo7LX2NmMo1Qqwe524s6NuzAYzTh9bhVPnj5CqaYIRIhri8dhQaNEn5lBgHmNZgs+l1vgOiU2g3UmmIxmHMcTIv8XRYTLKg0FpdVDrdGUJjjhfjq2RDtNGPR99Njs1OrgtdlExeCkv5+ZgxYzfLEY0G3AOT2Nt37/LZykMjizfAblQkFsOw2ljnJdQanRRblTgz1kBPv2fhep7gGUjquIuVVAWU2pCb/hyvMX8Bd/9hfSWPulf/LLkrF9uLOLaDQAi57Sdj1u330Eh8MldOH9vWNc//rXML8QwdbjO3hy7yauf/kV6DwRBJfOQsd1tcc8OQN6zT427z9CWalh/sx5JA4PYDcMYNC0MffiC/id//63UcrV8OVvvIHIXAwH6zu4+f5nGHQ6uHb1tAxBHIEAlp57XjIGDdohtjbjGNa7cLvd2Hi4LtEwnNQTpMKccD6vjc4AgtFTePf7b8EwyOHxk8/w8pdfRadZR7GYRzQWRq8zxHs/+gR6qxH/8T/7z/HW734fj28/Fu/uUZbxIB3Jh+RgyRd0IRQJCuGf5H82LpknyfXTZtTB67YSCoBMuQKLyYnvffeb0A5aSB/tI+CzYWYmKlP9peUFuez31g9w6+P7aPW6WDw9g4DfJoRcehHZtDDT2qEzwhn0wr88g1ZRgbZPZVoFpWQGbqdDIlCCc0sSTWc3kBzcQSGVRqvekD0MuQvlehUBXwAHpBy3GF/lEXl6rVoVqrtebxKqO0GDDrdLnuOEUJmdTqxtbmL9KI5ktYIym1ZmI6wiwzeL8oCQr831fQELPSv8Youh4WCodtGMJspx+OCitM2OcNgvXoIHDx4inytTYQ9/yIf5pRncu3Efg+5QFlTKQXw0QEYDKBZzUOo1nD69gOmZMAymgaBH791bRyqp4qdNBovAUhiSPlDjfyQHqKv0YLVaMbUUwsSSDw4PJREGQbD73V7ozQa0e3Xk0llsPjjCSaIqRt2rL6/A6iEtR0HuhFLR4ajjw062WTLRnE6LeF3YxSOkZX1tU/KiiIGndO/2h/dg1zvhCzrw6jdfAkwtyfw62kkhm0rD6zRiIuZBOOjDxx/eQ7nYgNFokwdLU+kQngOX1Qyv3QpXwI7AbBB64wB2rQ7leAk/95V/BHMgiKcPbiAUdmD19Dy2Hz/mfQel2sDU3CTcXodkGPLhk8nkUSqV4XO7BIHb0hjx4MkjVIpp2KxG7OwfQ+lqMXtqWaQ1rWoVOkpViiU2X4ROtDg3LRETnK7cvHMfzQ6LImD1/EWRLh0c7GJ+ZQE6kx5He3sgoLmtNHH+0lVYPDbotX04PSakMkfYPkrg6V5KoB8Wr0dG5dJSGPRh7vcx6fSjz2JCq5duLDukpCm6HU6sLMzDpNOIQbjOPJRmC4HQBN5+5z1cuXIF67s7OGqUMXvxHN7+8bs42otjZm4ajW5Twur9/qAUwkT6f/nqc+jWmlh/tIH7jzfYqpPOIYmE58+eQXfIrBW/yNbag44apK4ZSPh2rVrDxta2xJZEgkFEgwb4jA386rd+GQ9uPEE8dQKYLUjXO2ibbejzQa4ZwOIwS3hspVCFhTe5xSIY6j/50x/DYNbJImbQG/DC1RcwNTGN41QKvWEftUYNJ5kUnMxyNBmkg9VpD/Do3mNU8mWYjUSne6TpYre4EHAH0O00UK1X5ZrVmIbo6oboSsFnRTJxjOnpSWg6Q9SLVWQzacQmJzHUazA0GGB1udAZapAkYfM4hVdWz2Ha70K2nsFeOiGZbPTjik9GTx8tN1o61Bpl9A09aPR6+AJhKZ5M7QG6pQYePdlEJlfC/MyMYMXZcTJY9BKZwiLObXLAONCjmCU2vg2rdoCAnRQ2g0jPFhdn0Bx2sJY5RkOjRfIgiYVITMLnS+0meqY+7D4z8pkSusU+zAM9NPohTF4HIoEgMmv7WAxGEHQ70em14I0yR9SHw80jlPN5XLt6Vu6ZfKGEQqkMs9kKI5UDAz36pG/pdDBzs1krw2o0wOv1ozM0SWFYqLcwMT+L2TlOniyq1I85NvQ/yZrUkXWJcAtueLkB5dSDPxt9WfTl8M9/qfD7O+6R/iZfXqu3cHdtD/FMCc9dOYWFmE9ymcaystEeHsVqA4epHBKpInI0i4+mXVzPubk2awa4emERywsx8Wf+ye/+Du5+/BPUa2U1C44ZV/W6nHOX3SK5W29+5TmcW/FA21KQH3hwWHXg8guvykOMPi5OLlg4C1lT4hI0qDe7eLx9hL1EDsViDVajEc9dOoXlxUmUKhVsx0+wR2uAZLANhNisvlXV1zUqo55tRlX55mhCNpYtSvbCF6vwz6EU40JiLAdVoSkq4ES8gqNfLAB57jWDvjSteI9wSCa5cAIgUYtBkfFJkatSQ1n4ScE0Aseox1+VqUoguXi++JtaGDPKga8lBa58744aXM8gYNKKCKjqN2E209tG+S6vRz68CRqhZJLTCT8q1TwS+2m0lD7sNnpQJ7C5tS8Zmdy4s4Fr5hopk7kOuq2ONNHGRa8AcUakU9H0jKMY1Arm2SU55nSoBQyLJr0UlfxodVqwmC1SpPe6lPOpoBb5EFnpmKj6efSGWlzpxLpB3DslrlJAaemHU6WzvFbFG0mMfI+ex64A30wmo7w+fdZCj9WRWGmQcyTyTZ1enus8VoynYXHEqSQ79FyLKZPtDzpS+NhsDskD5n0vYfOMH1EdefKL38+gJ83bDJvLg0B4CgajXYpV/pwknvNzWNwx7oDX09jvyQblOIZC7KwaDeamYvjqG19CMZ/DnTuPUMhXZINImSUnxe9+dANlhXlb6jFkgSz1pNwMKgVXPS+qPHf8fVWiqrgW5fMZQcXnfzTgwWQ0hKmJmDTukuk07j1YR/I4JwXi4uIkFuamZE3z+Twq7MRoGEVf/F0Lv9G4fpTrJw0nxmEPGGvSkfPE1+UEvFPLIH28hUFXkTif9OEROkoL0WhU7qtSqQCf1wW/n3afIUoFRfyX9P2yeZ3O5uELhBA/PBIVhNlmRCTkEVJukZYTWoqUOmpUung9mIoEkT5MopTlc8MCn9cHs0Uv8A+nxw4HMw8HkAmU1ebAk0cb2Ns+gFmvw6mVWZTqeZy/dF5sBk6vW3LzUocJ1OsKVi6ehs9tgjEaw//+P/4bFLJFTIenJAoqThovCxGnWrgUWiX4Yg5o9D14LS6Y+yZYdBZRBs3OzEFpNGVaORmN4NatO6gpCp5/6XkBhVDWTRCH1ayF0+mSjT196pTHJg+TYrdYXJ1HeGUWW48eop7JwxeZxuSpC8IKqBVOYDUB+XQaM4vLWF/fkgHN+WsXMVCKqBZPsPjydfzL/+Z/wP6jfUxMR/HtX/82JuYnkdw/QXxzV/Yxej1kMuqNxjB3fhWV7DF803PYvPUQQf8EEluHcDgcONrbRyZXxIXLpxGciqFaa2Fy6TK+/3/9ASa9RlQrCbRqClZWZiUCrd3uo9My4M5nT1Du1PHf/i//HW69+y7uf3QX6UwZBqcf9+7voFZvAoRGLc2gppSg0xI4Y5DsynSuhHSuLGsNQS42u1lol19+4SXx9K3fvyP0/kDQKZ48KslIxqdEtd/q4NGjfaTyTQQmgpid9Unzwcv4pl4fdo8b82cW4CY1PehF6tEhjncTmJqeEoWImQ03zrT13CMVUc4ROslrqoS6KBcnMDEdxubOBmamJmTQQ+YDC7dCLiOTfVrnqOYgyZ2qCRfj1nw+BGZmsL69iw9u3sZhoYwCBxBci6xGSRYgJJCWu1K+jKP9E7SUnprv2u1CE573DYlc5kaTfgmSOMVfYNLL9GphaRZHRwlsrh/CoLPA5bPDZNUgeZCD1WJEOOaTRcLv86PeKIvvb/XMHBaXp2G0MIahj2qljVufPkanpUW+WEA4GpJFrJyvoFlvy8LLKV0qnsfq2QXMn4pA7+iiP+zBbHDC7fDJgtkZ0NxeRqtex+PbB0gfl/Gd734dzogGWlNfUu5vfLiOSobmRBrMzUIjIwCCHRze7G6fB76AFySZ5ivcgFSwvXaA9F4B+r5BujhvfPPLmLvgR6PTRC5TQ7/dwbDfloWaGW8//cktaLtEWfekq6lOm3Qw64ZwWo3Q64aITEXkZ3np6mk8+nQNl69+C9OXn8f2gw8RCuhw+2cfoV3poprvSNjj17/7BtBrYX9zAw6bHQF/ELt724hMxJA7Sctixa54NpcRChyRvp/efIgzF64gOBFEMrkPE7ufna5MSEWC0u9iZnJKJA99rR5P1jcRnpzG/NIi1h/ckQfg5Pwkzr78Ih5+9CEMPSAbT2NufgHR+RnU2nU8enoPqcIxaj3mvFXRGQ5gcbkRjMZgdjjoxBJilG1ogq5JPK4BBj5UtUAXA1i0Orx09iyg1KRIPMmcwGxzoDs0YGNzQ4y9P/jxO9DQJDsTww9/+BM4LA54Ai6ZHJt0dpH7shvOcNGzy4uw66147ycfo6Q0YXM5RcpIz9j16y+hgy6m52Ylh4pgGJ1RJ+SparWOxGEcieOEFIMBnxdBlxYzQT2mgzE0SszSGghZKVVtIF5W4AqHYWTIuAbyQG+Ua9B2hvDypsyU8dln99DT9GH3WgTfe/H8RTTqTZn0Ka06ao0qyjL1aEqRYDQ60O9rUWUUg2aAubkgnG69BL/aTC60a10Uc1kE/D6ZANRaVTS6XRSyFfEEUjY6MTUhBdfe9pF06WYmJ9Fs1aAxQN47KVOFchlPHj2G3+bEi1fOIJXZQyafg8fhhd1iFjk3ZRKEH4gkb9CG0m3CZvciEIhK8URqVOogieOdJIZdwESPVrsj93p0akI8jyQKtisNAQTl8mXZdFG5NxkKYi42gVq+hEDADdeEH8etqoBSlHwRp2amxQ9xXDrG5OoU4qkczHon/M4AKqUC2s0mrp2/gqjdBRthNJUyXP4AAix6h32U0nnJFWL3dHFpFpVyScJVHR4v6u0uEsUKBgx5N1nVmIVOD1P+GOZnl+Dxh2A0OaAzWpAv5rGzu4Ol5dNyDZFyJnliA5UAyE2V2WJRaY2ilxpIV58ycpl4jLPP/ibV2t/T53IPeJwu4PajHRTqbQm8/dLFeZjG5NDP99xSB7X7fSSzZTx4sotStSW4avEl83rotLDC0OKFqEzHb7z7Fjbv/RRKLSfXPz+XhZDVoofHZcXCzAR8JKMN8gLJ6VjCyDU90Fp9CIZnYLC4pePMYo8SbLZb7TYrnq7v46efPZSoBsokeW7cTjuiEZ9kPB6m0kicZEXWww0uJWEsunj8aTkYFxMSGDAqJmSqJlNBFRlBiaC6RxaHnlo8PJNbqpt6mdaOpKHjSZdM8kZeN/67eJH6PZmQcUJAGSIn5XwoiwJPAsfV1xjTMcVPNs7LGxM9R9NGtS5l8TcqrOgb7DI7tiUPYkowWUCS8sbnsBSKgx4K+RSs1qEQNOlZYvQSr7tmqyPB9l4/n2VDHOzG0ax1JfInHAsKAa4sUx1ew2aZVpEoymkfI5Hon+fB4bRP9fd9AfozpqU+m1ypx/CLgMZnYegi/eRzvifgH5mG8/urysdR4aeej7EUV4pmKYjZZ7NK5iy97ywAOb5jLIIq91S/nDACThR7LKr6bVCv+bmcclQAabn5pGdPr1I5jSbUqmQSDETVanfYBGNO2A2nAwTHabVs5GjhD0Wh0dmhMzCHUafCZrQ6aebxGlaLPso+zeK3odxTwCxC4aT/3yjgChJni2VGdFAwr37oRvRfFqsUAnMfYzVo8a1vvIorF0/jKB7H4eGxSLounz+HQqmK/+P3/hh1iZPQiJVF/VnVWBDJChwXffL36oRRnWLzFdT/yd+NyMIGrQZWk0nuNUY/nDmzJHmC1YqCVrMhkQZutxORcFBtZLGw/3tap+SCl7ejdmjY3Oh16zAYyToAirkMPF4baoUETGjiYOcpKskkJsIhgSBV8nlRd/SgkUgletWnpmICC2H0C4Za8RKbTFY0ml2sra2Jv+val1/F0f6uyOnYkKTAOkClWr2FjUOGXp+D026CnjT19lAktEq9LgMLu8OIarOOYGwKXn9Q7AP0Vx0exgXNbzJqEQh40dMMsLCyINNKnZmZ0j3U83Wk9uLodqqIRV0ILi3gt//Fv4LVZoXbZEV8L4GtLXqnNXKv+GMRDMx96KwEt0zCZjSjVCgLkddisKPdaAs7oN1owON0ikeU9xoVEWwQzU7PyvVOawQjLYZDvRSUycQu7BYDfG67NGQySguXX3kN+3fvyPN08cwFOH0R3PvsFpRyDh6vG1e//qZk1O1t7KFcyGN+KgCDVoF9KoY//l//bxytHaKPNi48fw7XXrgi3mxabXpaJgDkcZzIYnvzAF/6zs+h328iNhMVBUmv3kFyNwGlVIE/EsMf/P4f4czZBcQmI/D4gvDF5nGSyMACgh1ruPvJHWmIudx2abaUioyS6OAgcYT/9L/8dexuPkI6UcLd+9u4dv2rOIinBIZ478EjxKJRKM0qbDajZFvaTTqJtNil9zHPKbNZvJlsYl48dQpu+xAMfmGzIxB0y3na3NqWWmVxaQ5WiwGVag8//fSRAGe8bjNi4QDKhRz6jM4xWvDKmy9j+aUz0LstKGwlxPbm8vqFHZJPnQgMrFutIrG+pTaThwNpKNRqLTicLswvTsnwjF5v7s+i0aA0s5lrazWaJB/56cYmqtzXDyBrOyw2wOlAopBHIldApqKgWG9Cb7PIie0BAAAgAElEQVTAYDPA5rLJ9ca9Z0tp42D3WDLQ1f7pEJqJleCQRZ/H45aARWrdCUehMZveLJqi6RU82E9BpzXBYAG8foto6V0+h2yWT45K4tvR6Ns4fX4FZy7MSAQDM4sS8Qzu3tyQzxl02OWw4NWvfgnJbBzZTAbD7hB+XxBGMzekGjkIGkNXCrCm0ofHFkRH6aBaL8DiHFH0al1Ucg0hb506t4i2roGBpodbn67jxntr0LS5UePCx8mfXhZ8Vr4kpS2uLCCdy8FoM2L1wrLcUJ9+eBeNcluM5byLuUC89nMX0de3UCorqFcakrGXSqbkYcQohmKqhuxxDkq5BpPOgl6rK52T06em0Wewd6uH02cX8M2vPYdpXwAm7yJcs6uoZZ5gf+0z5BJZdLs6WC0uRKcjsDkYCmpFancTW48eSSfM4/VJNhG9aQwgZxeLFCGeo3icRWsb3kAUV1+8hFw5hXarivzxMTr1FnrtPqq5Cl584YposEvVOkw2F65+6SU8vX8DdhPpdQNojQZMLM9LiGj16Ah2uxtGfwxHiRNs7OyKTPf+4xv4pV//FRwm07h566bo4mkQd3Pq5zBDY9CjztH50IjTi6dQlS42JTM9ZPf3cXlmBlG3XRb/VCmPptGEnUReAlx5ju4+foTZU4sYGgZY39gUiY7X74GiVNGq0m9ZkXyY6fmATCEyiRKsNg86GnWDtrK8LA/eQDAAq5NByiaZEDTZ3asraHQ6InHlhKyUz0t3tVIpwqjtYm7WCZfNhKA9gKCDWVg2rMcTKGs0cAVD4odhd5kBwfVKCScHKZQzRXicXoSiEdx59BAOD29eLhJ2KX6y+Qxa3TqaHVKUGrLw8vnXbPB+CsNq5Z/bMBlJkhsgEArC6wji8Z2nIkExEOHe4wOyiUz2BNdf/hLiqTTSxbIQYAsswNv0yA4RCQdglG9PIpYOk5OT8mDY2txCKpHA6qlZuNxGHCeT6NZaYnIPhn3IlLMIhsLyfllQDgYGzE8uCsCkrwd6Fg3qlSqMdaBf7ohswm214pXnr+GnNz6BIxxE9ugYIadLaH0ffvIZ4skTaC1mIclG3F75N5vNBJPLhL3kMexmO66cOQelUZT777P7nyEyE0UqU0OnNYTX7Zbmis/pwJnQHFwwoFA6wcT0NIx2t/hy7AY9Ctk8bty8jRkGIZ89Rx0tTC4P7q09QbJYhMUTlEwsei+VahvnVi9haeEUDAYLzEaL5OjsHexJCC/XKE70FhcX5LrRSX9OnRqJyJPytbGU84sbWbXR/v/bB8ucxEkBdx/vyeTSbNTj7EJMpJMSoq3TodVsoViuSHZXgDJXPkC2EtjYPpJMPMrjbBaLxHjMTYUQ8NrQbyl4eusDpHfvI5tOIpvOyWaZ98DUZFi64Q5OfLVdxEJmkU9nW1acKF5k2yZY7RGYLPTdeqQYS6bS6HR7mJqaEln3xv6RCqPo98WrxvdBOFYw4MVe/AiliiL+I36oG13VK8VN1TNgyyiEfPxnPjfGxZz6haN8P/EHjiMLRpOLcUE2ig4YRwhIgTEq/p5NAjnJ4/XB9aNWlwkFC1j65T7Pwhvn9NHPN44jGEcSjHMS1cnZ2EvHz5PICB4DkW7yXifxsyXPKb4Prp2UNaZP4tBpFFkzKuUi/GGvSNAYmE40vMlqF488JWvZZA69Tht2pw2+QBB7O3sjyIhJpn0yeRWgipQFn4NanoWmq6PSsZR2xNRRCz5OsUbEz3EgumznR56/Z18n0RujAPNR7h5PxxdD1GViqNeL95AgBoPBKn51ohnVCHf1nPNZyyuhN1CPBVUqhETQ86YOIkee1ZHUk9cojxMLZx4fepBIQmV3n4WTkTnALD4kzqEvnjoqS6wOP7paO7R6yrZY+KixEfRIciou0kpp9hCioRZYlPjJGiFEUEgziJ/DzbxaiHFKrUaKqBM/LhgMcteL+iXss+Kf/uovIuj3iBSMczxGSOwfJvGvf++PUWkxeoLFkVqUq6igkcxZEjNGNFIZKGtEuj0+Tyo5VJ39kTgp72c4hF6jlT2Q02HEmdVlvPTCZai2YLVglHD7UbH4bG37a0rX/z8/7QtrJl+HESb1WlbAGN3WAO1KCfnUJiZmPejXM5LbWs+XoCVUqlyUAmt7dx+rV16EyRtEvVxGJpnAxFQEnW4b9VoLpSIVMm4BCMX3dlFvtfCt3/hPcO/TW7j30QfwuizwuK1oNzgB1qGvt6LcbeDU2UX4nU7UcgV43B4pwj1um4CrrG4PtDY3HOEp2OxuKbLKqUPc++wDTEZ9GPTbmD+9isP9XfH+18ptmf54fSH85E//HP1mGW+8fg2BuQn82z98CwbjEE6jCY1KE1ubSRzsZ+H1xZAtFeEOu9DuK5iMBoTCWqwWYff5EQlNI+oLoJhMoJjJwulyY+XUCo6OjqHU2CBixjWvazNqrQYuvPQaGjnSdVvY336CQa8Nm92AC+fP4uOP70JjceE7v/GPcLy/iQe3HsIfncbF519As5gX6Xcml8filcuw+6PIHJ0gt7eBlQUvtF473vvdH2DY7GFzf0PAj89duYS5xXlUagUEJmj9qsFm8yN9nEZHa8Klr3wFh+t3sXxuEc18Hun9Izy88xheXxiVagvFfBrLywsoKy1cfPVN+EIxHNx+D16vHrc+vIP9/aTKcXDYkC/mpEERDUcRibjQ7lbQ6JCXocNx6gTf+SffQ7/RxNbTNbRIINbpUaoqSGdyqFWq+Mabb8Ab8OIomcRhPIl4Iil7Q9LBPV6j+N2tBuYPm2VySNuHxWLH4zWCWGwIhicQnV3A0VES92/cx2uvvY5qu4CZmWncvXFHJONf+7VvIjDpQ7uioFttoBzPiJVFa7PDHQ5C225h/cOfIRrzo9ltA3oLjuJpnFDyqbTgstvhdftRV6qYmgtjYioAs0GH+7fvQ6czY2t3T6AzPrcXnkAQ2+kMEoqCKqu0dk8YJkqriz4VbjbWYoCb0UelogwaODzotbgO6BDyeaE581psODUxCaXawvYWsft2eAMelCp55PZyMIBgFh2MDgsWzizKOLrTKiMQskl+XS6pILVbhsvuRGjKjevfuAarmwJNLY7jaWxv76Hfs2DjYRzdRk+oSte/dgXNfhmHB0cSHn763ArC0TBaPUqqVD9F4jAtsk2l1ESlVMJzL1+Aw21D4ugYpZMiFmdnsHJ2AR36dzQDNKsNvPuDW9h+nBTPhNoU00sotVGjFekAH37Ux1JrzC6r0WrA3OIsEokUjuNJmQIyd2h6bhKzqwFode2RZ8EmgbB8EDQbDZFMMNS9Uqhjf+sIH779CSwaA04vzKHdKAvph4vuxMQEksd7+M43vopf+KXvweB2oJTdwMHaQyycvQy7041yKgmHzysBopSjNutFIePxYrSZHFh7si/IWn8gIrjWXKmAz27dQKMxwMzsGfHfXLy8hL6hK/psdldKqRSev3IJboddfGTs9nJyND0/j9//3f8TVj1zDT00zcHlcEjMxMTyAlL7W8imi+jbvEh1e8jnS2gqVSxORfHaK9fxs9u3JDi2U+/Cpjdj9dJZbJSO0abEhg88munbQzg9LqF98mbMPnmKf/rtN6EZdrCbzGO3UEVFr0Nj0JP4ClIc48kEZmemBZzwmB27Qg7hSFhyaEhIJUo77PciFDahVC/hONnA7Nw8VlYX4fN6pFuXOmF+lRMWi02MsPTF2Cw06OvR7PVlMsnrigvDkB2IYQu7uzuySYkE/FiZXMLm0yMEJqbgm/Kh2Vcx6JlUVhYc6r6Pjw+w8fAp9H2SPKcEhEOvBDO9uMFsd/sUsSBbjENpVnCwdwKb1YGp6SDcHnYE6Y2xw+32SJNBWis9xj80JM6EmN4Lq2dwtH+AXquFZqOGYiUnQaepAkNG/SJlOTxMiR9RrzFgd29PlUbqAY/DKU2L5TMr4pl99OgevB477DYzeu0u5qNTiAQDWNtdg9nngJmT44Ee1TwLrz46tTocJjOCsQnovDahXerbgKGpQ3o3g/loBKXMEdz+IGKry9ja2YS+3cbK/Cz+8Pvfh83mwvVXXsPtx49Fv27VaWQCce3aZbi9bnS6Wjx9ugGrVYehqYeN7V185+e/h+PMCda2H8HtssJjdSLkDsHQ7KOdKzHsAj36ehUFbo8XepMe5XpZNod+uwc+m0/Q+iaPD4lKHV2NEVNTi1hdvQwzGxQgYEbN9fuiV6XdaeMkncb+wQESJyl89Y2vIOz1q93ycbt7LBn8h6zwvihTFKXZOIFdHFKjKdYQtUYPT3cS2Ivn0Ohy6s6euApjoKeXviPxLXV7AhC6fOGU+K13D5NIF8ritWDOF0EvHqcbkaBHsPvHySMcrj3Ee3/0eygkj8XjJVAQ+s46LZj0Q7gdRrz6xkX85n/2m7h9cwcHihtVjRctGDHsq1AOrsFsQIxmO7Lh5v9dvXoO50/PodNs4uQkh72jE5lccn/OvCNupDlhVA/D51M71ec3yttjETIquyUuQQq80VeMN8Dy5ZzAjaigI6CLbKJHHkD6FmU6KPYGTnnV4lLWsi/8eQw+YROHniJ6MOjH4GZffQ1m/3EazOmUOk0cF0rjQpTvnkWmZN5S5kagCiEwIgEdSgFIcEm325ZoGAkc73YRP9wF+lU4bTbkqQaIBeDyOkX6SFhZD1S0uEBNRCKeRKNWEw/54sI8Nne2pXgg3ZKEz2dAG/o1/xLJczTRG8k6x2HuamEH8d8yk49HmL43+iA5BSEwRGIsRKrH/1alkTJlZ8FO2iCjXmTaNyakqufQSLiU3iCgHK2WygO9SqPl/8tJGhUso7gSHpt+p4FOi00qFkX8d7Ww5+swPopKDnr/+J4oj6Olo8+JjngLh2j3CBkimVsDk8WEmZmwKJvs7hg0phCgt4tPSqbGoyw9yk5VKCrlrWrBpfocRzAffi5VAJS9jkgo9PlxUqhmVIr7U4pYQkz4/S1GDVZmgviV7/28BC+PRaU8TjfuPsa/+/6PJNKEF6fwQtUXlskcmzps8vgofW+3RYrOY8tnj2QasMHAZodc2czz1YlkmZ4rTkM5CZW1gQHQYT++/eYb4jfkHTeeFP5Nu1lSkoqteCh2D4XRQ263mhM6nvbJSLmP4kkcdz/+AOfOn4UvGkPmYAc7t97GmYsT8K3Mop3LAZWa7Lsa1TKMRv78OlTrtAxp8fTxBobDLlbPLaNBkEWTICKee8JcHAgEfeLvgtkG/8wyfvhvfgftegkYNsV6QMidw+rF/Pwi9FY95lZnMX9qQXzhfOYyGmT91qcS09HT2eAIT8Nm9ggu36BTBIby5PY9VIsZBEIBJHb3YdIbUas1kEqncf0rbyA2N43DrQ2Us3FU6kXsZk5gYoPN6sTsRESe9X/+w8+wuPoldLR6vPfTtxGaCEOpV3Du9BIO9nZwevUsLr30EtYe38Xq/CQyu4SptJDPVfH2jz/CxUvPibza7yf0R43hsjldMsVt1xWcZJKgJdWs6UGnH8LjCeHmnUcIzkzgP/qv/wuBzKQOEhINcerCRXQyJbhmF1BIpaC3OuGJLaKez6OnJOAMOvD0Jx8JAGdj+ykO9hMSu3Xh7BLOnZ4Xkn08kYbL7pb1vj004tK3fxUHT9cQtHRQPNmR/WCxoMAZWRSAYfFgA7VyGnpnDLHTXxIq6Xu//6+BZgYzM1N48HATO9sHsNsNuPLceYm7qVSrOHNmUc5nsdbFc6+/iQe374r84vrrr+CdP/y3cBmNKCptNIcGpBK0nTVhsWtx7vyqwJFI+SQH4f7aBrSgvLyLSCgsObNkARD80+kNR7YwjcAMtQZK0Y04f/kqzHoDDo5ScHusmJzwo93XY/cgjstffwG+iAv5/UN4IvPY//QmyokUhfZYfu115ONbArAJETo4GYLFYRXLUbtDb3lP4tjy6RKO9g4RjDhx8cppbK1voV7sIJ4m6LKKuakp1JoKmjodjkp1VHo6BCNRfPmVa2iVsth5uoPb6zuo6fUwOC2olavot9vSvG3V2Qwb4vlLV/D1589D89qvnBl6nSE8vPdU5GjUgHOjfbCXgF6hjVQnAZOnr6wgMBHD1vYujLo+pmMOKG1FyET1ShNWswnnL53GxExEMpYSh4dC4eLD9STVxMNbRzCBOngtzl5Zgt1txu72roRznj67CLfPBZPdLDcg8ezDrg57W3EJYidm+LWvXYVCuVg8jWa5LcVXcDoAjVULjW6A5GEOb/3RxyieNNWOnTxGdEJfYoA6YSfdPsWHkM6aBKjqdPAE3TDZjSgUC1haXoRW24bVoYHRyhgG5vaYpBJntVwsKjCbHNhZ35KsH3YWPS43piejaNfKONjakexDn8eFcqWM2bkFNGoNWeDNmr5kGk0uT6DfqaOUTSPk96JRqsPCTlarBlfIA5PVBL3FgPzeNo73TvDR+7fh9XgxOzsrY2HeZJ/e/AzlSgcWsx+//Gv/AYIxBypKHh/97DM5xv16HR67SaRp7Hgw9F3ncGBz/Smeu3oJdU67TGY5QqS11isVTK8uI5M8RqnUxhannKIP66FaKWB6IgKHTocbd+7AF57A/s4hliJTEmr+KJuAYgUMdp1IlUhvIUo+GAwhd5TCqXAM33ztZdy69SmS+SqS5TqaQyA8PQmtQSuesYP9Q6wsLeHevXvIFwowUTDe6yDocuHC6ipu336Aq1cvo1A5wc0nTxGZmMf05LT6ANbrsbm9gVavIWbfXLaEUMAPq6mP2ZkA0pkC7K4ougMdrGaGj5J62EK2cCy+nexJDblUHjOxCTSbdejMRqGJsVAhqevx/cfimZhbYGTDEI/uPsDK/Cq8Hh8sDoNsxmjk5aKk5+hNp8fu7rp4EDA0wW7zoEuiYSGPclmBwWiBz+8W0zKPEd8z5TtcvOhB0w36KOSyyDPXi7pzPzXsj1FrdGFz+UhBQDZfgMlgRqvaQL/Thc3OjZkGE7EwbC4HjFazbOy73Za8LjcpjJYwaQ2yOfNFvXAFPejxXLUHyCdJutVjbjqMYjaLdL4Kg9uD8FREokwKBxlcmlrFsFzG1EQAwfkFPDnYQ7ZYQLWQxXIsKp7CdqOFlnaIKqVDdgcWJibgdrpwks9ha2cbLU7KixVMTAbR0bWkK+fzh9HsVWB1akBJkr5vRrs2gJOZZvoh6u2KNGssVie6HS1K+Rrsdoc88NKpNC5cfA42pxc2lx++0By8vihMJmY/qV698Vzu36/dZBOsoRSxhh//6EeyGf3Od78rcjHZcqo1h/rxD1j4PeucjwoZburGeXYC22AINIYolGp4tLGLfIXSNY3IJ0XWxgkDi5CRN0hmUPyzZiAyzdXTC3C77VKoUE5MiezuXgJOqw1uhxXdRg3v/Okf4PY7f4Zhryqhx/QnUM7GNX4yGsTiwiSWFqNIZto4qPtQ1gfRZiC4TA2GgpFmZ5H7YG5au70BelL5DeC0GfH85XMIep1SfNB/ce/RJupKC/1RMcLJiBp0/TlVYjzhkb8bw1vGxQsnMWOJ5eiUqbJCFb4i/y1Yz3HY+8hnNmRGHwsT1eM29vg9g4pw8vYF75+EMbBg6/ZFZsZjzOPC+0uCjL8gjZRp5Kj4fAZG46ac309onyrghRMdyhh5jvjnbqeNVrsp9zULBkYZNStpcHxNtYM74JFpCQtHykJ7fZ0oCjh5ZUc4kz6RwpG+KL4DBn0TIMKoAv6sam4cYyI4WVRJnVJEfWFkI4WuXvXxcb3kJNzpckqhykPYUBril5aYiqEKwhF55jM/4Bi9qhb7ggUSOqp6T7FIYLHEKY1R1kwSEln4cbqnFvIySeN5Fk0t1SNdDLstdJmf2iUZm6+nFtxGs0r2HIewU7ZN8AHhc5TK9XqUZFHyahLfPAt3RiPNzk4IcGF27iKGBi/6GqMUTJx8yXGS3MAx4Gk0DdWp/06JqBS5o6LQ47JhOuoXH/TWfhyFWlNd1+VnYFaXKkPm8Qj6nPiFb76Bs6cXoRsdM3VaB3z82UN8/y/ew4AT0FEPioUap98svkkwX12Zx/UvXZXg+Xy+iMOjBFInaVRqClrtnuR9qTEWXC80cFjNiAT9iEYYX2OUrDwhoDYVzM9N4+zqihCZ/9bL3Og2pa9/2O/hz//4jwScRyDf9PyUZAITSgT6hXN5/PRHbyEadMlGu6UUsDLJuKoSZi6fF4pmj1C/4yMUcmn4A15YrXYhpjOjslZtIpfL4tz506gKL6CPmaXzWHu0hacP1wFmAy/OwB0J4vk3vo69+/dRzqVQrxYQDYfwcG0Nx8dpuO0emd67/E5Ep6JYvnQBVoddLC8TsRg8bocURzpHEMfxCu7fegi7RYvtjaeiIvr5X/slxA8Poe8NMRENQqmXBZ4zvbigTn/1OiR2N5A8iePJ0Q5sThuurp7H2ZUVtDs9PHqcwI/f/gz/1T//5/itf/HbiOdOYPeYEPU58eKlCxh2+kJynz41j52Nx9C2ewhSSpwr4MnaNi5feQm/9Vv/UpQV3E+8/tXXJDrFbjJJ/uTe4ZFQbIeNGiJ+K6Q3o9PjwfomLnz5Ot74xW/D4bYI00FJl1DPFRGYnhbSbafHqBETrL5pDJtZdBtpnOzuo3CcRKNeQ7ncQI1gurAPBl0Pl66/IBnO/PnJ9+h1NAiuPA9HYBp7N96F3dSAO+jBxtM99HUBnHv5DbTy++iWj2Cy+NDWhODwzyH+5CYqR4/gCzkwtDrw3k8+QDGfxez8tAwo0ukMZqaiMOm1aHcHcE/OY2F+Abc/+gD+yCRqmQLaBDgZhgjMTWF3ew8/+eF7+Ma3voGlpTk8efQIifix5PNlimWBm1lterm+2LDwe+zqICGeEA8ec33PrJ5CIBAQNgijENrtFowWG+YX5pE+PoRGp8XcxVUElqZwtL6D4tYx9vaPceWla+jWC9ja2II/PIOT44RENCiVmgwnuFbRdubyumRNoJy5S8uUhY0djWRmJw5PcP/BBiIzE5ifmUI2eSx7mvkLl+CKRKC1WGEY6KB069jZeCok4J892UEFGniCPnKoUCuVkcuWUc7XoOlrcGp2Ct999So0v/nPvjnc3jjEoKeDQadHsVjAcSKDHs3jOjMcNjPOX17EpRcu4uAoI4hWXb8Pv8cId8SMrqGPTr8nIJjF+Rn0ehp8+M5NWCmlPD8jY/ftzRR21zMwDjk104jmlT9Aq9OE32+H22sXPDULPy6nfJAx7+04foJBj1M4H4IhJ1qdGvRDLYwaGjHd8E+50Df2JZvoyYM9/Oz9B2hWqWPVQDugzFOL+cVZpBJJWKnNpnHXbZOuV/I4K9Myf9CLcNSLRrMqBnq9uQdvkPlW3Ig60Ki14LM5UE6XUCm0EPBHRe9N6Q9H7fQNOhxGtJslOB1mDFoalLIl6QJdvnIV165dk++b2DtEIDiJfCaOleUJhKa9MGva2HqyhWK+Lnkk0fk5mHxuDFpVCT82as14fHcD9UIV4TC9SRaJRaCnixcUNcKXzl+CP+KVn6s7HGDv8BD7uzuwGQzwWSwSXWEn+Wd7W/xh1HKze8pGs93tgcWkRbmYk2PCm6neN+NpsSzZLDqlCY2uj1ThBNORGDafbMLnCwvU5czCHCLBMD55uomHBzuweW2w+u1o95hPU4dZb0KjUMVMeA4htx+Vch6TE9N4/2efILa4gAG9dyw6FUU0+czCe+edD7C0vAKjhjSlNbz+4jUEXFa8/85P8b1f/seIZ1P4dz9+B9PzywJaoYTIZDPD7DDCF3aKjOUkmUGzXofTCrjdRFxX4HJN4979ddgkbzKK8ERUACrMNWwrVWxubIwymoxQGj30B2ZMTkwh6PchcZSAopQwNRuB0+lEtVjDxfNXROqaTMZRV0pS8B4cHsHnD6FcaSCVSgtNUseuYRciOaKHp9Prw+1zSLSJxaKXDB1mSdKkzTBk5vGY9BrZ2LA7y69pKAoSpLZa7LK550OnXK1BqTRhM1jUjcDqEsrVokiiiPolFZDAAbuTodoqSU/DAGZu5PSAy+tAXzPAsKeBUlJQL1TgsOkQ5QTzJIlCQUFfa4UvEhRptqE/xIp/DoNSHd5QEJ/eu4ftw0PMLc6JJFdDSEXqBJM+PyrNGjyRkMCF2MXaOjjAdiKOaGwKpUxZZLykBxPhrzcbUWhWoLdQhtSHkqsCDS38gSC6OhJdw3DZjHBbnUgm8tjdSaGnMWD17Gl54JndPjh9MVitHkxFp2DQMaTZBYfDPfKqjLL1BBn3l7c1qnRK3YveuXMHDx8+wte+/qb4R9QN+z9ovfesya5SEgmW6YuZu67Q06Ti25mhSW8OEfSUSNZaHRTLdUFU50tNaXKwmWUzk1JnkA1Ii5j6EXCCk4Ir55eFbMa1i9Pqzf1jZPNleD0eXDkzD027hCc330Y58RA6jSq1VDf4WoHasBlCz0xD6aEy8MI09zy6ZmbGdWXTxoZDKOiFkXCJkT8vW6wgmS1KJ5U+SpNOCyNhJZQ3EtM/Oj1jiac68FEnR3Iq+LtWhYPInGck5RwftHERr/6uFspjPxknauPzyQMrdMTR+ZWiT/x/LE7Uqd8Y9jL+t2eF38j3Rmn5iNsIpaZAURTxhVBmKDPZ0UZ+XPgJvVKkjmqRIu9LS5m9ShLlh2QRDlgEEnjBzmxLlXuOijsGCBMBXipk5L4JRMPQGzXi+eP6Mugz888ksSnpDMOUqyKh9Lo9yGULAiATMulgINcFC1XJQOyQ7jnyq0pswsgbqYVMPgil4nS0XKpIdiKL3GpNQb3G4osvzJgL+uT4vOTUTtpqcg5k6jk61Oo0VjoY4wGo/KfeaILb64fB7GIlKH8nhFV5J4xMUe0CQmhl07bTRFOpoNNmnBSbWOqI22jSw0YPn5CCCbYgwZQSUqd48Yp5NqWK0uhgU5iZfWxwh0n/y1UwPXsRQy3XxHEeI5UZ44KPP4wqseS9NZa20htrs1nVBoBWi3OnFvEL33hFOvqf3nmIH+pA0OoAACAASURBVLz9IZRGW75GYEIMddcDAY8dr7/8Eq5eOieS/vGqxN95ady8u44//Yt3oWW0hQFCpSachMU64TV+rxtXLp5FJOxXPXyjD8qpK7UaiqWq/OLzm0AyFjfhoF/eF6fGeoKKSGHlBJ9URZMKV1GTCP+WH3JvaFCrMpuyhGouhbuffoJOq4Erz1/CwsqMSDANAy20vQH2tp+iUcnBbiYnoYaFuRi8QSdMbhc2n2yhkCqIxSIQcqNSKyEyOQOXz49moypS3mK2gEI+K7mUvnBUmn57G4eoFitIn6RQVaqYnpvH/OKKxBZRQs1mitlqlPghORdaPcqEXhwdQWPUYW5pDk6PU9anVq0Ki8GAbrsjAA6j0Yn9wyPYrDq5Z0zOANyhID5+9x14nU4pEtmYZ4xAOp1Fu9mC2+PERIyciDrubD2E1a7HmfkV+F30qp9CMtXCvZuPZB9w+vIl/M//0/8mE9HTK1PotSqIBHzieX3x1etweBy4c+OmFDavv/Jl1KpFAV81Gj3sH6QkqufStSuITU3j0/ffxeryAqxWJzY3d7G18RAr8xNwOyw4PNqHxxtAVWnBMzuFq29cR5mqrmxZgG70z+ssOpESGg1OdDV26MxatEtJGB0OHG9uop7PSs72/YdriITDyKaSWD1/GldffhF9gx7FxAm6pTxMNj+ci+eQWmfRWkB4aR4n8RQ2Hm5jqDfh8ivXYDd2oBTKKFX0CJ96AUcPb6Ob28OgV4FvahLtoQ73b92V/b/RoMHRUVxkq/T6sjlE2irtHuQo+KNRGE0ebHxyW7IAB3oqEHR48HhTvJ+nVxdht1vEF82GV65Uwc5OXDgQXq9bCKe1SknOL4nAlIiTdnpqmYU8pKETDAZQKhVllfP4AlhYWpThV2A+DO9EBH/8r/4ILo0FkZlZ1Op5zC1EpdHBvFelWkYqFZdaRdPTCqyFkWcMa2fsWCwWlGGB2cRrcwClqiCVrqA7NCOdTwtp2Gy0wWC0SX4yb1a7ixm4EEZDlVEo+RKKvSEUUkDpEWzX0Wtpkc1UUMiWVCxUV4P5YBiaN3/zuWGtqqDLzn+mhFK+Kmh5du84nl5cimDp1BSq1RZu31hDIVWGpteHx23C1eun4Io4JHySY3ZOvz547xOkDopw+iy4eG0ZSruBfK6CYVcrgdz9phbtJsf2XQzop4u4YLPrEQz54HA5BJefOEoLES4Q4MGA0CG5iB0dHCLiCyNGeMRCGI6gFV3tEI1aE++/cwPJeE7iIdpKF/12X4ytb3z1Zfz0/U/QErQz5TU9FVNt5uanC5eDMQhmMQGfu7CMg9Q2eujKz+8PRWC1m6AddNDIKwjZI9D0tSIbTBxnUCs3ZBNjNWtw9eoZaPQD7O0kcbAVRyQQxpvf/AoMRuDJ3U1MTJzDt379P8StD34CY7cMj5MnTgutSY+eVose4RQ+H/wTE2KMzR3vwuMO4GAziTsfPxCPYTgWRXA6CoO+g+31p1KEcLHjx0QkJAHsRpcVuUwWbaUNXZedToZvu8Wnwg3KwullVPI5dLpDGJijQxldqQal0UWl0kB1oEd2OBCAToQyUKcJiXIa69s7cNs8iHljSCaSOH9mEdPTE/joxh083NhGIBZBHU1o7BrU2w1USmU4zTbYTR6Y9HbEgmF5QJ5kM3AH/FA6TbmgKdHw+0NCiH3rrZ9gYeG05FKdxA8xFXbDaepj2NHi137tN/DJ3Zu4vbmDZmsgGXhWlw2+sBcmmxp4TA8OX/ckeQKnzYT+oCUBsPVmH/H4iWC7Q4EgFpdOCUWu0yqgrdBrSY8okK/QMM4NigWhUFiVDCkV6E2KXKNOWxgWowdTkzNy422ub8LndeIofiCdY5r/LWYH9HoL9FqT3KzZbE78npRacfphdxqRyafgtFtFYkBaqc3pQSgSRrGQkWKUUxbGqbRIeCJh16HKV1uNNtLJLI4OT+RejYSj8PsYoFoRAAK3r/lcQYiqHo8LWinynAKPYZfJz7w/m0Ul6Gn0qJcU8YMOOqTi9aDVd6TAyKaK0A6t4mF0+Kw4yR2LhDi+EUc+XxV8sdfjRigaRGw6inqtCCuz4bp96PpDybDM5gqyGSvSd9qqw25zQdvWoFKoyIPFHfLDF/HjyeYahsOOhLrrWkCj3MLs4gJii9MoFLJopAtCq211+7B6/bBPhBCdmUYsPIWZ6VU4HVEhpZLqyuMrvgA7J35fnNb9vztQxjJEQi8+/tkn0uz6yldek8JqPOj7e82x+mvtq5h/N8DTrTgO2JxqdxAO+XBmZQY+l1XiMfhBSSEprXy4MZeM2Xf7hwkBUkTDAdkkclLADSG9dd3eUDbtXpdDMqyOk3msbR3I9x9o9ZIZdHl1Dg5dE3uPf4pGbh2NSg2pZFrk3+VSXZ4RrAFZNJLg9sov/GPY5i4BVg/63b5McHkNzsYi4jWM+D3iIzxMZnHz3lMUqk1VLjhOPRMpHKd7LEx6QnAeFw6jsL1nsJTxCRWS5ueDQPVYsLgbec1UzPVI+slCQoiV6vRNCjAWW6Ov/7zwG5MGP5/6jQvAsfRTPMujMHdOVMWLNmB2XFM8o5x6qZOv0aRy7IkbFTuUZo5QMLLxHheUfP+qp5A/v+oXVH1+lH0yXFpBv6kAXQXVchblahlevw9Orx0drls9Tgw5wesLxIwyuOPkiTR1SFRmYaIWfmrxwsBvTvnYuKTxnw0RmWyJj1WNAeF6QVuF1WqSRg1je1jYkcqXzRTVSaxkG6rHi9cgp4Jq/IZKtORwSyAuzwatY9+lOPPUIm8whNlmgycQkaghOS6jybFkNsrBYYHC6WZTsu56bZL+KAnme6ZXcBTlYDXL+1azAo3oDUksdsBstkEzYE7ZhnTSCY2hBNliNcpGDlo7HM4ZDHSWZ3RMOSKcnI+mo/T4SvNsFNXAn5fTNubJlstlOecepw3PXzqD5y6fh93pwB/+2du482BNpLYi8tRrMTMZwisvXMKF1RUJSOfHyFL3rMFBYBuz+OYWZhEJewX0xeKNx5/xB4SL2EzEUXz+8cxGN05M4LEdSZUFUiMF5uh4PhMyfKHM+zz95a+1Qn3xk3gN8JzzePE5cry/hWY1jX63KZFebBzPrczBoNHi/vsfo9uoY2FxEon4HpRCRQiK/qAVdpdBztXW2o4wDdgk9Ye8cHqssNt9EsHF6KNmowiHyynHoy6Fbgk+n1+ghGyiWmz8fAuqxSKSR8cic2YjoFJXxOpicdhw5+YNiYqgx53PXzaZWABbbAz6NsLj8Qs8iQ3ycqGIbCoj01KPxy5r6UBnQzyeRKdew/zsjChw7A4OD7qyJ2DjW0jjaCE2FUStW0cw4EbEG5Si1WjxwuZbgicwj5uffoTVi8vCj/iz3/8+JmNBDA1NWB2qnHd1eRkerxM6xlL1tTBDj42791Ep5nHlxWvY2TvESaYg19nFyy/iZH8fobAbbrdfyJ65wjEqRdpVgtjdWofbZoPL6cZ+MgO9L4Arr11HV6nh4PFTNCsNaeqEYxFEYlQjOWFx0C+jgz0UQ7/fQe5wC8N2A0d7CeSLFWi6ai5sbGEOeosDW/eewmvRyaS20OrD63ND12/AF42iXCxh0GgglclCazTK/tHhpDTbgCFppr0BWpUslHpB1u12j+qCtuxbSSNOJk/EtsH7iU0vqhBIkebApE0VXaYEI4xw+NwyUOjW6zLFrbb76BNmxhzoRBZbT3elYXf15ReQPD7C9OQEjo8S2NvZl8K/UqkgHImIQmAyFkG31cCg20Mg4JfnbkOpSa54IByQYcvcpVMw2Iy4/e5dFFJF9DtNnD+3gn5PkQKdBHyXxwqzkUK2PhpFhtm3haBqtTsQisVgt1qE1j/oqIMTRl5kClXUml34Qx4UqgrabQ2iE5PoKDXkk/R5ViUii/nMVc0QuVYbSq8PHWmmDov4GLPJCpQKm5U6WYM4yNJpjNCsvhYdGvVmMQDWSg0YtGapSvng8QbcOH1uEt1eB/fv7qJcaMKo0cPvdWF1NQadaYh8qYhwLIyVM/PY2dnBvTtrGPb1IDDQF3ZjoBnAx6rWH8TNnz1EfL2CbqMvuH2bxwJP2IXZ+TBmpyOi6c2elJE5KclGNRjyw2DSivfOareoUrChFs1aE9eevwBv2IG+doD93ST+/E/feybB6DQ6QFeDpYVZLK3M4KMPP0W70cegM5SutIbhqQx87rRh1mnhJHreCHzzzVfEL3X/4SYeru1iemkCZ67NwRsxqSPatg1KrkHrIAq5ChplBdMMCdd0cfHiMk7yWeiMXvz4T97HxdUV/Ny3X8XGxhq2nqTxla/9Cl78+e/g8a0PkT9aR8RnlYfJyXEc0+dWEFucQr9bh82sg9Kso1GtILF/jEquhffeuYGAmwXLIl78+pfgDJiw83gNxzsJWDg5Yz6TUkO3qSA2GUV/wO57RzYm3BQFIhHxBnBU7fK5kEslpWjgxAVGHSplQgRKMFisOGk0cVjMwWOzYjESxvxUBOtHO/jg9m3YHT6EmF/EwHK3DcSAbm5u4PAwi5/7hV/E2uET7Bfi6BlUCV05X0QoEEMkNAWl2oSitGSSQZpoZCIs1xVR29FoSCItbty8j8RxAfV6E2aTTjJknFYtAt4Azqys4ugkgXoXePJkBy6HG6uXT8Hutclmkdl4xRxD7Nk5Zud+IJ0grW6AekNBQ2lBM9RicnIaoSBfm7Khqkz8uDuhbISdMEUZwmK2Y+XUspjua0oeLj99OB3oBl54nZPw+QPyEG4z+XXQlwy5fLGEcqksMiifNyAEXJuVE7c+DDqzhGcz1JgQokq1gHqthOcuXZbuWSqbly43PYTMduSGrtlm9oxeujqcjNKrcrgTx/FhWiBJpOCyWIxORHFycizTTBaKx4mE3G+xWFj8uMVyWu41Fn2xiWlYrA4Y9cx+TEPX08PCDVefHaIeWu0qfF4vkvspJPczmJ1ZgM6qxdDGaIoKHt54CPPAAo/NhUG7D73FguWzK0hl41iajaKaSGDY7iIYjko0hoaZPUEPNFZOGfQCxWEWojcUhc5q4tAU5VIBHYZnVyuYDEWhHTJXixLXCD756AbQGkXLLE3BOxeD0xfAqZVzmI4to5hWUCs1EY5GYLMzssUhIBMVd/5X72FYd0gNwCD0cgU/eOttfOfnvwWv0/Y51W48+ftrQg7+6lf9Kz5jOJQNxMc31pCvcZPBxpIek2EfluZicNhM8t74IMzmSuJponSTb69UqaPRaIvUnNIt7uXZ3ea9QDJlkWuYzY5avY3N3bhcdwKP0GoxOxXG8xeWYdUN8fHbP8CTz95Fq5qVqRMbGoQntdqkJLKB1hefZ/TUZSQ7TrSGDpFmsnThmIch2R6HA2GfWzZApVod6XwBLW4SpfBTiyZe3+KBYuFHTL9I7WT2NpIVqjLBZ1EDAoVR6Z38NZ7q/WVipDq54/eV7zUieqrTvjEAYxTOPqZ9jgo6gbOMijLx3o3Kf8mRGwe5j2Sj49qTr0U4C5stlBBSFUCg2Hhi/EyCOvIYSnTCs+vu8/c3llGyAJbg+D7zdPvyPdtKHW2lDKWWR6WUlx+fTRc2FXl+2dSkCsVut8LtcYmculgoi+qE8RAs1DlEo1+TVEAWLvzeapC2OgUVeRoljAY9PD4XbE41bL0uIIaaZOwxFoJfw+/JaRF/NhXCopV/l+D6EYRHb1B9f+MCWgrCEahnrODlxIoFoMXhhsHEwo8FlUM8fwT/yLXE78lj0WEubBsDyj07bYlxIPWbdE76+Lk/YOFN0BRJgP2hFUONVeAmnLQVs0fodary7GHzhNApt9cDqyMInT6Iodb6bFIpxfAIS0p55diEx/uEz2zVA6hmEMrfCU1FIw2VqxfPYXl+Bjdu3cHT7QNpqlDGbzGb8NzVCzi9OA2HySjTe36+OsH/HIG6sbGL2/fu45VXriMS8sm1JM2E0Xo29gP+pb7W6A//Xj/k2UIznnhL4+ELUKpnk/C/5aLF888cslTyGMTgxPeP4LBo4PfpZZNbK2bUhuxgAIfLj6O1dXRbddgceiHWxneOpbGgNLN4+fUXUM0UpDFIu0W12YY36MeZ84s4eLqDo920EIQb7RLmz67CqB2qLAUN46OcKBTzIq39f5h7ryfJEvPK76T33tvKyvKmq72bHj+DGQwGBLAzILlacndjpQeFFCEpQnqRGNKT9LChCP0HklYhilwsuEtwSYDwY9u76nJd3mVWeu/vvekU33czexogsVyExJVqYiK6q8tk3rx572fO+Z0uxdMY9ejye6aNVpsamRAGUKHZ6PDG8Ms7t/HqBx+i0xChs3lgdTnRE1vIpRIoZDMctE5yXhpcksLhyaNHvN0Nh3wcB9JsiigUayx3no7HkclmuIC3WV148vQZkyw7BG3qt2Gy6pBIJXD5wjmEvX4MKZIEQzRaA0RnriEaW0CpVYRSo8Cf/8mfIXt0AoW2C1fExnAPr9nG3tGhTotLr70Js8GBgwfreL7+BJdunmPrz8b6Nkujo74YaqUqDCYV3P4gdHobItNTEIUWTvd3oVX04DDquIkplMpIl8pwR0O49eF7qJbzOF3bRuakgGPymflcPMyYiMdgdLpQqVK+3zzsdh1a+RQvBugt2qzU0ajUsLO7D19gEltr+3BaaOAixyjc+totdNtFdJoNvtFKUodtRrVqG/UaUZuHuHBhmW1PSklEXeigUq+xRJGab6JUUh8gCSLHEpAHz2yxsUeX2BXUfF64cgnoNrC/fQRnIIBXvvkWXztoaNwT2ugplLBHJtHuiDjaOcTe1hFmZ6dx9c2LaHXa0HdF3Pnlp6ysIioovefp3pRMpeH1BZgy3hMlpvuS/7xeb7GyhRYt/rAX09fmYXZbkdnLoN/s43R7Bwa9EtHJEDQGAw9oKQ95KHV48Ea+OyORVvNlFKstlo5a9Ab43W6GsVQbLRisDo5mqFQreO391/ia0yw1cXxwgkySBhok/Vag3O3h0eEh8rRkqLWYykqMDbPdQtMf5FNFlNJFnF9cxq3rl7G5to6D4zQU578eHTarIjd9fYGCPwk40ePJ2NzCBCYmfXjwYBWFXIslVGQE7vcEfPD+dRwfn+DsLINLVy/C4bXg9p07TC6kIHJKsLeyN0eDhcVpuJ1ebK4d4ou/XoNYI3mGCrFFL5wBCwcwn+weY/3ZHofTkuyQpppEbWq3CU6ig1LZhdtlh9flgs/nQWTSC7NdB6HbxfrTbaw/3WODrZFyBVUKtOstLM7PIhR1I5NJQUVa2KKE48MslEYTJA1JmLqgyHqbRoU3r15CxO9mj5nJ6sKPf/EpeoMuQnN+RJb9cPst6BYFFI+ouTCgVCSwTRYxvxcBrx2hiJchFd/5vX+MB5/egdtuZmPq0yfrsOq8CAWncfnWLZSKp0CvhmazitUnOyifleEO+vHBH3wHkWk3oJKw9fAxh4JmjxOw2tzYPUyiWREoUQhvfOdrMNvo+TVQzVXQKOYYL0yWslqlBr/XB53NgL6ix3K/WqnEHjWPxwexI7E+vlgswGK0wupy8QlCGyShI6EhCdjJZtEaDBGw2TEXDDC6vSq2sHZ8Ar3DjZO9BJxGGUQSjYeRKWTwaOMQodgcamIVhVYBkZkw++GSp6eo1xtwOl3IZyqoFQWmN9KGjuIaHHY7h8ReOL/IxUm50kam0MDhwSma9Qr02j4cLj1PLwimQ36GSkNErSLi/MUVBCeDgFqB7a0dHG4fc3FjsZlhslIB5MBZ6gy9IeWi9Dm8MhgIcTFDJu9Wq8yFMVVO9Ls77Q4aDRFOuxf1WhUuL2UBkuSuCYdTptRZjAH43BN89/QGvFwE0w2CSlVqaouFIhKJI77AUQ6MxWyHQadnzb2Z5MK1CkctECDBbjUgFg6i3x2i1m4inUsjeXaE+cVpXvmT7pxW+3QsaNvncXk5LzKbKaKYI6lLgfOLwgEvTo8PEY1EcHSaYLnQ1MwUQwtS6SOm8Hq8bjg8bpl8ptajLynxyx9+CqvWCr/bw9Mrt9fC8rE6BR+3BexsHKJWbkKpVWBqZRJmpxaPv3iAKVcUYV8Qn39yB9JQhfjCLPyTPpgMFJKeQ78v8qaewAaZQoXzBXVmE1/o1QoFApEw2v0hmk2BGxgKqTbodCxtUPR6MFAkilovQ4qKDXSVKgTnZ6Ch/KZwGDcuvwa7xY/Pv3yMdl3AG7duYSIS4qJvxD55Ibf7u+qZF7ngJJsUe/jpZ7dx6fwSYhTuPC6m2MPzq2CYv+vn/j/5d7lZoQDYJsqNDsRBn3OhKACYYl5oCxD0OmE2GZi2SQ01FbHs42wLaLUlOAiDPYJTyKsEeQBE2718tc0ZoPlSlaMq7GYrel2Rc0qnJ4JwOaz4sz/+E/zsX38fYi3LjQKdz3qjhq/9DoeVt9EWixNKdwxNQwCiQi/nlinIES7LHSkygARkJJljVxsb/uRGhZW33JxRjqDcLJLXmLxZ9F4kmZq82KPYB/oZCtmjNvLtyWpNahro51JnK+fx8WdHGzeWF74geJL3Ud6s0ceLbRvJH0fePlnmKYNWSLpNGzRuHtlSOGomR5tEOTripd81GLBPj5o0atroMXB8C3Vm8gsgSy15qze2usmP78VmcUQ6lb9Wzvlj6Wevx0AqGhQJrTIGUouVAdRrhMIBHrDSsSkVi3JYOd07nS5kMlkuUul1kGE2I/qockSgpCKZgDLkqRsHlqtVsNmtLJXSGSm/UIlmg4aISibiqjRqDtJuNRo8bKS8ViLo0e9lWJVS+WLTJB+PNtM4OfWEgWvylo6ONYeDjyI1KD+UCledwQyTyQmlUo/eSM5LjR95h9jjR7mGxA2QJB5silIbQ3ShN6rZ50zFJsUu0GOFwoyhQsvbc3o9h/0OKuU0aFlm1KlYEWGxW2C2e9Ef2qCAZTSEGDdho8eroZzOESyOKaKj/+UTYDSEGG8IqfnTwaTXMs25LXTl85Ny1dTK0eZOw1RPp1GHV25cYromybJk+BTJd0WUKhSD44aWjsv4hBnZMOUz/+/4+A0dIH/6pQby1zfnf9eP/ZV/Hw3COh0BjWoFubMz/OInP8fH3/06DNoa+rU8KhmqNcp4urrOcJp/+p/+J0gf70Fq15FPZ7D6+BlvqoYDAa+9/RZyRwke3FJ2NB27ZxubuHjhHKsBCrkMQgEn6eTg8QXYy8fKDPKctjuwWB18fdBYzNBZTKhm8xCqFR4o6E0y9fb48AiLF86hP5QwfeU6UqkqDndSsHpC8IYjzFBoljPY33wItYIGvQNuXI0WEwqFEo72D3F+YYkbyY7Y5QK8mMvxeW4gH2JPgVK5wUARoqiT2o22L/V6DdeunOdro8thwdxMGNVqGflsDaGJRTgmJhGcncbm0zV88oO/5giXoVpAKBRCvVCG1+OC0WbliI/L19/A3Px5PLv/BTqtMgwGDR4+eIQ3338X5XQRdrsXeq0Sx4cH2Ns5xbU338fK9Tew8eguTnafYi4e5vgenWqIRr3EZPXFG9cxde08CqlTdHJl7G0fInF4xMMjytELBILsfaMlDm0fnVSPmXWcjWm1GLlOThwlUasK2N45QaPVQ6naYVLzzdcuIpM65gEORWjRlv/kNMGxMrSgIcDT7OwkIh4HBkIT+2dpZAolliRr9HpE4jFMxMJM8pZaHezvHXItQyHtJrsdibM83HYLfDYdtjZPYA9HcPlrN6EmhkVniMrJCdr1Cg5Oz2D1+TC9sszXIhpiZU5PIdTqGDYLvMVcfbzB4D0anNvNbnxx9xGmF5fYhkaWt06nxdCoYrGJUrGOVruKi9eX8NqHr0KlHqCUbWLn/gZUYg8GvQI9lcRbwdDsPHYpc1qkSDI1Dvb3OE/ZZLHC7vGiUC6jK3Q4C9nlcCEWj7EastUWOIs0Nh/DQGijXipDNVSiVKrgNJVEKBbCZw+fIUFB8N0B2lKfhyYGq4E9hHT9L+WbqGbLePPmdfzBt9+FttdAvSlAcf07c8PTwzOgq8ZQokksyWQG3FFPxL3sOchlSuhJNBUkL4GaQxEtRoJHSAhE/IhOhZEr5nB8koDQltAd9mC06HlSrNUNMDcXRiQ8xfEDP/7zuzh+noXHZcfy5UkU6nmoocfR9ilflSizid5obp8b+Xyecb0Ulk1vdMq2oDfi5HQIV28uQ21UcLNHpJ3kURGf/fIeF+gUwmgkmqdGg7n5SShUElS9Ps72sth4dgSFyc4ACrpRuY0GzAfcsCrVKKSz/IalTd87b92A3WZCodXC7e0N6DxGxCMBrH3+GEKB8NJgetJbr15Hv9vCpWsX8ckXX+AbH34T8agflWIBP//Jp9DrrIjHJvlG43VYsHd0AJ/fzQS2z35+lzcW88sL7KGMLoah0ipx56efYtLvR7OUR6VWhTscYRkF6ZP9E1FEYiGkzhLIpbM8SYzPz3F4d+EkgdPnu3zxnFqaBgw0JJWg0VDA+YAvLAQVIflXMpFFt6eAxkBT3BZevXEVVaGJnz9+imK1g2lvEEuz02iRjM9uRV2hxG4yicPDA/iIdCQAH//u7+H++gM82DvC+l4SkVgMU3NTMFvJS9HBWXIf9VYegtSC0FahnBIR803xJKnRrDBynpqt+NQc1ref85uzUGpB6vRh1FBIagjOoBZmJ80TlUglczg8zGBiYg7nVhYxVKvQ7Q/x6S8+h9TusGfI5XPC4rAim08z1pwGDAQfKmZriE3EOAeLMN5Cu4RWpwWRiiW9lmEpkqDCytIVbG6soy22WYYmCA1YjCq43E7YHV44bC6WSZIOPF/MwutzsH9FpaQGz4Zer4Ns9gwH+0lInQHTYCkc/PyFJcRnInj8+AkO9hOc2VQoUJCrinN3dEbZuzlAF6EwyXn1SCXyWH2wAb/bz++NjijC4nRwrEommYbNbITfaYWiJ2JyMob17W0YrDZY7Xb2QFAcRF8h4cr1q9BRzpSVkOVaPLr3DCdbCeiGZBpmbwAAIABJREFUGiaChWNBOceTCkXaxDAcjgrDITY212GyqjC1EMXzp1u4MnWBa4e7dx+i11PCFfbi0ttXMNB0kEnsUxWKflOAuq+ExeREqyOi1ZIgCYDRrIcn6kVXo0Kl3kEpV0Sv04Lb7WbITTAY4BtOK1fBoClw1EJwaQ72SARe/wTeeO09GNU2/OxnXyBfruPjj77DYcgc9/w3Rtn/7jJmXARRQV5ttRjKI/WoAVHDQkhkojAScVWQswvp2jPqXX6r+ui3/WKSHPO2aCwtZOAFkMqUsb59jGFXwq0b5+F2Uuh0F5VKjbdqZsohhAKZXI23ziQtInO6VkNVt1ylUeP36NkuDhNpDAdKTE9NYWU5Ah358bgJJ3qgCt/7P/8v/OhP/wSdWpElxKJEIdl9vrYSGIuw+FAYce2Dj6AOTWDI4AraSpCEmDbcGs5yo+0rkzI5N0/Jgboev5dvoLl8nj0s5G2lfDHyp0VCdJ4P8fjpDvtl6N/pvUDb9WwqzdNZv9/P9Sqh1+n8YAz9mALKgJdxoyXLEOkaTwMaGcQxEluOGi4q4mnz9bIfkCWn3O3JVfIYzy+DYuRMObmWlzdlYwkoQ0xG20LZJyIHBtvt9lEzCkiS7C8abwG5EeYGlvx3I/LJ6DFSAylLJxW83W+3a2jXS2g3iigXMpCEDl83QlEfqwqa9TorJdpNgd9L5IEj2RaHeQ/J0ycwjZOGVNRMU4D7+PGyFHakhXVTLqBWyT5giocROvSAjVCq9S8ANnRkSGpH5wt5TGj4QH9mCNG48WZJLZFKSY5Muk+5geaTm8Pi5aaXNps0gBXELixWytGyAwrtSA5LuYvydphzFXsShhRiL0p8z6IBdH9IMlvKIdayooKC1NVqKkaNDNEgmT39DMrsa7UoPJkIypRRbIPepEMwOomOqMOgb+LvowaFN3gk9WS6ypjmSc9ablbHTf940zfOleRzhImfMl2TIUsszaZXYRzIoOL0vwvzcXz0zXfgclGDOl4q0nVMHnjIQFD577/S6f2mtd6/60LzQgv60hf9bZ/7bS9WY9U1N+cS8tksrMYejJoyygebuP/lA47zmp6a5YDq7/7hx3yvPXq6xrFFtIna2dvhjLaDvSSrFeKxEFYuzDCdOnlWwGef3MM777wJtUpklkJPElj+l07l4Xa7YKdcab0KOqMJ7Z6E+etXoVVpkD86Qa/VgSschlitoV6pIpcvIDw9DS1ZJyJhjhU4oGWDAGRyVbS7CsyfW4ZC08fsuRkcbT6FWC/C57az569UKPCmhgbsuUyRSdoU/M1SaoUaeosdOpMFmVwW1XKTyaCffH6XwW9/+I8+Rr1Whtttw/S0Hw63Hfc++ZLlm4l8Ba++9z5C4RD+8vt/yVtHp8OAWDQCo9GItdUnfI0ib1pnoMTMpSt458NvoJ5IoFEoQGnQIjQ3hSe/uIv9jWMcnhwhEvIwkTxfbuOj3/9nuHzrGorZPdQrKdidNpzu76NdLEBNtHOlDsuXL8PoMmGoVSJzdAqvx4dquYqth0+x+vQZ3n3vfeSzOaQOT1Cv1djfNzUVRijqADQDluzSBu/zu49wlq3jg49+H36fCSazEp06xW5IcNlJ9ikiUyhgc3MDc1MzMNld/Nql93fhoCzXZAbP1p9jeeUcUtkM/D4vzp9bxqOHGzjc3YXVZsbs4jRsTiO8kRD8s0toJRIwazvY3jvDxMIlCh3mvGS2rEkS1h8+RK1cht1JElsbpi/Owebzc33VLtZg6NU585B4DrSJ7vVFaIcGpAtVqK0OLF65xv5VqVFjVQVH7YDC5suwuo2IzofZDjboqtCutFFOJKBXk3KPKNBVOD1u9qP2B+SjHsBst6GUyUKka56dKJ9RXrx1BwMm9RLYT2i2OOZubX0Tly8v88CVIln0Oi02n29h/zgBrdGC3VwWmbaIQlOEQq1BV9XnAHcaWnQ7IkrlNh//Vy5fw3/+D78FdTPF9ariwnuRIQX8tesShtT89SmUpoeFpTgy+exI5aBgOYlioEKXcPiSALXeALvdiPmlWbh8DiQzSZTKVXSapGttYHY5jkIpC4eDQh7NiE2cQ0cCHj/awbPbu/C63Lh0ZQ6HiWOcnOQwEFUIR+18M1dRUKrOwPpt9BQwag1M3dSptFx4uAIWXL41D6V6iHqlDUpDpCy9n/7oc3SlAcIRN67eWkE+n8H2s13Y3VY2rx5unsGit8Dqc/IWS0M/ryfBZ9BD31NgJjaNbC6LcrOE164vYW4hjvWjfawn08iLHX6uFq0K6edpnJtdQaNYgkISOZIgV86jLtTx2tWLiHptePz0MeLTc3jljTcgDbto53Ko5At49nwfSpUR+WQeGo0Ozw+S+G//+T/H6u2fsBn04PkWVFCzFl6n0TEhdXblPASpi821TVSrDfyz//K/gNhtoHqWZIiK0+tBrZBH4ugEmcQpAh4HzFYj6u0qZmfm+I1NTZJ3JopmIYN6uQJK/KY3ci5bAsgzN+xh/uIyDspFPFjbgF1ngGFIa+0mgtOTsHo8KFdKqDaqUPWBpZkFBMJhfPL4Cb7c3MJ+Kgefn0KyJ9BuVOAjiIlSwMHhKsM7hL4CZk0APoOPp3FenwdupwOVSh1VQYmffnYPhXKNMcHd7hB6jQYzcR8uXImhp2hBY1DhNJlHqSji2rUb3CjVqx102wM833qO8EQYt+/eZUO8Wq9g+bHT6WRvY7lY5wKAJjdADzabBhqITJw8yxVQp5DpPv082RNotqhZFjDsaaDuA9dursAdsDNV7Gg/BZXSxEVtq1OE1tiFwaBFtdxGLkfgl8vsudpa3+BQUZNJJtcxFObiOaxcimNnbwvpVAoGvRqhSIgJUuQ7oUzDaGQCTruPPXzHRwkUChW4PS5sP98jbIFcFHUBJZl9VT049AYO3rV7zJDQg9VpR73W4Bweaoam5mbRVRL5bAJGq47lnbVsF3/yL/6MBzSRySAm4yHeDtPxoDybdqeBjiTC5fGw3zKdOkGAhhmVMi7El9mLVyiXoKEpu9uMZk/A5vYGopNhrD96hFl/FA69FbU6TT5bLB2n3CsCwfSUQ+RqdUgs1RsCggixXEd8MgaT0wJxKKGQSaOUL8EXicEZjSIUmsaHX/sH0Grs+OGPfop2s43f/fi7CPr98gbpqzXKV0XSy2PxEWSCvnBUXo9qKZkqQjJbQoOTvHy83aPzhgovYUhREh0eIlGD5DCRQfy3rZD+/b/+1xg08oaIp9oCsvkSvF43e6/GiRMk4aTsIbE7RC5f5wKGpDJUUHudFty4ugiXU5aCUnORyZXZ8F6sNuByefDWq+cZsqAaIfep+f1Xf/yn+Mn3/iU6jSK6fdqsiNwAcfA3bWa0BiiVJrz58X8EjS8MNa1RlISQJ6onSUxp223E9csr3KAQbIS8o5Q5Sdvltc1jPNvYZgqu7DelAlfG+FMxXanWGIcvN0RysDn9XNpO0UCSfBYCeRN5qydDQOQIArn5khsZWQo6zuSTj6Ps6mS55Wj7R5JB7kVGzeCLoPIRCJS+bywX5Y3WyCcuN34vKl95m0e/86XHQPCXJvl99AaYzBQtMopRYE+fvKEkqaS89Rs3FfLJSs3c2J9Iv5+C3omoR34dGsYpBgKq1RxCUT/LG8mv12VJUVGODDBZmNpo0ps49oF9/LQ1o+3roM+eDxlqM+QGW6Z99nmza7VbYXM4GZPf7ZEEUwet0cRqCepk5Gw6GXTC/rfR+28cdUB/HW8ySUIqEz3H2zJ5w0s/i15rZk9Sn0RNdZe8KCSjVLM8cOyvJKky/09xORIVWAR5IS5BG71+B2qVBL1BycAWk8nC/r4BTOxjJyULSbXQl6BS9iB26tAbBkw0pGYyFPDgxs2b2NktQqn2o8/yY9r2UrumwoBAcRo5XYIlnvwak2yVBMty3iC9dvLnZLzNeNMs9380FKFIDbmZYwqpVgWrVotvf/AOLp2fhWK0UVS+dF3hxu/v8Trzt12RXv51f2Or+Guqh9FMYvRjCBYjQa3qY9gtonZIucg53L39EA/vPUQ8GsGVqyuYJG/faQrP17YZQEUEUFJYXbx2BT//+V3sbRwjEvLh/OVpePxOTExM48mTNVY3EFXb5rWjXiqSDwl6nRHbW/vo9SU4fHZMLs7A4HLAaHOidJzE2v17mJ+eQbcjoVqvweW0o1ypyioDUp7Ep/Dk8Ta+970fot0CaOv8X//Rf4W/+Kt/g2g0gjfefAMGqwW+WAxalRGDWgPbqw9QJ2puq43jkx2mU5PfkpQTQ60O4Zl53nBSQ0LbQBqq7u7t4eg4C7XCgtPjY7z99jUsLEZZpTEgPoXQ5roteZzB3MIyVDoTfvBXf4XXX78Fq0GHVqnIagga3GazJWwfJnFcLOHSzev46OPfRT2RRPJgB263Fz/6tz/Dk8er+O53f4d9dz/76c/h9wfxrd/5AEJXgtpmw/ytqyhlkmgVK9h4sAGxVuJhYk8UEZiK4/w776LZ7mDj3hcwaIDly5dgt9lxdpLE+r2nuH/nIQqFGkTKnjNpmQFy4+YK2kIDs7MzvLVP0aa31sRbH30b3V6LveI9YYhKOgOTgWTmSgjdFkrlGpav3cDhQQ6rXzxEfDqA+HQEf/nnf4H3v/MxjvZ3mB2iV6kRmTmH2z/7GboiDYrtHP/GETokQR+ICIc9bF0QYcDdO49x+eJFiI0Ky3DfeOdtZE5OMODokz4anQ57Dmdef5UzfPdv38fkzAS6YgXNYg5Wgw2JkwwsNie0RiukPlBtNFFvVHmAFIt6cbR/hJOjPK6+/gqic8TXUCN1lEAgEEYhm8fJzj4CPi9yVPfXGuyNv3z5PMO5iJxOdqKzswLSqRIEgRpAKy6/dgNK1RCbjx5yfmCt2kQ8PsWqm3I9D5fdxhJYk8OBrZ1d6LQmJCjAvdrCk71T8IxOCxgJykUMgEad5vDotweIhyfxn/3Bx7gQd6OeyUBx4xuTw76kxuFOghsOg0kDu9MEX9CNUrXIBvNWU2KDoNjqsfl1dmESsZkAhn1RnhIr+qjVGzg7zXOQudDs4I2vX0MiuwuvnwqlAep1IBSZwVGiiOOdU9iMZrg8DuSLRZRLNViNep7C5QoVSD0lFzJms439E7TJoWlzp95kCMHFawuw+4z8wq893UGj1MbFK3Msh6pViFZGvgYRDpsTfYnoPw2W3QxEMFCDwrXFgQAdSUHooqA3oF8nyAVNWPuYX56DQkE3YwmlVh2i0YBsqwpvyI3ZiQg0LSU0kgLZkyQ3um+/+zXsHm7jgw/fQNjrQHp/GwaTCbH5OcbpPlpdxdzMAnQaKpj0rBEmCcrDJxuITC3g6ttvIbm/htRpEicbWwwpmZ2ZZUNory8gGAvy1o+SuvNnWVhNZpgjXqx+8il2nzyHx+ZkHGziLIlbr1+Hy22E0KxSLYZisQZfdAK2YBimiB+ZxBFLtRrlCjdyJosRjVIVxSwFcYbwYPMZGl0RFpMRFK5Fkx2Hy4X9o0NoiaDW76Ml9aC12FCX+jgrVzDUG7F/csqaYpNSASfpmHsCa5y9PidWt1ZZT27QOxEPx+Cz29GoNTFkabECjQHw888fod6kXCKaiah5yj89GYDXQ7Q2DUuGy9UKVGoTopMxFIoFoK9FOpnF+vo6FlcWsLO7C7VGyYZhKkOjExGUy2XksnmWYhCAQKOhaXcPUpsCmYegl7xQLEOj1PIU3OnSY3Lah7N0HsVsl7Mno5NuLJ2f4o3eGW3hVp9jYWEJ2QLlXnaZxNmTVMhmCNVr44bdarVhf/8EpMUivTidh+1WE5euLkKhakMQqohNetHt0Z9F1r277B7k0yV0Gl34fCEYTDb2+pG8qlqrY+PZAeo12oBTJvGAQQH1UhYGowGVZgPzKwvIZfJI7h/DbXFienoOT59vYOXmRc6OESlmZS+Fzce7KJca0Fm00Fl1iE/FuEAcdvuIBgPY2lrnCxFJvSLBMMIRP4R+G/lyDlppiJA7hJ5agVQlh0q9wv7XyYkoNnefo5DNImRzI+Twc0NL/jui92UKRfjCEdx9+BD1dhs2mw0mrRE6SYlSKoNQ3A971AalgYZuEmwWB5QaC9RGB0L+adgNPiRPC3xN+Nq77yIUCHDByQj5UcXyolgaVzBjoodccsvF5wgnT98swz2GMsqcp/z0OfKXjUiotG3pUZFKESUDzsMib87fa0H21dORi6rRBkD+i/yPY2r++GnSVvXx5g5OkgWIfSq0FRzWvDI7gQuLYSa/jkPpqa1otAScnMn498WZOHsIm/UOTk5zSKYzePD5pzh6+gA9gUz2XUg98nQNWP5I0k01Dcy0Znzwj/4Q9licB3XkeaDsLgKANBttvunMTk1wcDK9DJLY5RschRTsHxyxR5HIgp2OyNd4LpyVanTp/T+iBLIXbiSr5EZt1MzJEJCRj4+3c1SCy0fjhadv1GSNPY4cI8DNLTVocqM3bgzpu18GvXCz2JPDt1+OeODGj5pGmtvSFnPUoPHPItAJb2dGDeG40SSvcbXKMAHaSNEXkW+LlC0csk2NAW8WqR+SJanj5yGrWAfsZaOmiBq2ZrOBRrWInkTYdIpUaPMmn8/dbo99xtTskIyowrEvWmhVBMJoc5NGz5+aSmrcKDSeN/wkZ2RPXg9er4uVEmqNAQMFUTJNUOnM0BC1lB/biGlKTRs32HLm3VdxG3Tc6ADLrwgNn8YyT3kDOzqTx34/3hQPuUZgyAz/XGr6iFxL94IR6bM/lBu/bhddqc1RFux97NSgUFD+GpFI9bA73FCoLRiqSH1BW1aJtz0EaFANJfS6bWjUIsw2HQ/oiBL6R//df4NUpoqtnQL6sHAMAk3fyRPOoetqGezCze4oJoWeMHkPqfGT97bsLH7xJ455UMpQF1JJ0babznmJgTdKpt4uzcTwrW+8Cafd8kIC/dLb/O/3OvM3Or8R55gV2eMV5EsX1pe+nlQJsu9Wft/R/6S4EZolbNz5MUrJbQbn7D7f4c1Hp17E9HQY0ckoGtUO2vUmJLGF45NjeL1e+MMTePDgGUXYw2Y1cb6o1WZhj30uR4ohkTfWs/MzHOhO9wdSZyUTeah0ZAuy8L/pTXYc7J3weWDQ9Li2oXBrqUse3A5q1QZ8fh8X13Rm0WBja+sEO/sJbO8dwhN0IRzzw2Y3o5ij0PABQpEFvPL2dxCdWYJRD6T2t3HyfA0+rxGVwjH6nQY8Xj+TVPcOj3D1+its+3AF/Dyc8XhtqHa6ePpgA8+39mAxmpiwWirmMDMXx2vvvQGhVWGJOA0Yjw9SOE2mOJLl3OICfA4rD8aKhQLK1TZmr97CSSKNOw/uM2Tu9ddfh0JooV1K4ewkwe8fl9eG7e0tjrAKhyIw6Yi3EcCffe8HuHjtJs69cp2P297GFrbXN3BpeQ6pkyOkz/Kw2D24/vX32UNcOtrH3c+/YCnndCzI0v3T0wz2ThJIHGXQFQSWrV48P4euRAufCkJhIsc7UWvUodAb4fCHuc4n4m75LAuT3YrVL+/ztZ8+r9IaUalIKGSLiM1OQg0B5XyWM3v1BDUy6HFycMpxLNffuIXM4T7LROn6SeAwSWgin8wiGo/BPTeLeqGGSqHG9Z3ZRIoSkn/rsbu1K+dX9vtIZyvIlVv4j/+n/xFiIYfa2SH0BrLXaJHeP4TH6sIpR5s1Ua4QNyPK0kki65OK4vnzLXg8LnSEHqwOMwJRD+yxGFREqa7XoQv4cfroMdrNJjwePwOsaEtMKhhSmCQSZyiVaixvj0xEUatVZQq7ScdJBATlogVPnTZlag1WFmZRa+T5GplJFWCw2HCwt4dYMIJSp4V/+8V9bOdqENQqbvx0Bi3DkYjD0OsOCE8Bp8WGf/zt93ExbMVUJADFm99eGG5vHKEnDTnomaINKABUpAmBWstSp1q5AY1Sx+CHmcVpmFwGfpNT4CT5mFRKLTbWd1EutEgLA6tJjcVLsyg0UryZIr8RyS1m5ubQFEUUsmUMejT5IhmcEY1yA5V8ieMJgqEJlKsNDJQqxOKTqLWqyObSUHRVUPYViMeCmF4Ig6Jre33gzuf3OLdtctbHN8l2UwGdSscT0EatjUgszDKYfCaHTquDaCwGX8iDQjGL4mkOClGCikAV3SEapRqmpyfx7e9+C4831nGWSKCn6ENtN2E3fcKks5W5OSyHppE5SOBwew/LF1ewcvkS1tef4MMP34IBIrKHBzAaTDBqtXwT1Xu8SBycweSegFJpRCqRZumg1WmB3R9m43Epl8QP//T73I2/87W3uGP/7NNP8K2Pv4muVOMTg1bDSo2Gi2ld2IvCaRLP7qwiQbrqUg2TU5M8AfY4DWjVi8jmqtjbT+D8tcvQ6s0wOhww6FU42NtHc9iHpFOi0WmyL4Gy6CgcfoA+9AYtmhSO2qX1vBtivQ0PofqrhFkWINDkWK1Fu69Aud7B1MI57B4cwaTTIGS3Qochb04DkQjfuDtSB5kK3VQVWFpaZCP4+uNNiLUulhbncVbJYmsvgUqlA5vVyRQkgnUY6Lzp9aBV0fkjQq0FgpEIpH4fx8en6DRpQqxGKnPGWF0aUlCwOhUaqXSWbx4keaKg9tnZOS4myLhLxDFqUEjqYXO4UCyWeHPqcVphswHhSQdP1rJnXQxEBS5enoHRqmIZVSAYQrXWQj5fRkesQW/ow2zQolJocTEsCD0OWp2bX0C90Ua+VGZJHh1jkqQMBhK0+i6iUTdHnojdDtptCTq1iT1rhWwORg4j1jAGuNag4YoWKoUexWwDtUoT9XITOqUaF89Nw+PSI5fLwOryotJsoUzAD7UBioEsDXWFfVi+eh4KjQKrj9awdn8T/Q7JOdVw+B0w2Mg87YFOo8Gw24VOpWKzfpgGHARBogJGBRgcJig0Q3itdqALlOp1lOoVSB0RLqONv/fZ1gYGCgWmQ5MwK/X82lF+UaXdQKJQgDRQ8nnttln4sbUaAoadAYxqJWbPTUDr0HABarPRltQIo8XDOT86pQW1YochQTdfeQUel2tUYP0tKqiXJ+WjVQQzGwd0HpJcXN5uqHn1RwXAV+h56v2oOCOYBweXE2eS863kQogL3Jebyv8PJvL8lGTb0Lgv5Gnuxt4pk0ClgZqLVqNOh5vn5zATIUDEiw6Sv5cKW2pSKNydGj4aKuztHSOdr/F7dO/ZIySfPcRQqqDbk0OieQDXJ7m/lsmhdB37H/6X/xnRxXnQSqTeEtHsCKjVmxwPQdsuAiOMNz4kz6ObHuWUUl7gzasr7NvK5QoMpUnniqi36NjLTZ3cRI1lkbSlkj8/bjbon3mTRAeE9bEvefdknaZ8fMb5fi/okqP4hnFQ++j7XqZU0vcxhXe8F37xM+Tfz3sy3kiRZ09+bFT+jiMT6Gt4M/RSliB9LpdJcwHHOZQeLxMox95Der58bo2knuPHTtcyOQqChhR9iAL5/WqoVvJsMUC3jv6QfG56llR2RWr+akw3JKlPmYZaKg1nq6o0JNOlRk2ODuCGmzP71FBqCayigdfj5teIQpYHQwOUajMXZyp+35DsUt54jSWP4+PMfydJ57hxGB1vuSUaBZ5zcz9m88iAFH7K3EAQxlwGprDPchTxIQ8B5McrN+dE+ZR4+yk2mmg3yxj067CYVVBpSKJK5GI3+koLb+uouZU6HbRqZbSbVago8l4pwWCh64yJh3Zfe+smLl++jE8+X0WuogY7/2lYNyJW8ltutN2kLSA1u7SB5ob1xdRp1DBxcLv8fOnpmMxaxKIBxCciOD1J4vA4g45IgyXA57Hjg7dvYWmOtkq/BqT6D3xtoReOrDtETCXipZJyBH/TBw03Rl5VecMJtMtl3P/pvwHaaVRKGag0WmxtbGJ+bgYzM2GW4zaKdbZx0Lk76HfQaLZhsfsRm10C7aBJGtvrNNAol3B0cASpJ2J2YY7mzxxrc3qahNaoRiwWQMTnB0EJVWYDdtafcd50q9WFOxLj/FqDtguP0w5SsxE3ggBv+4eHuH7jCsch+AMemK1O7O6cQJRo600h8RXUmlXUhTYrhLrCAJPhaWg1RAt14fyNG3CFImjXy2jl92A1dHGWSaNZayAei+Pe7bscieX3htmm5Au4mUMRiATorOOcyPRZBo/vPcbp3gl7yd7/1nvwhhxweZ285Wb4yM7uiJQKmCnXuT/A4vQsg0wK1Tbmr1xHu9fHowdPeBBz+ZXrsOgUqGfO4LHoYPea0ajVkM81ceezR4iGfZhZXsSze48BpQ6SQgWjw4bFS+d5YKdEB/XsGerZKlKJLGAw4Pybr7OCZ9CpI3VyiJPtbXQoNLzaQCJbhMXu5DPgwtIiZ1I3qiWIHQI/iZiYjPBrZPQGsbl1iMUr59GpFHBymMTyhWWcbO/iy88e4NZrV3mLWa112DPZ7g4Qj4WhhgiX24b43DR7ELc3duF3WxAKOvh6JYpD7G4fIkBwO68dp3tH6Ay6iF8goq4LYrUBjWLAC55cIoNYLI7j42NkczlYHS6cpYvoQot/8t//EXZvf452KQO/38Zb1f3N5wi7najVq7DYXFCqdWgJbSoEuJGm+97zJ+tEccD03AT8QbLeKKA2mhk4REuVTDLJ9h4awNEAjIZDFJNHSw3KW20LEl+jm+02HG4nM0uoHiEFmNBpMFW01mhDodGzBeXNd16H2CwhlUwinStj+vwFVM7S6NdaHEvxxz/5Jc4kBZp0rSUwjZr2DWpIHQmdZoetSXqtHv/0H3wTV6MO2CFCsXDdOaTtEwWpA5RdoYck9Vg+Qti9TKbAUJd4fAIen5OpPNlcHoq+gGg0DElU4f6dZ8hnaiwTJRldcMIBo0OPoZrIc0V43E5MT4Xg87rRJbTyWY6LZ17VQo3EfhZCnSZIKoZzaA1a2Bx2aOgxkcxCNUSt2GbzYzDgYZAKfQ1NDTY3VnHxIhUfIjAg47Rdlq2oKVRXj1ajxnlSep0ahVIBCpWe1/2WJpNfAAAgAElEQVTlQhHKtsiRA5VsEbqhGkNRwsx0HEKvg2QxjWgkzFjX1qCL1d0tiIMuZuNxTLl8SO+fIOBzwxcPoVCv8cUv6HLizasXYaDQWaUKxxSwnM1jcnIKq0+eQ6V3Yu7qGwhOTRMOBCq1yDpdMqFvPXqE1c8+hd9mxM3XbyKbOsHW+gEuXrmCQb/FhWj2LAmx3UI4GoHZYYE0VCKbzHE4t8VqgVmvx8b6Oi6RxEpqoFYXsbWxh+s3r2L3+T7nhkzNxdCQ+ki0mlCaDOi2BZ6+9fQKlDp1dDsdzMYm0VMqUG63kDw5w6xvgi8+BpMOtXYZqXwOLfIXNQTMLKzAbHPg7v0HLBV0WczojrTN+WIZKp0G0VgUDpcVVpuNb4rZsyyqxTpPIkiyeVY4YxmwxxlEJDIJK+F4hQb7eg529xEK+uB0WuFjypkWx0dJqNU6LljpHMgV8/xGtZotMOiMfLvSG4wIhcJsnH/y5DEDR0jqmc1mGDDQaTdhMVP0gpZJSTRUIFCK2QwM1B3kai1k00R9NeL8xWloDApGowdCXp6QZzMlDkxVqvpw222MT6c8PioWaE1P0sBSuYKW2GR5rMWkgdtL0IEeLBY9l0NiR4FKlSZlbQz7BFXqw2gk8qh5RNlUoFKhG6sJdrMXfncY2VQKR/unUEgKLM3HEPKbmOrZHShhcTh52tilrXtHgM5ogNXjRGAihGK5wI1frzVEo9xGu92FSq+B02tHdCIMq0kPodFEtVznDaXH50Eg4uV8Syo6u+oBlDraJAEGlQGFTBHlXAkQ+5yJFJuO47MH95nGF3YH4LHYYDOY0OkKKIo17CeSCHpD8Dsd8LvtKFarOEhmMTUzA6FchMOo5GZXSVtxnQXeYBTnL91Aq9VDoyogGprE/NwCzBbziy3fb4IcyJsJ2iKQjBNoSRL75EpNihPoIuKkDE250KJgcSoqSdpJ5FumG45AIDRIoIaYVQ3/P/ngRRc9nJeG8fTHVqeHJ2sHOE5l0SGks1KFhXgUFxeiMBnUIwnrGFH6olzla7DY62Nj8xDrOyfoD5XYW32A5Oo99DqE7u9z4yeKIp/bKiVl+WmhUBjxL/7i+7AFvNg9OMPOQRINkbyAVLSPtj3jxutlmuZQQjTgxtuvXoaRpIMKoE2BxpsH2DpIoiOIfI2grd64+ZGbOlmiSVshymSl5otiFEi+KsvOZIonSS5lL99oq/diYyh3zHKjRVs7atnkbED+2hFQRQ7cpg2eDGR52Qf3lVSUGh9un1nmTQM5umeSB0cOehjl2XHTImtG+b9+n6fAtP0juio1YpyT2O3LEJ1R4/fCfjXu7kfyVGp0GXMudNBq1lGrEsAij3IpC41eBY+XgoZVTBuk10tPCpEsFdng6xz9eHq8lGdHAw4CWtHnlBolNHoNF6J03ydaXq+vhVJthVpLVGEdgzTouFERIRNTv2qsx8CTEcVl9Dzk6QRvwkZQn3EDxXMUbqRIvjs+YgSYpp2C/PqwDHTU9I1jV/i8YOAN+fxEtGpEFMxB6pRgs6qgNxEIzAWj1Y+B0iSfhzRlF0V0mnWU8hn0KM9NO4DBqoRep4DTamY4xLmlRc7CLDU1GKgsXBjKfkU59H7czNH7ip485etNxSfR6TTYu0lWDPo32rDWag2mvFqsRszNxbEwG8MkecpqTXzx5VM83z/l65JarcDSzCTeff0aR59Qky+vkb8aaI3P5V9vtP9fvxzxse3h+GiXoUEGgxWML/9bL7Ij2cFI6Uz+32Yuid17P4GqW8Gjp4/hCwURjE5Ar9LBpBuinEvA6Ahga3UDyr4As54ycwVoLER+N+Dy6+/AaNQgs7eB3PERv2akALM7Xdh4foDTsyzKpTLmlmcwt0ScACu2N3YYDJZOnXKEg8fnw+zVq2xP6FCguiBg0O6zn4pijUgNRC9fKn2GmelpDKGGVm9BpVJBvVaBw2Zi6eVprsjeT/LDa4YKtCs1RuOHo1EYzQ6W8mmVXThcBuwnUrA5ArBSmLaOaOZ1pBI51KotPgeu3biEWoOK/BbHEM2eW8Lqg1V88tefQq3Uoim18bWvvw2fz40OSZelLsPa5pbmsHewzxJaGojMRqNQDxX8nqbmstwQoTCYUBcEJjZPzMzAbjahVyKpIklXFUgfpZghYTZqodYqUSCZrNqIUl1g7z2Rv4OTIRiJcOsw4/naJiu/rE4XnH4/fLEpeCNB1PJp1JMJQkagJQoMFyHrwVkizWCtvc3nHEdA8EUCEqlUQzgdJpgsNpxVW7jx1utIbG8imS7i2pVlJsL/+Ac/hYFURgpqVNQsh1xdPeD4saWlOIZKEQvLC7AYLdghW4BqgIWFGA+fiXFQLraQT2cR9ruYc3GSSmJu5TyODk8RDobZElGtFHB2lGRQEqn+KNJhqKRmSgej1Yr48gIe/vwXfHyprvbRMMCo4y3i07U1vPra6zzIpmD1fKWGUGwGRr0Vjz/5AmKviys3z8PjsaBVKfOAjY6xwexENpGBQq2VB6UaFVsdTHojaAJLj5XAT1Q70jbbFwjC7/WwPapaKXL8RaPV5LiQxXMrcPt88JD6MpGA0OhAa7FCbVSjlM1AISpweJjAL9Z2sFNpoUGSc7739Lk/IoUHUV7pPkPqlVdXlvDmfAwTdi0Ul972DwkBTRjqVIq2DWRyJlnDgDOKaP2+fO4CDBYdms0aypkSEvtJvHHrMk8G7z3YwtOne7yRIOOjSteBP0RyC8I0q9BqtlmGGKbph8Eoh7BTBgudsEIH1WoNnRpZJQmDrYLWpITH72KgAj1YukULgy4jpevVFpPEyOAZjgTRFuuo1vNYWY7jLJFCKdOC3xNDdCIEo8PAk+92tYmTY5IUWKHUDyB2AaE1RLctQmjUMBB6aFWaMGsMMKo0PLGgZoTAMRfOLyMYCiKZzyORz+HolEyvLpyPz8Ci06BSzaNLtis95RuVYNGo8I2bN2HoDXFyRJKpx1icm4XPa2M9uyMYhnsizpPRIST4oiHO4aMNaGrvGP12A5MRP1S6AYwGBbpDDQqZKud7UI6hySDLZvOZDBfAVGicJVOYnJ9jWWWjUkat2UVofhZakwpne4fYXdvB8tI0H5/PvryP+ZUldFVa7KXyiMVnEPO50KjncdZq4KRagE5DhFAFrG4X66d31rfx0Vsf4PT5NhbmZnGcOcXTrTX0tRrOFpk/d5Hn6/v7xyw9IL/C2dkZCoUCh4+TSZsyiew2kk8UcbB3ikKuArvZgkg0jKFqgP3jfcRnZqFXmziTzeQwo9Gq4+TwGA6blbNwKPSb8oxoZX96mEEkNAmhK2Jr5zmcLjcatGJXqzgnhciGJFWi0GHaHCrVRKOysacyeZbiG2un3YDDZsbJ4QkGkhK9To8HEyaTFpVmCcRQrVREuGxO2F1GROJB9pRSADtJfAg6dHyc5ImOy2FHMODlgpwaLkIcV8s1nvR4gzY0hAo0mh7MVvDWj6Sa+Qxt7wYcGE9hoXqjkYs2gwEwmkhCNGDYTPqsg2hkHsf7p4iGI5iaiuDs6AS1bAUTQT+W5yfYA0DeWAp2zxcr7Oehpo+y8mgiqjUbeAJJDaHD7OLt5Ke/vMv5RiTtikT8qBVy6FRbyGcpxBSYmZvG9MIE+goBLq8dTQpPBjVHaggNAYndE9TOigg6PVy8ddVKpEnP3QMiLg/sBj2sOgPMbjse7a6j3GxxBichi2mSuHecxECnx8rKMnbufIkp2kZbLFBZHGiKCgxUGly7+So6rT5Wli8hSE08hU7+JqrdqGCSNwhy0DcVfp3eAOlajS9+Zr2O6Vl2M03nlFAOhpDYMKni7RdJ8KgYtliMnDs1/l0vUOr/wafw/x7l3YtogAHqzS72TtM4TKZZNm3UGXBhaQrTE27eKDCc5uVCjr9XlihmCzWsPT9BOlfC9pP7OCWpZ7vAEA7aDJEkk/H9FMquljPS/o8f/CvonFY8fraDJJ035Bvjzdwo527cuNDv6Y9kjMMhlmYmcOPSDM30GMBBcutyo43nhxmcnCS40Xy5sZCBYzTbJm0E2PND9MZWh+4hIl8HWZY5imWQ+6dxFMRXHfL44bBMk6SRL0s2ufEb5dPxnwn8IjeR4+aPjhbDXpj0OmAU+ezMFCtXNjef83Pp88ZnBDEZ70XG8k2WVtLEWt6i0paBNu/scZSxji82yuOXibeGNEgcRVxwA9zvs7eJSJ/FVAL1Sg6NRomDiN1eD/sBS6UiQ71o80qTZ4uV/M5dDiOnqByibVJANR0dgrlQeDUN5sgfqFBqoFLT8MkGlcbEhRld16n7ocaP95sEc+Hj+FX0wYh1yk2S3PDJnji5TaRtn+zh5I0oW0RG6XLs/2P7y4uNJ33vGNQzPkfHW14eRJF8r9FEJZ+G1C7AbBzyc9Do7bA6wwDFM1AmIElwCR7TbiGXSfEgWDGUoDNQ066AUafhhrNeqUGtNSIwMQOrKwKFxsybbHpgLOekx8geViVUCprc6/EH//Ajvl+Sd7LebPHQgl6uw8NjJBNncLoceOuNW4hPBGAg6vBQgVyxitv3nmFje4/rE71GjSvnFvDGK5dhsRhGdM+XGj9eBcuN8t/rx+htQiHTlH8bCgXZmyhjn77KgJDl17KkmTZ0JA8edlsQK0msffkTVm+YnB4UKkUWv3ZKNTRKOSxfvYih2ohHt7+ESU2qLBXy5TIWL5wHrSioULYHfdAqFMjs7aDXqrAPME2AkmID2WKZQ9Ev3bgAT8ANtdaEQqaEZjGDei0Ph9eHINE2m3JO3ORMnDd+lUIFxfQZjCYiUZrQpIFJvcpefjVtDNW03R0im03DqifAm8CDQhUp0YQuls8tc5RTs0bxKGp0OwJa9Ro3icQt/vEvb0OhMsPrDmBiMoiJeBCS0EI6Xeaoi2g0yCwFktWb7XZcuHmd5d73Pr3NMU9/8aOfIBKbwOLcNHSaIWwOC1x+L2cf0oB99eFDlEoFRIJ+BOxOuKw26HUmHO6cyNRYjQ42t5fjyYhgOhGLo1MuolE4g07Vh9Prg4pI/d0uipksrE4/nq5v88DTaNBicm6CIwe0RvLx6lCoNZmpUc9loVWboPdH4QuFcfrkASrJA2gMWnoXoJDK4fYXd+DxeOCwUk0kMWGUVAMUmVIulCBJQ3QGClx7/RZHsRgddphUEhPtuyKwt3kCj9eHZruBfKGMdKaKs0wBH/3+xxD6LWg1avQIWtIdwmXTweu3YKjswupwo16T8PD2A9jMJoTDTk4SiM4ssBeRTlCChtESQ6/XIpNOsQJCRREMJisMNgfsgSDy+wfotjvIprP8upMs12oz4vjkFAqFFoFgkIcTZGMz26zw+t0Y9EW0qg2YXF7OAM9mUtAp6J5IFFJq6rrYeLoNncECq50i6ZxYe7YGs8HG7Ik2SVDNVkSiE0idnsLtdsDtkYm0lBkpiQLfz8o1eSP4we98CKNRgY07T5E9q8Hp98IVMEOtHnAUyv7uKR4dnGK32ESmKbKVgq6XHKtDAytKSTDoEPQ58O6V83j30jIa6UMofuefXBmSyoA6+K5EWwi6OXXR67dhd9qxsHgOKpWWpXvteh2tQg29tog3372Jtc0tPNsgvwbJFnwQJAFSj1DPGpb1UM4E3SDoBkMXS5PewGRDihooVivcMBAOtlFtIJeuwe1yMiGIIBBGnQkGjZElk1TgP362zmHfdE8lScvM3CRaInmInAgEHNjfTuBoO8ebQ7vNgeuvXITLb0G1Ucejh4/gdOkwMx+C3mhBuSryTVrVG0KkTJZUHgqxD0iyR4I8ExrdEOGQFy6vg30+GqMRJ8lTNndOx2JoVEpoNGtQGo2otbrs//LYzIhanTCQT0UEesIAFxbnkUkdwaBVY+7CCtRGHR8niy8Ik8WOe3/9SxxvH2IqNsmTJ5/XAYtFAa/PhoFGi8RxFma9Ae2OhFwmi2SS8P5WvljQcc5lcvD4fZhemkSZohgafdQ7Aufbefx+GExWaIcdvljdu7+K00wB0fgUpIGW18bvv/86KvUsvv/Dn6EiSHj1tauQhh2UanUYjRbkknlcO3cFe09WYdJocZI+hcmmYxpoIp2H2miD3uZgUEO92kC+lIPQE1iyRzECpJf3uB089a3ky7h7e52bHgoSfe+9t9BX9ZDInsIXCmB7cw9qhRbhyTBy+Rz2dw4QCHgwMzuJ8ESIz8lyocCSx73tJBcktWadQ7sXp2dQq+TZdP94Vda3002Ktp9ao4JpWtQIUFPUqNbRajRhs5hRLVaRTso3KZfLzheuUq3MxSiFYlNTd+naeVhddFMeoNlso1FvcmFlsVjZE9ZqNREMuTl4XRREKPoqGHQ0ce6h0S4AqjbI0jNUyCHjjZoIxUCPdovGGhQY6+IL02niiD0nPZLXCX20GkNYLW4GZdAkkAYj84szENoNNEs1uG0u+JxulhjkixkuUkjaQkGpYr+H+PI8XOEQMgWC4pSgVqhwbvk81EoD/vf/9U8ZbkQZihSMW06nUS/WkE0XMegp8Hu/97uYnp9AuZ6DL+xDqpDBcSrJ3o1UMoXTnWOIuTqmIlEeEBltdmwcHrPU7PryEuZiQezv7sIR8KM+6CKVzzONjZ6/nzya1TamZ2ZRTifhHPYR9wUws3wR8XOXUG93cPvhfRhNFigHGkSCMSyeOw+f18sbn7/x8ZIvbtwwiN0+RAJoKFUsoaGi0kQZZlBA6BH6uAelYgiTXsMxE3SxZYpjn3zMGv66F79p9PPHEIu/1wLst/3howdJUz4qdDvdPopMnK2jXG6i3xVw8dwMfG7br2wSxr+GjxdtPnsDZIo1rG7s4v6nv8TBowfoNfMs/SZ/DJGAqYCggp1ItdQU/G//+l9yY7+1d4Rktsh+VhoutDkmgJhbspR2HIvAUJHhEB67BZdXZuC0WSF2uzg6TXHmU6XRZmsB4fvlLZ8sy2QAz4AiAPpwWAycz+rxunB8msf61h6/B1/e8LEY8yWJpxzx8KsHluWTJNUcfR17AEcZfTJ4RSl74F5q/NjvNwop59vrYACb1cpFBlFKKYqCHucLiedX7avciNLmcwSF4a8bkR7lIYXcHHHv82JDOgaFUPMpw2DGGyDaihFGvl4uolpMc9QD3Y8CoQA0OhUqFYIG0HWkh1ZThMdHWWYKNFsNaNQKaBV9hsFQ02JxmOFw2/g+3x8oWRWjNzig0liYTEhEOs6aI+8oxXPInR1/yHl2cuMqCx/ZBTfaktNrRvJ2uXFlJQ555UabIt4HjhLMZV/gOGRcfrFkaqZ8frLEcyQxpfODtlOddhvVXBpCIwerhVRRSjh9MRjMfvbSy4dUbtzJ81+tlFHMZUfX2CY3fmR9IEIpQXHIp+kPBuHxR+H2TUBnsHO2JDXLLO8kRZLZiGCAiukBbr1yHV63A5ub26w8iU1OsG/z+fYOyqUKjAYDrl+7jImQVz4qow1msdrE53ceY31rl32IZoMe7739Ckv3KYqK7lNjjQGfCy8IVr/txeG3/3o650lFdW5lRo7doAaYRzTyhyy77aPbaUKFPlS9DoZCEe1SEs1qgQvvSo38rFZWvmxvrsNPpM6rr3BI+NrjewgGAtDpdbxppu2G0+2F1W2BzedCudDgjGGploWSfID7RwhPzSKdz/NGZWo+DqmngdS1smds0E0jFLVAozchdVLG2hNqaoa4dvMCFEORaaq04absNxq40NaXcuFIHU5Hmd4jBMug6CkNDTMI6gUw3C2RzHIG8szCNOxeB0q5DMdoEYqf6hCxNcS9B6v8mOheUsqVEKMtp1mD4MwsnzOnu9sMLFLrDDhOZmBz+xCPxZA8OuTGulgT8OWdh0znPrcY5czqrhK4fPMqE7w3V9ews73J/nqqsSNuL2YmZ5DPlFHIFZhEfXqc5IiD+aV56J12eAJBZHbWIDXLTLnNZIhq2kAsFEWuUEYmX+QM52Ipz0NYCjmnJnnu4goarTYa5Trn5tnsTmh0FuhcAd5OF3afQi3U2S9MxFAatlN9VyrlYTTpoTfqWHKu5hgSNbY39zEYqjjrNzYTht6sB8Q2EifHmFpYQeakxHfZRqPKst+AP4CzTBFLVy6hr+hi4/Eqdtb20WkI8PvsmIgFsHJhEWYCDTY7+PxHP0HA7UFXKGFmYRGNURxdu1JlST0NX1594xbLXmuVKsSeBJPdhompSdhdTtz/7EtcvXYV5WKO71uNRpOjweg6GQ4GeYg/GCpRLBcRmQgiEPKAFNBmox2NDgWhA426AJGWFUYdH49Sga7DAlQqHRxuCyYmQ3w9P9w/YfAgWbw21zcxEZvkwYbZQnneA851FNmHWke9+X8z995PkiT2decr7723Xd3V3o3bMbs7u4vdBXYBEBC4AAEiQIpU3MXF6U/RT9LpTAQDlCiKpASBokiRBGEWWIe143qmx7Stri7vvctyWXXx/WbV7JBHnoLBuwhMxASwMz3dVZlZmV/z3ue1EYyE0GzXsbOzjrDfjrODBI5Pc7B53FhYcEGjkbPqiqK3DpM53DlN4yBbQp+82+SpH5GfWIRyqoDDbsGbL1/GhscCr06LTjkD2cWXA1P6YJAXatCfIJcuwUTbApsBL71+k5PpP/zlp2iWWgT7hEGlhN1qwLWbl/DZvX1U6324vR7o9VocHce5SGCJzJim7lMsRELscyuVCxwzsLO7jGqzCpIB2miC4TBjIvZ5G0Pm91qrhUQii1q+hW5tyI0AkdxGshHsTgvT3GhqurG9DCiHWF6PctRDPltFOV9H/DCLcqYFq8mIy9fWEVzxIpZIwGBVwBswwWZ1ot0hKauRIyrE0YSDpZPHMQzaAj8oZbSRm4rQGyg4Xgmzxca5QtS9a/RyJFPnGPYJ9T6A2+tDKBSB2+mCRa+HQaXBdDBgnxCFoOsmI7gpWFqpho5yDWkFTc1Lvgy/3Yejew/5BuBaXIaTiuhWEcpxEwY1OActmytjMJBBR94q2RSZeIwpfIRi71OYqDCA3myCw23ijVcmXmDp6mQywFSlhdvvg2/RDbPDzDj+aquHXKmIhegmjpM5bsL1NgMex+IcpOvzOlAopThvzm538fSXftb5kwOMGhTCOUEg4EYul0O10YXFG0J3CiSzWSTjCQT8LvYZDmVDmGw2aNVqhqSZdHoOWL+3d4xmdYgbFy/h4qVNPDx+BJ1NB6VOgQd39tFrD+EL+nEeP2cpJpteKQfPqIPXZ4FKI+L4KIn7ezE+boxjH024kbxxdYclr5/cfYBMocKhqkvLYVjtevb7UT13HjvjLBQKA12JLiPsj+BP/uTPuVF1OM2cgWY0GXASO0N/MIbZZMQbX30VUIt8I7l36zHEwRRr61Fs766j3W1zJg/kQ/YgpjNpDHsitja20GhWAbkAu1PDD51isYEJNaQTNTqtDsILYTidfiTOs7z6J613vVrmgkYQxjCbbVhY8EOnFTkHamFhhQmktUaDJVyZ8yIGnTF/Xrd2Vhi8RBlX56enGEHEq19+k6Ugv/zwIwhtgXPgXn31NbgcXrz99rvsibTbrNDraIvXxliQPFfPX3ueM3co0yuRiQNqGXRWExOyrl95Dvfv3cWgJWBU62DcH3L231AYQVRS4GgTuysRfOXVGzg+jaHWG8AdCODw9JTlFa3hEL7FJVRaHSaI5o9P4dZb8Y1vfgfXv/BF6IxWxJMJvPvR+9wk3rz6AkqFKpLpFHZ3drC1vsUPM5b9ySWyIBVbzyyXCASMdKUJrVHPU2mbRs2TZBoENDt9NIUhxmoFD3QGnQ4W7BY4CGYk1awzuZUkU/sHf802jP/40uqf8C/+oZ85m8LP/YeShJHs1hNu2LQakmdKYIq/7xdvcGRT9tIQ7fO//eCH+PjHfwOhUWRZHV0nI5IxEtVTRrAKykyz4fs//E9wBNycpUrbCxrIjQcTDqA9OUui0x+g3RtgSGAOboio8aHWnTYdclgtJnS6XXSFEYYj2r9JBf/TvL2Z12u+WXJYjXjx+kUeTJ7FU0gkC2h3h09pifOtiPR+5t9HKqElYMiseGWwy+eQFv772SZtDodhuAhV5TMojLT1o39D70Vqwuj9zGXAku9N8qHNmxX2/vHmcSY7FSWpqiT9pJgOafPIgBW2t0kRB9IlON8cShFL3BTONmLzn8GEulYTybMDTAYtCL0ms1fCiyH0BBpO1fj5RhmaHl8YWoOJ71dCrwW9YgqRQqaHAzjdNlidVoaOjAmBrjCyV4ZIS7QBlBM0YOazIzn03HtJ75NgP9QQSQ3pXNM58+8RAGSW6yg1cjO/H7+RGRxm5utj4I1Szn5o/l6za1o6l1JjSU231GDSjHbAkr5mqYBONQOjkTyMSnhDa9Ab3RzsLbWR0maRGj+KsygV8xDadR6EjscdaPQyLlq5/6RCiaJNNHo4XSH4/MvQ66x8zq9du4J2s45Q0I/l5WXs7e2jQDYYo5mhcrRZdbjs+MrXvojJdMRkczo/dosJkVBo5hWmo0DXkJzjaH7+3mc4iqX4ugx6nfiNb3wJLhtZFaQGmgXDnAspBcc/vbD+CbeQv/VPZ4AkqaH7fDOeOI/DYtawB50ylBUKEvmRFFl6DUKzjuTBPqqpGAzqKbTKAerlDJrtBjetzVoTtVoXcoUaJocBN7/2ZfzkL36Ky+urSJ4eoN+lbGY1tnbW0eq0cHv/ESxOF25cvYJ0MoHgyioWgl4ox108unOLB9iOUJAze5uVMqr5JjpNBU6O43jpzWtYXLJzLbd/9xwP7p9DxAhvfO0VjNplloLSdVMtFRGKLmI67iMRP8X62hparRbbX8geYrQ7eGueOo9zvhwRnukcdHsDBCMR2HxudLstJmjHT0+Rz+aws73DmzTK7/RHIignUzyIIQbC4vYmqwaePHjCRbx/ZQlyvREylVmiRdcq0BosgNbOUEQCArZKMbidVthddtRaNYT8IZYqP3zyELlqDql0Dpd3dvl3LpWHxT56HjAAACAASURBVOGCw+NluwjxKwr5JNa2N5mJ0K+UoTEboLfY0Ks1USkUkc/lWBVANTb5zeizRp9tm1nH6jeKBOq0O1CqtZhMlEhmSLIq4Atf/hoCu2uw2o2oHD5E+vAhGpUKZ8WSTLQ/ELhmtjtcSKYyHM9E182923tYW1nF+oVNKA1yPufqqRy3Pv0Um5ev4vHeAd1B0O20sbaxhn63ySqqy9euwGzVMnGzkKnj3p2HqFYKHMW1urbK8Q8Wh4MHBt6AD5rpEPV2F4cHZAsK4vzhIwQDftx//Bgrq2F4nTakzs95yH6WSPP52NxaY58eySsp97lTF/Bg7wSVYhOb2+vIFhIw6I0M1iObEUU80MzPoKdFEN3vhjAYVEikSiiU6lgIU7bkBFtbO7hz5w6Wo0uw2Ojf99BoNqHR6BnMpVaRVUHH0nuKsCGbAC2hPnjnNj9PbC47ljeXcemFS1haCQLdGoRyDQJRj5VqaExmjDptyNpdNKtd1JoVmBwunJdb+MFP30GJIGq0tKDg+ikpKZUIej34+ksXseWyYtJoQyAq9OYL9inh5imxvlXrIZMuM9ny17/5BiwOC+7vP0EqVkCzTC+apuaAz2bBSy9dQqs3Ya9TtpBDvlLhjptN2FMiytC2QofoahAuv40DE8/PUkyKpAslHFlgb5HFZOLNSGdQBqVj9PoiRzQMWn3Ui3UmGVHx4Pd5kcgkeILgdFiwshxmCZon5EAmlcFQAOQTNc5OEkjHcxCaA2iVOri9drhDJqxccfGmatiTI3tWQtgdhDfixVilRKNWQ+zxEeJHSb6Bhyh0MRKEw27maQQF1pLIjIzaTaHBwZL5SgNtQcRSIIRFjxO/9sarPGUIL63j+OgALaHH632tQobf/s5b6BYLKMbTCK6v4ejwCK1UEVvRFVSrDXi9Ecp2hMqkgjhpY9yrMzKYwik/+XQPVrsfb/3LfwGdWYve+QlKsTMukPcPkxiOx3D7HHxfdru9HGeB8RB6DU0qalhcWcWtT29x/px/ZQ1jxQR/9MMfwO0Lo9GjzV4Dq1tb6EyHvBqeUPBur4NiuQSrg0K/TfA6HKgkE4hQtmCDIjt6OE9nka23YPGF0Or2kMmkYTTr4A95eKXNUBulFoOGwPJgm8EKXyiAVl/gTVrA5Wfc9q29PSxvRWGyKnFyeoxfvncPJp2VH5bXr1/B4ekJEvEEquUqR3mQxPc0EUMg4mNZxNGTJITmCLLhEP/8e99GsZLDcSIOo93OkxsZxthYX0Gt3MFJLI1Wo46x0Ideo8XOhXWWiu0/jEOhongSA7SzjKfT4xN0ml1cvrgLd8CMZqeG83gWmVQTBoMF6+vkBW1hOBlArZVDqRijVC6yLOjCzgX24NB2eDQUOHzd4/fi8PgYpVID2XQNeo0RFy9fRLFaRK1SxbXnrkMpU6JWJYR+D06PnXOzhhQOqyCYkoi7tx/z69UY1DCaNDDoDTDqCGIALu41WhVnYj05PEB0dRmXLl3GD/7TD9Ft9RmWQlSqF5+/AZvVhla7jfNUkqkJagUgUNZRs4nFlRVuiO/cugUnnW+KuphOEYiGET85xnOXL6HWbaOUycOm1KJfq6OaL8JidfHGT6nXYyngxmtXLyCdySFdbiCwEOLw+kK5gdWLO1BYzTg5O8e41cF2aBHXr9xEZH2X4R70/kqVIj74+EM4Sb7j8TMc4W/+5i857+m1l7/EdNa7e7dgMtmwvrrJclEK3+Xt3ngMuVoFYURzLxkMKsrNknLZSIY3BNDqj9AgsADlGk6nsKvl0P4duMJ8QfT/K8Hz/6sC7p/6feZbw1l83ds/+jH+2x/+EerlFMdC9PvkqaKCXMbTXPL4aTVW/G9/+PsIrixIJeO8+RSnEPp9jgOh4OQHBzEcnqY53J1iSYxGG2InxxBFkhmSZFDJ3m7erMmJnEpUV0kuShs5SX0pwVJIEqmhEPE+gWLGfL4l+d8spPwZqSAV10SFZJbIvImYfS9u4DiMfRbM/kzj93SjRt6w2ddJYepS0zGPKZCsgXOJ5qx05uZQ2tzNMiKk8PrZn3PL+7eko8+W8rPGctad0luZN8DUkLDQcCaTfBr6PiVKHBXdOaSTx1DKKLahxmHqdoeDlQjdbo8LDL3BAl8gDGE44gJkOmhjPOhBRoHYXicMJiPn5U6hgUpPRD2SfSogk0tSP4bMiBMeutD/lxoy2oJJtMt54/fU7zffBj7ThHMMBJN4SZYrHSUmfpInW6Ph2Itup8M0R/o78gDOYzdIJjqfXPCmdDplmEQ5e45GkTxeSvhDQdidAVidntnQkAbODQZE0GGlKXhf6KHfJdVHGc1GGZ1eg4nRWvWUB9Mkl9OpKQtQCavNgc3Ny8BYjd/89neh0ytAN1uKb6LX/+mte9Kg6+JF7D14zPCWrd11uNxWBN1eWM0GbmyoKaE6hzJCGZAzu95ypTp+9t4nSHKm7gTXntvFm69dg5a6z+mEi02RorOIDqogbgGdC9q+SSRRDof/f7SD8+tPGh88ex8jCTwpA0Shh1qhCKffB7ma/OaSOkYKm6fyYYQHD+7juecuMCuAing5DQGmkuSV4gD+7Pv/Bm5VF26bHuVqDbuXtuCKeHlYsvfpE7zzs/ehs5jxa9/9FtJnMdz+5Yf4zd/+Hj796JeYjqZwOxzQaOWQqZQsVfz41l2WvX759ZeRPI/DZDJyk/Vk7zbqnQ5e+PJXUcyXUTw/w2LQD7vNjngyjpe+++sYd7s4uneId//qE6ysPo87D/bx0itr6LZSyCSK8PrCTOuk+87WxiYazTLLmn0hPwx2M/QOFwa0RW410CuVMBD6yOSyDOqgAX8ml+et+MbVi9j/7CEc9gDHDgwHNQaYETlx7/59bvwXlpbgDkd4yPLwszsI2u0YDdowe+0Yy9To95Qol5qIxRIsv7Y6XOj2epgMO9ApBDhsOrZp5AolhosQ9X5pNYr02RmSOfJSn2D3wi52VjdQyRTZx07NqVxB5Ow8jFYj+s0+tFMVZGoFrn/tdWiIHCKOoVdooKBrQK9msnODKKDKCTKZLN9zVXIZ2s0Gb2sDKytQa634/r/+PiuDrr5yA+svPM9bUpJ9VlIxTEY9DAcdboxs1OwpdcxdyBULcLt83PjSPYiiuLYu76BYKmA5sszDRLXLjcT+IW8FnTY7NCYVLHYLTDoztHq6zofS6+kI+PnbH2AhEuE87HjsHIVCmQFjtD0j7zHFHFSbTaxuXoBGb4ZJo4RCp8BwLKBdzfEm7c6t2wiGltHqjnAaS/Dz46UXr8Bi1iKfz6LT6nNu5CuvvoZUNoG+MIDP64RGTU+SCfRGPYwOHz55/y4KhQaTYd/65ldwdnICEynelMDjhydQ6fS49sJFlLNxeBxOFAol9HsD1KoduIIhfPjhe7h29bKkjivW0Wh2cPOVl6EgW4xBz/dzAulFdlcx6VQhF7qI3X/C91tKCtDbHTg5PoOCptsiuEk9OjlAV5zgz9/7FI+ydfREOYajPkQZUfNVeP3GRXzv9echVsvInSUxGXYhe+5Fz5S2C16fG3qjkTWt0ZUFLK8sYv/eY3RHtPpWIxfPcVhyr1WGYjzA8mIExWod+/uHvC2RG9Vo0HR3OMX66joKuRyWogvctVJBivEUdz+5y4UvIeoJKEMPCb/XA7NZj5dfu4SxmgKJexgJU2jlKtZVjyYEEenyw4K2brTlIn+E023B2sYixpMB3vv5L+GwueH3BdHpCqBA+nysALHDalfsXIvi5te2ebp39DCFSqaFN2++gt/47nfw8b1biKXiKBboAhlDK9ei3yJM9hD1chkqhQxuuw0BlxNfevN1/Mc//o9YWFxFVxzjNEMX0AgBmwtvvf4mF+PhjSh6RBATBoinC8hk8wi5PCgen2A7EoXRa4U76Eb84QHiZzm4PBGoJ0po5X0EljyoNSpo1evwL69J3r9MAaJcjgsvXUcuc47KWRzT3gQXr13CWeKcbxA7O6s8YTxL5FCo1xAO+LG6EEGjWuEGdKJU4oiCN/t9yAy0PQVjpRttmka0sRRdZX0yNed04x4O+8jn8yxjoomwy2GDhbLDxiOmSbabXeztP0Gx0UIwuoRmtwWdQcfyT5liwrQ0M12kZMItVNEutZBN5hFZXoYj5ENb6DHI5MGjI/THU5baRFdCCISc+Is//xEGHSryFLDYKJaBYAYDRpXTxqpcLiG0GMTKZgjDUQt7906gJXz3UIbd7U2MxD6GUxFOn5tx0UKnj2FX5JutWksfLCJ+yZkOe/nyLn7wwz/HSNRBnCg4Hy0Y8HAcxKP9h6hVGtjZWkNwwQW1VomTkwROT8kjqGJddjjiRbNX4dB28gFQAREMkaSKjgFFkfQZv+t2eSH0m7A7TExsos00eWJDC4sYUv7XFIifEIpZh2azip0Ly3C5pQ1lmhD7Z0UpEFYuh8Nrh0xNJiMR4aCXs+xogkpKMHrUU3gzETNtDspIbKKYK0Ml16FKQaU6PS5d2mU0cTpDuOIaHGYTVkIhWAwGNm6TFLlcLvL0qtvo4uwgBovNjOXLm7wp1siUiESXkUulUc9koRPHCHq8eHR0jNZogrULF6GcThF2OlCoVNAajvjYra6t4DyZhcZkhM5iwd6dPYRcbgS9AaaaHsfT6A2lsHR68JG/5vmbr+DR431oNWNY9FrsrF3BlUsv4OTkGA8f7kGpVeLOvT3otCY8d+E6Lly6Br3ZwhJcs17H8hv6ReUm35vEWW6ZDDBq1NCpSPr5D/ALpLL0/72l+lWWgP4jmsF5gDSTFAG897Of4we//we8SaFNNXnDqPmjv6fBhkat5cbv9/7LHzM19mlBTl9AW70Z3p/2VCQnPzg+5xgOnU6DdDaLeqvD20VxTFsfKmAnmMhEltXQvydPFhWo82aCrm36TEmZaOTbkiia3FBR80ZSz5kcjuMDZBSRPcGUsgVn0QxcBLMHcCYffQb+wk0nB4VLDaG0eZMaMSl0XGo+6WqgpkuKdZg1bfPA8plMVMoW/Lz54/9m6IzkcXu6zZzFQTBNdPY1z+YQShtFKTJiTvKR4iVmoJgZOIVeM/lO6pU8KsU0g7rKpQK/D4fDhmajzl4kishZWFrl5qEndNFvVyC0m+wrc9C2T67AaCSDWmOByeaFTKHGhD16EgWX7j3zDp+aEDrH9Hroz8ifoiSUHJ8D6RXzNpRNe58TPfm/JjN5KGf4zciss/fCTeEsCF7a4v9deuisjeFmccqZXpVsAsmTx9yUbe3u4sq1m/jKV74Oi9mESq2Fn7z9LpKpHAfNzzeJVARPRn20W6SoSbFUTQ4iLxMETsEQEAIiXbqwhXAoDI3Gjrd+/bdgMVtmDe+cVQpWOR2enGJ9cx3jfh9Hj5+gSt617R1cuXSBZeM0gCUVh8mohclkYeIePd+ISp7IFvDBh3eRLZDsDXjzizdxaWcRaoUU88FXPoVKj/oYDwdsZWApHW9iNXytS/rgWbzJXKfAnbNER+UDLQ4x7tYgCnW0KA6EYyoscIZX+Ptw4Pw8ZF4mw72797CxtgQ9PWtI0qmkrZ9Eas6f3kWn8AR+lx6VYgmHD454a7G4HoE/6MGTh8dIpLK4+urr6HcFJA6eYECAM7MJPn+QoSy98QQ7167CHfJBa1Ax8KyYOmdLTOb0HJO+yDJcu9MI7/IykrkG3v6zv2BP5Usv3sBI6DIk6fLrr/Fw8uDOPQwEEb2JEiqDHs+/fgOFkyOkjpN8DixWPXurctkc+6NI0kpN1fLqKpwuJ9/nhHYLiomM5XZUB9NQ3eV1MRAsshiG2e3BJ+/ewb27R2wBWl5dwMryAnvbSDpJmcv0tKEaVWtyIv7kCMNWg5/Vwc1V6IwGzvdrl9to5JscBk9bNHfAi3K5gnQ8BoVqwn41i80JvdHMUk67x4m+0EK32US93UY8lcRQ6OPi2iZMOhNKpTIIsEN+knqrhXKujGFrCH/Ih1e+8Sa0Zis++en72L+zjytXdzmyje7hpG7yeM0QJyrcv7vPFHuf18M1hVqjAK2/C9kqGtUm26+q3RFufvUttFpVPPn4AyhJqScn3kGLrTl6vRE+nw9Wu4mD540GC0cXUBzH0gpdGz6OOFGaLZAZTMjFM/jox+/iC198HS6PBYLQwngkZxsNgf3UMgVsdgL26dBut3joYXUHIFMr0aoUYLWaeXN/fpzE8UkSU7kSeqodplMYDFpcf/EyPGGy0Rg595iknFQS0KLr8CCGW598ikuXtjhSi5pdlcrAwy63z4tquYTpVIDVrOdBZ7VSYfAVPccoKF2tJfiVDPt37vOf2RxW1BpEyCZ5NOB36aDXyniQRYuCYqnMgy1xPEK+WGSPenBphbkGNFDrtgiqJ7JCaTgYc4QG+UNlYxGH9x7BFfCxZWd5dQWdTheZXA6+gBerqxFUSmWOnfj5J/t4Z+8QbZkSnWGf8xkJZHNtcwk3Fl0YEll0IMJiMUO2s+2YdtoCZ1GEl/xweu0IEQWwUsNHP72Nb//Wt5FMJpmOZNZoEY+dcMI93aCJvJlM59gLOKSNR6sFlcoIu9nEuNzt3S2MxRFSiSSsWgOSp2eQq5XoDaY4OkjwmpMnYTo5/vn/9A2M1F3s3T1C6rSIaZ/ytWSYyqcYyyacv2K0aNHodNDo9rEQ9WFzcwmP7h8gfZ5FKODnk0ahm7ThOL53im6pC6/Xjisvb2Lpshcy1Qi33nsE3dSK165fxerGCvYeP4IgG6M76qDX7ePs0Rk6pSbcNgcmgwE/GClj8MaFCwj6HEjmM8jV+njtq1/Ck/g+crUyHtw5xlowin/2tS/BT8RRBckfZGwCPTmMIXGexu72LmREsdIAdp8d+XgSNs8SegJQSCVhUI1hNavQrNSQzpTgCQQgV2mg0JuwuByBwaxF/PAAyZMkarUevvKtLyOfO0VvPIDNZoQoAO++dxsqiwkDcQin1Qb5VITWoEO2WOCpWbnZxkStYD04ZatlMnk2007lKmyub3I2ntFiYlMtBU/SZiUWO8Pa8grLSFW0HB8MGYsrV6nRH4mcyyJTyaHRqSAMBCjVMpgNengdHvRbBPYZcn5XqVSHwWwnUCx6QhM2qwV792mDRVMJBQwmAy5d2WQj8+lxBgoZUVsHvD2mxpD01osLEZwcn8JsMaPTbXJzVG9S1IURBp0ZBq2Rb1BUSGUKKYzENoe3d1syjgIgAzJJCKwWLcIBBze19+495sDfRmMITBQIBQLo9wTETk+5SKF1vsmqZXkX5fq0O1QAyxlkZDAr4PAYoDcSBt3O752AD2R4NuhMHP/QbgtMHyQZSa/X5vBRi0WPfKEItdoMhUKLTotyqcBNmsGgY78g+QnPTpLIZircJBLZVK6dIrwcgslqYuDDHHZRr9ShVhCRkqbUNkworwYT3rjRlFaj0GMqkkRPx3AkkvURZazZaECvVEIvl8NuNMHqsiNXzHNG1tLiEpLHZ6hly9jcXIUxaEep10On0eNQWAJ+VPI5dIsldKt1GPQ6OPw+VHo9KLU6jlygnRudO/r+NMzQGi3Q2C2IU/xGu4eAy8vZhtlMGkq1in2iXn+IJSNTIq8OBfYJk5R1I7qF6xdfhVln5+K70a4h30jjJ+/9BNl0CaOOCL3WyFKL6zdegMdNPh8ijM3IiZyfpuCtEW2BqOx82vT9veAEqcicT9W5aH06Pv/8P+aupL/19/+IputX4ktnElJ+e9MpPvjFu/jP3/93aBRTUuPHcQ5jLuap6NRodFDK9fj+n/5n2IlyOyvwqXiUgKPSFkfaqJGvTECvKzCNkoRugjhBKldFLl+HKEpmdJpOchPI0QW06aPMQAV7vIe9PoTRgCEq5N8mOwEVfUziZDkcNRwEW6GfT1sJ+mSI/PCch3/PGy4WtdEmkBsPSbbJNkLadIzpPc64aJzLN8OVzGIl5lrRGQNGkh3Og9xnclI+hAzkmMkS53LVWdMpNaDSa5Dq9Vmo+zMNpvQan/09x6ZIG5x5iDg3MrNmdUweNlYPUL5WG5l0nD+T0mZUxZu7UGSZNxHk8+u3aFsx4GaECpjxRAaF2gSL1QMVER3ZX0fgFvoMSVClp9ulGdCFng90DqiIZvIlb/9mreqs4+AN16yB4/dLjR99b4a7PJO7yHLXz+m5nDk4k8Tyd5zBb3gcM6NtKiYiasU0kmeHsJh1WN3chMHohMPphdPhZLleOldg4BVJkVnOKWFDIaeN8niMdrvJRV4hl8Z42IVeQw0H3XNUuLgdxRtv3ITNFcTm5otQq62MF5rfP+h6qDba+NP/+tdoVNoIUu3kNaJUy6PWm2Bz8yIuXNiSSKuNOiqVPBx2D4ShyM92Ui+RpyqWyuLJcYyLMpNBizdfex7r0SA/c6Vf8w2yyFRSgocQXV0uV0GrM0OtkwpW7qtFwjvQ6aPNoCRvl4lDDBpp9BsJphfqHAEYPItkt2Jpr8Fkkj4P0pKQc0CJdZBLxREJe6DRyKDSKDHoDdAqZSGvx6FTENq/it4AyJwXUK+20B30OE9t+9oLSCbOoTdZcOvn78Jl0cPhMPEg1ucN4tGTY9y+e4R6a8SE8u2tFaxvL8Hts8ETdDPAjiK4Ot0qIot+qE12fPrOx4AgwKxVc/Zfp9Vg64XPG2K1R7FcgD3sg39rDVqzCemzFJTdIfr1JgrpLMvrFEolqtUqNDq6h8mgo3xKNdkGRjBaLZARzGk4QiJxzuAohUoDk80CtVrOlMheZ4Dbnz7kBoSGJyablUGE9Bo9YT+SsTimI9rUjhkaM+iN0Gw08fjRE0SiS9i4fAFmt52JtKmzLFKHMSxH/QhFvBDabS74WYmToCxCA8Spkr3XTrcDJosG9WqF74fkuT0+PWF7FA1Op4Mx+9i8oRBy+QJDQhxmK18T9Z6Aa298HcePTvDzv/wRvvNbb8FuVKPdJMjilOnxUBqwdeEKPnz/XUzFEexWG8TRAFainApEttbw5jqbqcHiCuL6m6/xNbX/4QcQOk2OM6DGj+TUbqcT1XqDwXpkB1Kr6Lir8OJLN/g90H07unsFpkAAsf19fPTXb2M5ugKVcsKLFmIwuMN+mJ1u3PvwM2A6Ylq8WW9Ctz+E0+tnJSJFnFmMagy7AizOAE7OM0icp5jY76Ysz+kUeouB0wVMZh2cBGLJ0tBexsMvetYcPTxlOSZUYywsLmJEuXdUr/a6UGgUCBN8sdHmZwqBtDQaspYoGAZkdTkgm0xRzJGlyMBLeLnejMjGDYzECdL7t9BvkxTcgHqthl6/w8sCrU4Hrc6E/fvHXPtu7W6h3anzMyy67Ee30cLtWw+RTmW55gt7A8hkk1jb3UKpWcNieAGtWpWfjRYHJRhMkU7n0GgJTMU+zBSRaXdRG4wgDkXIlEq8uL2MBfUE42YbTm8QlVodsrVl05QiFCLLBD5Rwua0wuGyIhHPoFse4fKVbdRJxlkVUMlVkU6lYbaaUSgU4fJ5ePtGJt06TWBEEXqdEVazDosLIQmVn0jxRMKgVcLvtnEHX28McO8uGZsl3wJN677+rVfRV/Zw8PAcqdMy5GM5JmziFpkCSoZak00Fd9iJfL2BYMQPvUqBvU/24bSZsLOxilyuAlGuZHpS6jSJYauHgMeB0JoX/g0XRLGPj39+H93iCK9euwiVXESlJyC8uYG22GNqabfSROY4DdVYBa1iyuGrBMVwGi24dnkDGxfWIepN7IFMZ06RLBTw4/f3YDTZsbkchM/pQMhpgc+ih2zQx8HjQywsb3ADcHD/AYxmKyJrSwh73WjWOmiMZdAYTTAqJ+iUUqjkSeqnQHRzFd1mA/GjBK5cfx5q9QStVgOtlgB/dA2pXBIT9ZR/d8lcXe/i4MExVnfWUWK5j5YfUTJxTIM//jAeJ1Kwet2AUsEXVKVcxUE8gRE1XgYTzpPn8AS83ESTXIvM/jT9ctndODo44IZIq1FDr1dwXshwqoCKwuTNOvS6NSkjSiHjD4RRY0S92mZv3YQmxgoVyymp8HY6zGyGfee9DyCXaTEUpsjnS1w4XL1+AclkAsVCBR3aZNEHWK/j/LVrz13G4ZND1qcTLdZg0PBNk6RKJAMcDehGVkK9TtdBB6tbXs7wEYcmuL0kNyTyHeU1SBk/pWIBMoUSra6IYrGDXLLKge1E5KTNA0WA0GZZb6QbVg+NRh/9AU38aTIOrG2EsL4ZgcVuYP8l+WTpxkI+p2aljdOjMw4y1ZmocSW4QIcnoleur+Ph4z3oDTYooIOcgmsJ+TmdcAwEvWda+VPRmkzl+SEcjvhgsGj5uFPRqKcMsKkMlVKFjcsUQ2CzWuFyeti/WqgUpZyuEflWyGM4htPmgtvpZsInfaaIqKtVqiDSuZ4CZquVv57kvHabGZ1yERfXNph811VMkOq02E+wsbaNgTjC6ekxxEYb+okMBrUWCr0OTYxh83rY09prNiEbDHjaRnKirjiFye9Fo0+RJAt4+cbzKKXPcfJ4nzcKWrMDVncYhUYF1XqJJ81WoxlhbwQrC1sI+Veh15jY09cYdHHr4UeoNIsIeiIYdEeolIvst7Q6bIzjNpkccFhdLIk1qNXQUV7ZM849XgjOOzapunwGAjL3vEx5SqckVzf5jMSZz4s3tVKoOHngdDrjUwDG/2hR+CvR7P09L2Iuc3z/F+/gB9//96jlkhiOiEA55ok+/T09cNRqLXRaG/7tH34f3kgQilmBOj+cXD/O4hWe6kBnh5qKeVIbnKUK2D+Mo9kRWDJoNuphNpG3ZMIqhm6f/CcqmAwG3nQQQIiGCCSzI/IqPUzJh03TUoLK0GeChzEGLccZUDbgiLd2n2f6zTcj802aFCXweXTDs2Ht88MzPyZSOyutRGl79PT70h/NvXwzWuUc1DJPO/ucJipt6+Y+Qr5+nv6ayUTn0Q/PNoLzbc4cRDNr1OdN7Fw6OBz0UClm0GuVUKsUuHgmBQDdx0cTGdw+GhrZeHreazV4hVKGqAAAIABJREFUMKhWSkHpWoMZFrsXSjVdx6rZwEMGlYKkuM9KWj+HrpAcj4YwBIKYEzo//9r51SA1LU8bQu6a5wHhsyaRt7BS4ye91Vkg/AwY85TxMmu0Zz0gD27EUQ+dZgVqjRxGs5mzVEmhRE3RU4nqLHuRClQpg3G+lJU+28O+wFvSerWITj0NNfqwaFVwOQx4/Y1r2NjZRmRxF27PCpQqA+ePEhCKN3HTKY5PznHn0wcMjbGZp7iwFsRwMkG5M0V04wJWoksoZM9RL2Wxur6L23cPEC/WIcq0PBQc0MS/1+HN6WQig8/lwEvXL2J50ccSft6EPkN8pS1vX6AMwybfI0mpQ3IzkmUPunX+PKp1LkBG53GCybCBWmIfo24FOrMHRv8mlFoHN/fjfo8JqSRxJYkwS7ZpICIMcOv996DCCHa7DqEFNxoVurYqcKhFyMQeZ10OpyoeTjdKJSaojqdqRK7eRKtcxMfvvYvc8QksJjWGI4FJ5C6bl/Nc01RLZms4PorD73Zhmcin2ilnGzvcTviXAlAalXxPpWxcO8vE1ehVS6Al5HgwQvwkDqNWj8FkDN/aEmyRENQmK5r1LrKPD2HSGVBNpnDv1h5I8O9y21lat7G7wRj+XDrPQ9Dwgg/tNsUDlOD1OaDVKdBoNTGVqaDXmyETJ0hkMhwQT89SyoUsF/NodTvMMXjplZs4Oz3m8Hm6X5G8kbx/tOWv1WgZopZqWYhQajQwu13QW+zw2JxIJ2KQTyaolKp8/GngRRtGv98NyNTIZwtMeiS/PQ3WiapNkmSqQcg7RltoqtGG3QEqtSpG4ylD61QKOcrFJo7PMojsXsY3f+e3cf+D91HNpxD0WCBOhjAbDRw7kUgX4Q6Fsbgc5uuhUihDq9XAqtcx4C+RSvF7bde7EHoDeMI+LK6vol0qolIq8fVG9SJdNzRskkGFTDbNtX0mU0QuW2bwzI0bF1Gr1bG1fRFTyidUTZA9PYPQ6mLQ7SBfqOLg6Ajf/u43ufF+/6cfsKx5IboGjUoHnZ7sAmYGlqmUIgJBL4P6KAfQ7vNx/i8thcw2C8SBgNjRCT+jDToNTEYdKqUiy3hJPirQVm06xZff+CLi8VN+Zui0Wvj8Xg5lJzk8wQIq5QbDeTRq8FKi2x5iJI6YTWKxkYrFyPFerW6LAT6RtWto1mvo1wsYD7rQa9WswEplctxserwOhgiSPHg8IusAcH6WgNvnxtpWBKmzGD796D60OgOcLjssZhuT5rV6HVRUBytkKGZS/MyhP2vU6xxVJddooTKY8f5n93D3JIFCZ4D+GFiJhvGF3RUMUmcQGi1MSCEgTiH7tX+2PiWvlMtl5akuFTgEahkPpsgkaJ1K6G41To+KKKWqkE8GeP6FS0inElDpjGh0O7x1ag6GGMnkXLiaVCRdVKFRb6NP00CNAjYnTX30MCiUODsroJDvSnIQpZxXz6ubAW6+CrkGGqUeVFDyjYQKcL1Wz9M6V9CGa69dQLKYwURU4uj+MYkPsBhxIRL04TxWRK0pwOKyMy2n1SjBqtfCF3UjtBZkxOzBrRP0yn385tfehN0oQ5vInnoz8q06RwjQavX0IAax3oNZo4RSLke3NYRVZ8al3VV853e/idFUQKdVRzEeg8Xpx+2zHPbPTrG5scQfUvVAwOXFCHwcF3COwOI6TmNpPDk4wAsvvcKyysjiKvQON+eLJOJHWFlwoZpNIhdLwheMwOxzQKFWIfHkDG4LBUq2USjW4fctwBIMoKfQwub3o9qII5XZg2zSx4gw4UMyunbgcgUhhwqpRIKlUGeJFIQJ2BRLcsMo+T36fbRHQ5yeZ1AqVRAIh3iaQgbgviAw0l5Nkp8p8ODRQ4bZkG5ZrZpCo9cini9jAMDlNmLYr3PxNRLGjAMej0Yol+n1BnhqRUMAg9kG+UTOVD7KjSrVaXKhhFqhRSKRxocf3IPbT/EPHvZOHB7E0e8NOYeFbnYvvXidQ2Gp+RWEIcuTL13aQaPZQDaTRyFXQrlQxsZmGAbrGHozYLJSCLifSXXkZyHoDYW161UaFPI5KDVaDqGvVJtssi6nm+h3RkyjUyinsNtNvHkk+tdoLONiUqfX4OLFVUSjAYjigP0XNNWlDXin28GTJ0/4ui0VytDotOwV6nVG6LWG+M53v4l09gSx82POFhJ6NGECFkILiC4FWdJDJSZtN0jyQVEP/UEP/X4Lwqgr5dGI5EfRslyWigJ6cJNUjYodq9EKK90AmzUOOqa8KQ6WJsCOwcqbWJK7BAMhFCs1DvYk8A7lKpFufiLKebgzELpQ9vuIhgPwOpzIN2sYGDUoVKqw6KwI0HSRtoOtNkatHpcmcqMOWrMBNr0B+vEUo3Yb5VIeBrMFdl8YmVoTV26+hHyFQox7CLqckHe6GHcELK1toa9U4/bhE9SEOpfDi8EILqxuwiDX4f7tA4hDJcKBIPyLXhzlYjhLHSDgdmF3/TJcdh8/KEvVKt+PKKZhQMj64QgWow2LoSXYTETpk6rmp+HczxTe/GcU9dHtolEucAQLHUO708HUUnok03VNSG+CLqg0akbyE5iEBjqE5pcAF89sB39Vu7y/tcL5/PVSAf7zH/8M/+Xf/Qe0ylk2t5PUk5o/Sb5H03ItDAYb/o8//PfwLASegiGoSJOO7zPtzDNbUoLD0Ka53ezhJJ5Gqd1Hud2B1WzCztoSQl4L3yseHpyx9HdAgDA5ESKl80UyGIIcUWYUKQZsNgsPVE4TaVaPkD1hdSWESrWKe/cPUasL/NzgglraDUqE0BlAhQBcUrM3Cwx/ZsvG8sanIeyfUzfn0kapeeO15lMiJ71rev/ztzz3EEoy0dmmb/Y6OBx8hh+h/31Wwil9vRTyLZFGpWboqedv1knOYyP455H/cDzGoNdEo5pHu1ljAJTDSdsCG8jyqtHpeVtL0qtBr8fHk7bgJP3W6AxQaYws8ZSiFiTAjETznDdj0rmVGjMJ4MIHYf56+NzP4x3m3srPG7+nx+xveSOfzk94+CNtcT//eXQk5qHv88gLKUieloa0waevIFoybYhpNi8RBSmjjUPUZZJ3j+J86OeXK1WW9fPhZwIQDQ9oo91Ht91CpRBHMxeDdjKGViXD+u4CFpZCiCyswOkIw+eNwGRxs0+t022h3aX84hFP4ZsditOpQjnpYmfNB73FgVoH/Iyx2zWwGElKasd5uo0P75+h1p1IWYFyBdRyor6OMZZJ8k2Pw4K1lQgiIR/cDguMOjVLkQlmRlln3J6JFGvRx3jUg0IxxrDfgNirM53S6KLYKD1nIAvNEsR+BwPyNTuD0Jg9HNPAaoZhH0KrCqHb4IEoZbARTK2czuLOxx8jdvgYO1tRbK4FodXKoDGZkI0fczzTeEBh7F0eXFOU1KhP4LE27KEV9lM/2bsLp40akwrypRzkcjU8Dj9nyNHwh0B7tPm0W61sv0jFjzkr2OXzYmk9AoPTjNPbjzAejrF2YQVGqwThUespFmyCIYVjT8do1irwLIahstjR78uReHSCIW36YudYWgzi6PiQGwiX24tctohOr4WNzVXeZI1HAi8eaGt9HksiGPLC47Vxnt9oLIeZook8HpydnKFeayAUDiPHOYMCRwRpjTamTj7cu8c2EcrGs9qkbZtMMYVao+TrirywtH0fkPdqKkezNcZEoUYg7IPdoudmixppqrHoWjQbyUdNfmoNTg7P0OsNoDQaeABG1gpq/GkpQiA6ut8RTTuVLGA0msJmtyK6FOFanBYORNB+5RtfhlajxU9/8KdYCjnh89uZ6ksUzUKlxfFq5NP0eF28ubRb7TwUog0YyTWb7Tb6vT6DY8jSYqEh8URkCbPD5eGsz0arBZPJxFmhQr/LmXWxWBKtZp9tZKtrUZicXlbjpI4OoXfb4I6Ekdjfw2jQYql/td6CWadhoNvDBzHI5Dq8/OY3sLR+ASf7H8FuBXqNCsxGDV8rSpWGBzHVSgPdgQBv0MfkS4NGzZ9JqmkoxoNqJGq+67U6y2eNTg86rRrMJhNGwzH78KTBoRpyFfUdQK1cR7fTh0FP0lU14mdnGPWncHnonqpi6ScBBOnpwqCW0QQ2/yqrYlqVEurZDFuANBq6F6kxVpKXWM7HlSA6BKAaj4g4LMLmccFiUyOXSKFZ78DtcqHdbqMnjDmOh86VSimHUjVltgndn/M5ityg40B5iIBCpUa9N8Qvbj/AQTLHktQrm6vwahXolfJ8/dIyxawzQvb1t9ampOc1GPRcBPJGoJBD/JQ8b0POJbG4fLh76wiTrgi7UQW9SYHBoI+RQikhuImOx+Z8Ja/LlcMpprPMIpPdArlBzjjXZCqGnYUVfPDeHfS6FGdHjaKMc/l8IQt0XiPO40WkzkqQTZSkQyAmOGe+2W16LGyGEdkJoNGr49HdOPKxErwOA9ZWAyzJe/QgiXZLhEIlhy/k5ZPj8dhgcevhj4aw/+lDlOMFKIYTvHzlMtbDVtiCATzKlFDqDHB8fAyvP8D5MpmDE7gNRj5ItIbdXlvFy198CUajHJNBnXOQatksotuXEcuW8ejsFEP5CM1RH41CETuBEK4sLfINlJrDz+4/gTCc4Bvf/h7sgQhvYCiDqZZPoJlPIrLoYBO11mBgud9EMYHWZIHQHEKgSQuMUBodLHkVhBrMDi+mlCszLKOQf4Bc7ZwxsL26gCePTuEJhKUcw0EffdrAOVw4S2QY0mAzW2Ezk9eANnFKHBzE+AMaDIaYNDkQBxgKPQy7XaxHl1nr/vYv34PD6cT68goatQpDYeq9DuQ6IsKOMeiTYV5AsygAohxLaz7OvcNEBcWUYCQWhrrolXq47R5oKV9PS4XFlD2itVoTZ6eUITSC3U14dLoREi63A4fNhU6zhS9/8Uv49JNbePjwmKfSOq0eLruDH8Ak/VSqRYSCPqg1NFkbsEnYG4jAaA6gVG4x+GAh5JMCoIkC9uAAqxsbGGGAfCWHfKaMQqKOZrnLEyYy19PNZTgYwul0sTeDgBPR5UXefMYOYxy+TIXaxsYyDGYdGt0y8qUUNGoCjVBjpoLN6sFUVEIlV+BLb7zKBl8CHI1lA8jVcqgUNMnRciFGzSb9W4vNDmEwQrZQZPkDfd4IuqTRS3AFArpQoeNyOli+YtCbodOaWQpCm9fJZMiTRCkDTMaSola9KxG/BAGL0WXOPCSTsNtkRsjtgApy9AZjnOcKmIgytKoNRkZTaDvJS5cub6DUqkMjKuF0elCoVVHIFdFhop0DNoseQcpLpIDq4QSBUBjtQRf9iQz9iQaiSovQ+joenz1Cd9DEuNPHhcUdrEa30RqM8Ze/+DGK7QqsNj1evPEFXN6+yVEmmbMEo4vF4QBuuxYq4wQf3H2PG231VI/1hW04HUGWqKl0JsmrSlCScQ+ZYhoFyr1UW7G2sg67zTZz780LdCnonYvbWTA6yVcquTSHANO2xGy1Q2+zQ6mRoA9Tui/RhoJImSyRoiKYvDb/A0/gr2oT+EyjStfyT/7qb/DDP/gjdGsFHjpQhh/Tc2dST71OD7XagH/7H/4AwWj4aTNAVdnfdwQIw08bc5pS0hCkUWvxRi+RryBVJC/FFH6XA1//0gs8gSfi4b39YxQqTSaT0maFN/9qJS5urcLvtUOn00oUW1HkAPlHjw6xsbmGrc0l1OsNfPTJXRRKLaaJUgAv+/a4wSJ4jLRhon/L7SCx3We+NHrizzeb1FKw3JO3etJ2bg5W4XfKfrsZsXMmJZzLFSXfHpFVJQ+v5E+Umj86BnPICwv5Zg3n/PJ5mgNIIAZqAlmDN28wZ1/Pr3smR55JKTnvjmR9Asm4a2g3miz9poxQkv6RhG+edUiviRQhtMElIh+dO+meIm19+M9nm7751pPz7J5uc2efGQlLOoscmGVfPpV7zvMMP4+hoKk3N8i83ZO2bxIkZ75JlDaFc3mo5C+U/Jl0BtlfOG8MufGj7QcN6MywE3k4nebJPRGhiVjs9Tjh87gZBEHb61+88xHiqQIGfFpkLAmTTSkqYsLndiQ0UTx/BLFZhFo24qF0ZCXKfuxaqc4wrdff/BqW1y9y80iecXpdsskI3WYFxXwe3XYdGNZgUExgtjogJ8+x08iWmP5Ah3ffuQvPwiY+u3+AJhX0SiDisUn3UtAGS8k2F61aA7NRh4DXiXDQwzRvyhEmwjXnI/Jxl4SgFDqdPrkPoZKEzayFMxyGTKZFqVjGwf597F69CaXSCod/kW0a0gGfot8sYtDKQyHrY9SuYdxtQiDaZUfAafwcI2qclcBqxINeu4FSqYm1C7sM9Xjw2V0ooUehXOMNklI24WzY3Wsv4sHefRjIVmIzcUE+EKc4PCSvrx3D8ZC9gRaThT8fVP9dvXwZZp0WKgUwkomI7K6wJeTxx3ewvbGNZrvCVNZgKAiZQcdNjMHuQDF9DovbAYPdCrnOhEGjh16pgg/f/iUSJ0m89Rtfgsakw1Trwnksh2Iuh8m4y+ecrDgupx2BRT+CywtIHB1hOh6y1WmqUPCwt1ouI7CwCAtlBIpdzmMsxpKoZfLczBisdjz+bA8OqwP7+/dZGr+4HIXT7YTLbYNWI21rCcBCn796rcLXHUELaSPj9roQ9PnRqNb5GUp5vBQFMqGhrU6yU3360V0mgl/74ldg8XjQyKUxbDfRatQQWY6yrJaik6KRDZyenPPAc3U1Coddj1DAi1azywP+3ZffwB/9m99DNOiARjOC0ayFUk+ZyVMUS03eei8tRaAl1RE1MwLJ8ylCqwgd1aY6PUxmM4rFAmdyE8CuSfYutQYubwAKpZptYaGwl+N2ysUCAoEgK7QqdcrSpXPmg9NuQfrkBFOlARdffhEWkxz1QhyVTAJajRl3P7uNiajA0WkWXWEKX3gLb33ndxE/+BjhgAG5syOGMZksWm506dqy21w4ODzGCBNOGSAQDPlASRLtDQW4diNyeSlfgsHhQPDCFuqJBIR2Dwq5GmdHJ3BRDWO3cGNLz7tGvckqrXyuxJELBD2kr33+5nXI5H2m/06ggk5PclY1avUm7t85Rn844uuK4uAMekpL6CGZyHA9vrOzxsez0WjD4QvA5XMzr8lgtaJXKaLXbLHdi5Y4sbMEmlT/d6dYWlgE5COMRm0EFrwcIH8WT8PvDaLVbDA4iu71ZLNpj0Tc3n/ItFSX3gr5iKL1lKjUGihXWuj1xpB961uXpvQgJ+IaFeGdVpknN9lUHe1aFza6gIMBpM9T2IpE2IT45DwJRgFqtRCG9FAfYSSOMaYYg84AOjkhgKkDnUJrViG6HYXNaWa0f+Esh8f3YxDHSnhdDkxGA85Kk6sHMC+aEDstIJ2oYzomT5kcapKhKJRYXvPDGXXCEiJaWRcfvX0X4+YYBo0Mzz23g+3Lq/jRjz5E/DjPBk6rVYo42L60CnvQCq3JgLf/4h2ohRHsRh1G9Q6+/PJ1GL02CYEqgjXGA9kETXGMk71TuLQ2KGkCOe7hd773FnZ216DUadEuZNBrNqDW66AxWXF0eIrYeRIatxknlQxGvRF0IhAyW2HUaBFd3cbfvP1LRDev4Lu/87soJVPolStInT1Bt1eFz+GA223Fyek5T2hpGuNwWVCs1KFQWWAPbUGuskI+HkKctDCaUqCkDQ3q4GsFNLpZ5DoZzjtsF9swmawwuu1od9p4fHSEXK0BpdGMZptC4PVYDIR5UyFijNFwiE5rhPv7h9ywLS4s8BSTPGZCu8O5NGRuvXX3Hrx+L/weNwrlIvqjHvpiGwrSXcjkGBApsdCBZmLgFbTaJkNnRFk/GrgsdKGOeeIW8S4idpDAyfkZgtEAN+YqypQhOXGnwxMynV6LTz+7C4uZJldLEIdTpM/TePO1L6JareO//9VPOV+JIgToA2K16WBxqrG9u4xSqcCNczpV4oD45fVl3LrzABNRgxdu3IBeR9O9AT764A7292K4dHUXl29uYDDpol6to1KoIXGcRSRIgBUn38iI1rZzYQfLGxEMxh2kUmlY9S68+7OPIQ5lCIa9WN1YQLFKU5YxwxbopiF0hoyKpik0ZbvcfPl5WB1GFIt59k9WGiWYbCYu0pYWolDKdPz5oikk0VRJQnBn7y6q9TrnwnBorpIQ8jLeqtI0kGIhVpaXGUJAlMuToxhLMIkEp5ETpIDQwSq0el2GoVx//ip0Rj0b2yf9IUxQwzCeQjORwWEwo9HoYECTvpGIEoXvCiP2KlDxbQnaEb28ib3P7gJTJcsruoLAUoiA2wm06/Co5FCMRxx4OhREXH3+GkeIUPNtsDpQ7XfxywcfQlT2EQ2tYn3hORwdJnFr/w6qrQo21tbx1de/CoPOgUyhBpfHxcQ/p9UElXyIRiWNn7/3I7THHQTC6xCHehhInjZVweX18wRPHPTRadA1LINSrcBUJeeHKxWD2Vyei1uvxyNtp7gon1FNZsh0IqNORdplE0qdpFYkd5PgFbx5Ye/flCXU83jq2bLjcx/gr2qT93df17xTe6psneIXP/kF/vj3fh/deoGx0ILQn4Wq0/ZNwSZ1jcqI/+tP/hDB6AJPR8kTTMWzx+NmrP6cN0FgJpIoUQFPPj/yONCUmrYNjY6Ao1gaxycJbr7e+sorsNloQz5BOldBLJHlCTDJgyizc3t9GdcurkKjlIp/ivbJFYoMqSJ/drcjwON2sSmeNr4lisMp1HEaP+OCirb1NO2VGj9qgsRZIPvnAepSI0ZnWPKYzSMm2BcmU4DiDGgIQxsCbghn0Jf5lo+uKZrEz8mTEhFUCmYnVQD9ImqlFP8wy7+bbxrnksiZB5B++tPcu6dxFJJUVPK50VxHAtwwAZOkrzTo4b+gJlCUYDTcsM08c9ysShJlxoewL09KPSCAliR/lrEfav5rLtOU5LvSsZH+TNr4SY2y9L2elcbOCafS8ZTAL0+lnNTQUYM3w3s+6++bN33zBlH6WROmArbbdZZmLi+vsLeLmlfaWlKxtrayiJDPjSjTwo3sVScJvASjkUiimWwRf/2z95FIF1j+Su/32cUlfe6H7TwcGgF69JBNpxFZ38Y3v/vbMBgN3FTTUM5i9wMKkrVJDRjdMwadNu58+CHOY0fQ68ZY9Jrhc5lh9rmgtjkhTrTQmRaRiGXR6rWhMzvwyZ19GHQTmGQCF/eZjha9KTV2s2aa7j58v1fBpFFge30Ru7sbDBShZyYV4xbyp02G6FZziD+4BeWkiZWLK8gexbD3wWdwuzzQe8Mwe6h5rfIGjYjNFAZtcegBxRDjXhWyfgVCo4x+s4VH+09QKDfx4iuvIl8owEbxDuopMuk8MsUqti9u87C2VmxwLcFEb48XDlcIH3/0Kew2E5bCPpwn4rC5vVDoLPjX/+p/h8Fs5cbcqNXw8Fmr1cHkcuPPfvhfcWV3k+Mh/H4XlnfW4HKb+XrTyBXI5wtodUaw6I0sj1xaXmRpbzJBGcB+eBb86NF9qtmGyahhH16j0sFoUIXF44PGcwEqcxjFZAzNwglvtt75q79GMZvnIXJkJYK1tSUMWnX4glIcitlu5vgslUqL8HIUQ1kPFmo8NQ6MumM0U8foVDLQ0PkfTtDrDpHNFzkjkBra5YUF9Kk5ajbgWwhxQ0axCzabFTojectoQAucnqRRyDXhCQURCtKQu8aWi1Q6gejqIiw2B/K5Bg5O0lje3sL2cxdQOD3i57vZbOQB9+Gj++zxN2vNaDT7DEATeh0EPC44aE2mlmNh+wJ0dheKx09QzqUR3VhGoVxi21W9OkKlWGOWwo0bz2FtM4r333kfC9EwIkteVNPnCC8sYKpQ4vant1EulZmwTINlUo7ZXW7s7Fzk61Emo+irNGrlCra2NpErVljBcfULb+Dg8RP85v/8LRTiMbz3V+9haW0dV29ewOH+bdSTGQQCS1yviDIZmgORm977j85x/doNXLqwhJXNKGJ799ClIYU4QC5fQ2g1gmvXr0Lo9hE7O+dn1kLID7PegFuf3YLd5eGYi3oxz81bdHsDRrsF5VSOpfCpZJo3qZFwmG1dBKvh50eliQf3DmA2m3HpuU1UK0XkM0UsryzzUKJcbKBeayO6vMT3UJWawDQ96HQWVqFp9SqW/BIQaWF5EeH1RXQrNPAws0SV8m6VNKSeTjgnsJkpIJfK8OKN7lldYYJme8DyYLrWaYii10hDLo3OiKHGgEGjwvc/yiGl+LHRiPzLdP0N2fsXP0whna3A7DQzYGf/4TH0Ng9kf/x//q9TOjAUavz48WO0ShV0Oh1MVBqcHKewEApCo1ey121QqzFKtTaWYaJVw2B3oVyq88SfpqeUGSR2ib6oZ/+cVk2krShPu8qNGq48dxE6pQY/+e/vwGqwsxH05PSU8dylcg7RrTCSmTIajREwljPhSTMZ4n/53reh1imxX45B/n+z955Bkh/mmd/TOefcPd09PTltzosNABYgCILxVJIomseTdHdy2eVQddadXNYXf/KXuyq7yi7pVHLZlMS7OooiCZEgSBDAAthdABtmdifHnuk0nXPO3a73/fcAS/pUpS/nKtV58GEDZrbTP7zheX6PUYZUKI3wRox1smQ+f+HaBbgnnNxRoyvF9rMtJONRDjlcvDiP6fOzSGcqePzOYzi0Orzx+iv40//tf8erL5yHwqCFzGLDwuI0PDoZfvH+XUTrXQR34lAMNawVtqhU+MoXbuH6nasYaHXY+OhDxIJRJvYMJIDBRtjWFESyIcriDmqDJssq5PUBb+uUOgsg1+LGzZu4ffEi5P0KG/AN4xMsg+232qhky+hKNcgcR+AcsyAZ3EWz3oHFaEez3ueAePZ99boYXwpgqFMgfJhEOp5Do1dENHeIYHgPk75xnmzTzen0/Glk80WEyABfyKBFDbHOAlF/yDJSuUyObpMaP8FgHonG2URr1ashHnYZnHL71S8iGoujEE/g9Rdvo1Ap4snONor1Ajq9KlRaOQgORDAejVTNBSKqq6G9AAAgAElEQVRlP7b6FJLdhVymgM83zpJGg0oPq87BJvZgOMRhn76AB0YbNaUlHNOWpdlgKdnyk3XYnRZ4x8bQb4qQjuXxwrUrGPM68B9+8EMoFBrkaW3f6WB61gGLRYb1p4dwOJxcWBGswOfzIpsrsUn6xgs3oFVJMRy2ENw/wv0PV5HP1biMuXrrAi69sIBWr4x0MiO8p+Umrly6jGKhwuQ28j4uLE0ynIea5bd+/C7KmRaajS7OXVzCmN+Jja11FItFNjmL+mIMm0PotQa02aPUwld/4w3ING3OaqEiNJVMAwMx9vYPOBvNYNAhnyY/rIan8FNz41BopUxAJAoUNV8kXSSJDUksGoQmb/XZTzc14Uc2m+fClmJUSMYwE5jAs5V1liQ6xmxotEsMWzKYbKyDb5brqCeL6FXrqOaLMKr10Cu0uHrlGhqtJh49WeGNZTaRYWT53eVP8OJvvIF0Kc8TMZ3RzKAbybDPsQmDZhnifhOVaoVJVyTRfONLX4PdOweVhqSYSmztb+Fvf/7XECs6XND32jL0ulL4fAFcuHwFZosbMpEMZoORj08K+iXIAcUukNH78GgX7z14C6VaC9/+1n8Hq8kCWg3TFo4mtFTsksSlkC8gFiMJcwaFYh56vQHj/nHeaJPHieJHZmdn4XQ4P9tunKyrPrP+/X3Inv8QGrz/mPR01OwSF4VLcGGxxRuwd9/6Of79n38X5XySCyAKzCYfI30EVFxIJXJIxXL8mz/9E86JWnn4FPc/uoelM6fwzX/yW9CSDKzXH53LVIRRgzPkYcdJ5uLIUslZik9W97C+dQif2wW/38kSNq1WyTc6KgIoj+4omsCFswtQK2X8XGmTR/cpkmEbjSaObtnej2BrK4izZ+YxPeGGUiZho/2zjV0UyhVYbHZs7x5wsUAyUoHy+XkDJqiAqbEib7mQpSZEOgjB67RloI0vbS8ZmnJC3uSGZrQFHsVIcGM3Ar3Qz580a0ILw+LOXzlyGLU/wqpSQ0bPiyWOYgFEIuTeCU0pNRlCuLmA/Rc2kyc/L3iQqaIUqKQnq2yhyWKozImfVWhbngPdCK/pczmn0JgyafMkzoKaTNpujzZ33HSO5J0n3kV+bp+dRATroeZTaCTp+OJYB4aRjOSro8+At1i/sjMe5SSOwCNET44c7SERC0EqEmNyYgovvHANl86fxexMgNUPNBTj5z8C+Ah/EN7zk8+LYGs/+8VHOCaf3UiYy/t/zgqktK8+ZO04bp4SIhk29+KYnl3ClZs3meIdDe7A6SYapRFytZ7lZjSlz4f3IRr0OUe2WClh2C5z8xcI2DE2Pc1AFanKib5Ih4f3P+a8Rblag/hREM1cCJVmCyvRNlois9CAE6Ko34OUvGFE0xWJ4bJqMT/vh8tpxubOBi5cuAGb2Ypeu4RmOcnXv0oiBLW4hmIhi+VPHiMSTsHqmsDk5ATMejWCB/tYWFhEtZBngqKesuMcRrZZqMw6VlrFgyE8fLjMIC+mqdercNBjL0zinV++C5XagNMXLnAjQ02O00H+ShWy2Q7e/MEP8MpLtzDsdRGLxbG9dYSFpXOoNpvY2NnmLVYiFuchHcHkXvvy1/AXf/Z/Yirghddn4zgJyuYlqSMNoM/dvsG+Mtqs1rJZHB8dIbi7hwlXAFu7B1AbdLhw9Ro6tSo0CrI0iNkysbqxBwUNqVQaSDROSAwTmL5wG3KVCM3EPvbWniJ6GEI4FMbh3gG0cgUunFuCw2ZA+DgEh28MY14vksdRWB0OeKZmsLG8AqvLA8dYAFqjDMNGBqJeA/lkAsViFXKFisGINFyiLDkaNq6sLHOIdjaVh93hhMaghnd2kuFs5N+nTbJKa0GSrEhr67h18wYrqFqklum0MTO3iO2dEOo1sr1YMLkwyzFqra4EC+eWgF4F/XoZj+5/hDGXF5FwkuuucCTMoJJbL77AbI1EOoPxC1fx5J2PUM3nceHmBWh0YvTbAygUOva9ra7tcPMxvzDNkWtPHz/GF1+/jUr6GMlYBBqDHlaHFx99eA8qhZzVY3qjlrOkSaq5ubmLRquHl1/5KiKHe2jVKbO7Atf4JMNw2oM2zrxwFuHHq4jFMlhYnEJr0Gav66BSZvo/WViI7F2p1ZFKE7FUyrUgUU0pXN7t8mJ1YwPeqQlcvnoF3V4L8XCImRVejxdKWs5Uq5wBbbE7CGiLTCaGjbVVaLUWLCwRGZP6nDpnDro8Lr5XhUMhSKS0JQ1gdW0dYz4PPGMeZNIJyGQDKGQyYWhTqTHxnppMg9HEdFHKifR4XByfFgwfYdDpI5Uosme3WMrD5bbCZdcx2Gdqeo6XRcS1oIaOlj02mwHlbAGpeBr1ehVKjZIhMm73GMLJDBZPXUA5l0a/U0Uhn0G93obL5YZ/cowBee1mD/lcE0+XtxEKRaDW0VVMhHiyjGpDBIvLhLnT49AYdcjksxB9/9/8F0O12YZ8vY3jaAKSdg+3b93EXiyC//t7fwuNXIGp2TE02g0U0gW0Ox2kazUYbQ6IZSo0KnU0a3U2MBK9p1Fp8kVKr5EwDXOePthhA2K1mg+OWqGCQWc0qez30ax2kE0WUC7moTEq0ezSipmAFCThALQyMZYoMqBRhGnGCbFWhuDaIfLRPE+fpRIlNym+aS/nwSWPj5EOxtAtN3Hx2mWYZ61QW3RYebiJVqqJr7z6MrQaKd78mx/BZtAimsrCOzuNqXEnZlwGzqTZS1UQiRfQqQ3Qq3Ux4/Xh1TsvYv7WC7j/7k+x+fhTJjDSDcVsMbK2n27cpG1WG1WQ6CRI57KwG21o1zuQKNXwTUyjWyrDoZYj4DTyRkfvtKHWbEBv9UKkcUMmV6Fdy6DbTDOkoFFuQ6zQopkvIRQMMchAJZExqn8gFUE7NgGd04v33nsHb7/zIyhVfcz4x6DXqdFBDxqaBCql6ElFODpOYDCU8WScVvjUUBFts1qscT6OTK3FOkVzDIC5gA9mrQapdAqL585jfXsH0z4ftHIlgsdRxPJJtAnlKwVnrfEAmWh8rRYq1SYHz1MmG9EZKYTT7rDg8pVzqGQqSEWzqFU7CEXjaJPUUCbGxaunYLbpUWqUsLb+jIPM1RTSqTcyGTNyGEe93MYbr78Kl9eEn/78LWYyNpt13sqQj0OtlMJmdiIcygAiBd+EbHY77IQmVioY0y2XEPq9g5XHm3j8cB9SKQUUi6DUKfHFr1yHzaNBq9vh7WU8cgyz3oJ2s4N0NsdIYPeYE1qdiouOn/zwJ1ArdXC73BBJJYx3DgZ3WXvvdviw/HCDLBOs7Sc8OD3OH/1P/wMePHkXJrMFhXwVm2t7aNTb/B7I1WJ4PEQrq6CSr/KmiTT39jHK8sli3D+BbreHXKaAWDgBu90Gg1nHcul6pcRkKIikcDid0OspE0bwyJJxmIp3s42Qw3rEIilIhxqm01GeIUGL6L2hYY3NYIRaJEU2mcbDx+RZ8PFFmOQQN1+8g5WDHdRVIm6CG40GVGodn+uyYQ8GlRQHB/vceI55x+GwWKCVKuC0+5DONHHq1E1Y7V5u/N796C2oDVK8fOtlVIot2G1ueHwT6PVJXtPhDb9OpWB6HtVjVFDWG3UerlB+n81txM5eCG7HDL7x9S+xo4fkcAKV8jMAoAAqGAVwU7NO5w81MBS426g3UCwV2c/icrug1Wg/8zX9Q4Wz/F09KIcfjIAa3Nw9t+Vjb8BoXUXNFL1hP/nBj/HX3/0rlItpIQiWvI4kixwFuJPPjyTF04unkCnWoNOZUSqVcOcLd3D15nXI5BI23lN8A3nZlPRZslzvcwskSy5pQNTpYvsgis3dMNrdIRcTi/MB2Cw6GHUaLv7oB0mCTF4ZKojJK6jSqFliQ1+0faPQ+NBxGts7h7zFu3huEdOTHmiUch4E0eaQiqZypcaNYCSRRbFEIdvChou9fp9JP6lRo83dc2TP0bElNA+/KrsUNleCRJR+TyRieqKCPHS01aKbGdM+Rw32r4BdhA+FmuPnHIKsfLBYTVCrFCiX68jQtoaGHCOJ54kvkBsokrIyoXTAzQ9HU1CzRpLKEbSIt3vUco5C5ZmuyS9faOwEOaXQ6AkgGwG+djIQ4DiJUSclRDl8HkUhUFIFbKfgRyRom5rJySeB9883dcIWbxTKTpqBkwf6vPNkPxdHF3z2b/cwHLRZ4pZJHKOcz2BpYR7/9Pe+g/m5Wai4MSe/tRQi6UkcgnDMPc9xouvA+vY+7t57iEyBhgeCl5S+j167RDyASz/AxWkDpgMO1LpyrC7vwKHTYXJmBqHdbYwFAtDaKbNWBqm4g9T+FgqZJKKhCIYEOBmfxt7uFmxWDZYWfQx+Mbh8MPjnIFZ50BuouZZSatQo5xMoxOnnU9iJtVHoaFFtk4x0KIQ1N0vQa6UMDiH/2OzCFGq1NMNQTp+5CKlIiWIyAqPZwDCx2NpDVJMHXAc4/BP44O59hKIpzM1MQ6eUcO7y7MwMQ7zQ7Qo+SYL8iIm43YPFZoNrYhwanYqP2UgogoPNbbTrLZy/fB6z509h/dOHsFvM7Ml1TfkhkfegNFnx1nd/xBl9FDdAXsVUMsOsB4fbw6vVbCHPw9B4PIFkKsGEWZVSA6fNhm6viVe+8QU4fB78+C9/DK1Ejx7J60SAy+eGd9YLu9fOw1eSQh7uRPHxg2Xe/Fv1FuQSSUxPjiEQcGIwaMEd8MHgsKFBgeXNHg7DedjcC3AHpiEZdNFo1BhColKp8PDDj5A4pEapghduXILT40ClUUO1VIJ/zIdgKIQrX/0yDCYT4lt7SIUikIm6nF3omg2wR5Hu3aQa43sJRCjmCmiWWyxH7neakKtkDIaRK+SQa9QwaDUc56Qzm9Ch1yknWwnJi7XYXn7CUmU6I41OD1RGK55+/Jipxmvr2ygTaK7Rw8zsLHwzk3BPuqFRApmjIySPM0wGJWy/yWRhJdO5i6egkPYQTpSh1vnxF//Hn+Hs9TO4fHUO3WaVFxUUq6bSUoyUCK1Gg7dbJImlOh6DNjKpY66raOje6beZhlqrtpDKUHNXht5ght5o4GvxmbPX0evUMBQ1OAVganYOU+dOIRkLo1EqQKfUQaHWYtBrIl3IYeHKJdRyOTz68B7GHC7YHQQnEqHb66PRIEjiLuRSOS5fucpRVJQXSDwSer+CRyEEAn4eKNF9vt5sMKWTNqxUk5Nk2um2M1sjncoz2dZq1qDVqHINQPeHc5fO81A9FUsBUMDudqFSLNCUH+NTfgzlIuGzk6pQazTRbLRQKVVQqZSFDFKVHMVCHr1BD2aTla/nNCBNJNK8MXe6bZxbaTGbUasQTKoMo4GyLBVc67daZfioyQvHsPzkKQxmMzfrxJiweOzoD+TIHSegUcuRzWaRzhb5ONPK5fwaiFS6vRNErlBDpy+Gd9yPiSkXtrZD6Ev0gEaGWrfEipV8OgPRf/jXvz00ePx454OPoZGpoewDX/n6VyDRafBHf/y/otck8IKTgQkUQlgqFqDUKpiSSBKoSqGKdDqDSq3GdB9alYoHEtjtaijpTdfKYXEZ0YMY69sHMGj08HsJt6yFw2rD1tohdtePMCQakcUCjZ7W+xQi2uaLQrfVhFGlgkqnhG3Ghnqniej2MRQ9kniIOaCVzNUOjx2z5+fQbtdRTaTRyJfhn52E59w4B/1uPdzGK9dexuuv3sCnd9/mYMXwUQIH0SzkWgVevXUB8z4znB439kIZHBzF0O0qcbQVhd9hwdLZM7wW1mgHePzwUxwcRTE1N8M35YPdfTaQOlxmmHRKNJtVZIsFzJ9aZOkNheZ2BlJU0iU4zTqMj9FBqITaYuRtQ785RK9JZn4FxDo5hioRwzvQphwQunEKqHudxYjw9g7nBam0CmSKWdj8AewdRfDxo7uwWBS4fvEsBt0qIukQRHotehRqLZKgUmkjFsrwhIMQ+dT00TSlWqpzM0jbGwoVHXb7UJFpeSjCwvwMXH4/PllZgZlO6EKBs2Ia3RbLnUhm4/V5YDTp0et2EAsf4yiUQDJdhNZg4OgACs+kvLypqTEEd/aRiRewux3h7Q+hdwncQrmRzX4VCp0UfVEXx7Eo5mcX0Gn1cLB/yIOBfhf453/we9AZJXj/3nus9ycvG70OaorcThMefrqCjdUo57HQdoEkpzRdtNsp0FfOx12/18aDe8sIHmbY+0I3e7vDgak5F5xjesjVCnR7HYFY1uixv5OmNCQjoeEGhj3o1Aoo5GKGgFQqLT4GaQLrtNGmW4ynj/cZXkQ0L4fLzlmUVKi+8trL2DvaZLT0wc4RsukcRBIRJAoxIOlx7pVCooJJZ+GtqNlmxljAhRoR3KoE7xkgk87DaKRNqBsarQL9bhPh8B5nBUkUJLGWwWDQQqtTcqA8x/tIxDAa1EyuioZS0KmsjLJWQwodpNCr5ayFF5qjLhZOzyOWS6IDIsnW0G/2YbY4MdBqEM6l4PN7QbYgMhZLegPIhn3O3LRafXCPLWBh4QxsNOFMxNhbZLZ6Uci32AvX7BTxZPU+Ks0yXnnx69Bo3IxrpnO522lx0CxFU1ATQhNE9nj1B5BKxCgW83yh9QfG8dG9T6FSaHDnpRujgvnX3GUn2rtf74Z+bfsluLQEyabQKP56dtjf1U79w/l7YbskeLjoeHt+s8kSRsE1xZQz3mb/zZv467/8HsqFFMNsaKvOG67hkDd+bJhXq9kfUmp2mHRIcJXf+fa3MDEzzVJLz5iDIWHkLXj+i5oAghPRF20S660W4pT1dxBBpU5SwyFkoj7sViNOL8xw80fQC/Jo0PlG8AC68WbzFfZVUN4WbeAKpTKKFQEuQc0k3Yt8XhcCbitMRj0X9NREEpiJmsCt/UMks2UuIPok/xwBXk6aOio4TmSLQkMz8tuNQtxHgE9BrsivR3hN3NuRzFpJDetA2NB3aTI2CqkfbaBOPHssmBxlqBEBmX6GjP/UiE1OTWJ2doo9YIlEBhsb26jWKIxcWM+yjFMq4Y0MA5zoA+ZN4SiT7aTRHHXcwg5S8NPx5m30Z3rm3Hjxa6ONnrDBpL+jsGVqiD8Pbv88skHo8z6Ht3DzSpPDEYWU5NFUuPL2c3Re0euiazMVICSvGvWKQsQDPTvyGo4In/T4NNw9kcTSBpPkrLyLHfbQaVTQqpMH3ITZ6Wm4HIJ/m4pGv9/FlMXng995izZSdVNRuPJsA/c+forugMKe6TrTg9tlh1jUhXJYw4tXJmGU1iE3uFHrafD0k0+hJ9BQs4aJpSXYpudYstwpJXG0/ZgjARKhMPZX1zE/NcmQCKlCxMj7dpWw8FKMnz4N8/Q5aGwTEBF8hSE1PdSLEZSzx8iXB6iKrAhnGkilCsgcHkHaSCHg08Gg10KtMWNyaQkDEXm4G/B6x5GhoW63wcVeMhZFaOURPFaCflDRWYTMYIRUr8HM4gLqVVJlANGjCIxqLd752c+hU2uhU1P9YoPdZeFsZBrshEKxz4aJBMeIx9PY3jvA175BHkcfapkMSpkcBuIh3FM+6KxWrHz0KfrtDsIHMbicPoSjER6MEjGacnz3tnaRPs7C6/Uz6CSbTUEmFfEA3WjX4843voDYwQHCeylIJVrEjsMczeBz2aCUUDB1Fze+/gXYx21c7FZrbZRLNVSzFTz5eJmz3+aoEVP2WEGmVlOz1cZApOAYDaojzA43Dtd2IdNQUy9GuVyAQadAJXWMRw/u8TlCQI7bL93EmMeGYrmCcJQyTZu4duc1KLQO5NJFFONhpI52uSmfODsJ55wfIrkS/TYNf6h56iAROkbw2RpUEnqNGlbBUb1Ffj+zVs/vD9k9iEmh1Si4OaHzOptIwWo0I5nOQKpQQ24wYSiSYPnBE7ZQzM0tsEKP7B6VUh0KtQRXrp+Fw2ZBIpHk8+7o8Ag6vQVWmw3Rgz0eqNdaXTg9U/j4o8dIxtMQoQtfIIDp2QDUeikKhTRK2SI6tR5fHUi+aDPrOY6q2agyLZ5qE1LX0Aa22+lzXBhdj2lgQHVwOpPDzNQSOr0WXv7yS6jmspwMYHLaMDkzDrVGj42HK6g12yzNVxh1cE74WXL76L33Ie11IJMM+Xiu1pvIZ0usPHq28gxyhQKFQgFKpRr1ah3lQgmTkwEe3tL9hHKeiSVBoJXxqRlMzUwiuLuDXq+BiZlx2JwuFAtlKKmpbNXR6LSZAt5rdpGNJ+D1jvESZ39vD163j3sL8hIqdOS9JcCkl+n2sXAY9XKVKfWk8CJbEMWM5XNVTjagwTJlqBKNngZ67U4DWouJwXCklkkmaECgh1qj5o2lBCJoVETRL2FrO4gm1bXjfqbhUg81HFAER4OPwcGwC5NJL3Ac+hLo9Fo+L+qtNtPzCbxHLIparcIbw0anj2AyhVS5inKFYn9KEP3Bt+eHEo0W7VYfPrMDk04PXvvaV6E0GvG7v/uvmBi1eG4akXQS0XCMSXyzU5OcVZaIp5DLlZHKFVGuNViyyWbJvggT8y40uk04PXbojAocBGkVW4dsKMf50zO4cnEe4z4vfv72R3i2vIuZ6Vm8+NrLsHvGGJjx6N7HWN1YQ6GQg0oihc1jh8IiZalpKV6G22pFMhljg/DE+BjiiQzUVh3Gp1yopBIM35BbdVBajWgUG2jGK3jjldcQ8FmRDu1wiPTPfvoBHq8Fecrxm195CVMTVhhVMsSOU5CKDChUZXj6ZANLC3QAFhhJb7VqeWJzED1mGprX7UAhnYHf74PD78BQ3MPR0010Gm0sXTmLwaCBTK6ARLrCzR1R0miNS+GtbrcbbZJStQfIZYuQiZRwB8Z5otFuDGA1OeENBNARSaCjlfVwiHalyTfnWieHSGoHRpMF7X4fu6E19IZlzIx7oVINkMrH0O7K0OnKodYbUW20ce/eCrRqCuxsoVJrsAzUZqXcHIqU0DAlqNdoQzYQ49LSaSzMzSBXLWMjeIhsMQedXs0bPiowamUCoMiQL8TR7DQgJ8x1uc8kT7GMAk3JINuFRqnChTOnGS9eKVcwHEiw8ngbKhUduCKezlLg50DaZZO12WJA9CjKjQ55C2nLU68SnU+Kf/5f/j50Jgm29ja4ASDoiEKhhcPhQDYdx/2PnqFW7sPhdsHlscNoNrEUc5t0zQo5Xn/jZYbArK7vMAKeIDZuWs8HfFApaWJHumw1xBSTMRyiWmwAAymjo7mAIfJav41uuwaFnP6mh0YDiMdyUEpEmJvwQTaU4N4HT9AbKKDR6yDXSFFp1XD9hRtQ69UUR49KKYs8ZSGKCKOuYFQybYgNRjMkRFujUHspgX7U8E35WaryzlvvolFtw2axYX5pjolZBFBSyESIJ0JQ6RRQqFTIF8ssj9PqNZzhSCVgLpWEQjRANplBuVCHy+GHQqaGui/CrMODQjrJzaHX5WR9vs1tQyh3jGy7hiY1DRIq4OTQEIW22YDJqGNMsUKqhEGqgFmjg90+jsmpi9ConQyGkUqJOkc+OQIIqTAcSrihPoru4JNHdznUPRBYQjRWwfzsFAJjVkYVl0pNJhDqDEa0KeNNJALDRCRDlPM5lpmRmZwQ1pSRYzWbhb6ChO2jVdao7vzcb/d8Tzga/T/f4H32+881nv9wurq/xzOlaIMaUWXrDfjHHSzbZ9gJ0SnIq8g3rx5y+SLajRZ+8ZO38PaPfoxWs8wQIvp/5P+i76OmTy4VhgsDiQzFGhHbjGyyn56bxc3bt6DSKPGVr77G8BWhGRK2XwJIZcjXMRp4kT2AGi+aEJNKoN7s8baKCIYksfO47Pzr86RQGgTEklls7ByhVu+gUq2j3aWAaxpT0JZOaL5IJkOPpZZJYdTrYTTooFTK4fe7uag7jsdxcBTh50E+o1qtyc1jcxRUT/8O9wmfETSfi2EYjQpGqzBhsycs8/g5yOUS9myYiWhYKCGeSKNaa2A4CnD/LP9vJJOk94mo2pQVRvIjyifrtLp83FOUTatZ5efVo+B67i9FkMnELMemQ56HI6PQ+ZMtnQBA4X2j8B83rvQXnwNahH5WOOgF6ajwZ8HzRscFbVOpce2ybIobwxGo5oRIyv+uIDrlaw3l3up0Gm5Q63UiGApP5KRZ5XBlrRZulwuJOKk+SP7zOQ30s230CADDstARYZSOV2FAQ82pcNyStJKep5DPSfETlP2oxPTkOGan/fB6nXyscjP8WeNHJL0uKtUaHi+vYo9UES2SincYhkEWMYtWjJs3ziC68Ri9DjBz9WWEYmmUMnE002FY1TKYbVbo7RaIOjUUM8cctVPIJNCslJhES42kzmhAnaASkQTatRZcfhc6ciU8s+fgmpxl2nK/0wHNecXoIZcqwTp5CcU2RWHFsf7pA7g0PdhMQyikIqiUWrSJUOkbZ9kzhaW2mg3kMxGmjx5v7SAXjkCrlrJ9IhJO485vfAMWvx2ZbJal+Rq5GhIOim7iZz/8GZ4+2WXlld1hhG/chtNnpmGzmHCwF8JxPAezmawJbaQyWSSSOQ7nfvHFqxANO/y+0/tLWwev3y8AP0pV1EsdHAWj/BxMBPooFnDzzmuQSFT48K33+Z5KkU56owblSg43X76BqXPzaJSzyIQj6DYlUBm0MNi0TIWsJTNo5PLIFoo498VX4JmZ5cZZoqCYqAEDLGq1DprNLnqlIsrJEMYCFi74KaeQUm/lKi0S+2GoyXojVqLSkUJr8ZKrCO16Gg7tAEebm3j6ZAuhoxhmZ/w4f34GNredqcbkmydrhkzvgcq9SO5DpPY20E0HoVa1oXLoYPZ4WeXVKNXRHspgctq5UE/v7wP9FlxjThTJLpXJsVR5f3dfyAS06OCfIhCdGvViiT8nItNW6b2sd5DJFKC3u1HOFRENR6FWyXjARtYUanzJ0+VxW3Dhwlncf3CP84wJSEcyXyHLlOTCMvaOURMulamYzbGxuc1gLLPFipe++DLGJ90cJJ+KxHlAR7FZEvQwNz+FHsVIGUyQKDWopAqoUGRBt8kKh529CLj4kt4AACAASURBVAfYW6iJ6g5RrzT5nvzNf/YtdNp19KpVZi7QteE4eMh0yQEIaieF2kgLiiFkKhV8ExNIHx0gdnTA1heKAiNAksNmx/qzNc7qUyjUHFl1cHAAk0EHj8PM57zbO8bE8t5QgkqN4i0qUKg1EA/FMFt0GEp6cHg96LXaiO5G0Gp0cfbKRVg9TuQTSaTDIb431ltV5AsZjPsnuWnTWzRw+L1otAiIY0R0exfNWoNVc8E9yuNrwGQ1MY12bXUP86fPoFas4f579xm6dOHSArQ6GaaW5tEsFVCrNVj1Vq12UK7WOEuUhgR07aR6juJxKIaMsiBJIm90EhBJBN/4FGLRKNKJGKYn6DirMnzPYNTxIkZH3kEi+ttNMBg0bHtwurzok1RfKoJnchJbmwfY2wpB9M/+q+tDOqFNChWcCg2+9MoXcPHyJTzb3sE7v3yM42wSJpcJiVQCU94x+F02aOQ6pneqlHLorVZsHoXxeHkDR/tRZJN5DoFfPD+BeqfOFwWFfIhCvoxstopepYfXXnwRsxNeRv0u08+Fj/Gd3/sO+7c6Ihl++dZ7+MVb7yKZyowysuQILPqgsSlxdBBFJpLB3GQAGLTwja99CUpJF+/+8iE65Nd64RQsegreNONZNIieTIJiJAMUOgh4/PxBSPpdLJ49h8PQMT789CFf2P7Jt74Gl8eIrSeP0Wl0oJJaEAqXWRZz+vwM5Fo5Hj95xtI/h8WMSqvF2ynJsAtxt4NrVy9h7Mws55o8+tldNIo1XHv1NvqoY/8wCJPZydugSr2OequHeKLIeO1ypQixSAXv+ARnJhktgqEY1Q40EgoO7zHIZfr8BTxd2cLm0z0Od29pmzCNU/aOBOlsHulCBAajGEalnLcjRIsc9lXotxQw2y3oy4CfvH0P0WhWkPHIxehSqLVczjdWku/VqzW+KJkUepyaXoDbZUNr2MXK9h6avTYTM01aDfsnwuEorly9hF6/jvc/+BBiCRElLSyjo4sxyV8phNJpteHSmVMIE4lJq0Ayncf+fgoSEaGUe5ApRJieG8eY383kyI31dbTqhMeucaApFXBEYrTZHLh5+ypUGvAUsFqhJrLP/h7K76MpTiySx+5uGGNeDy5cPsMr/82NXZQyFYx73Lhx+wJ29nbR6AwxMTPBYfKULSSm4OYWNbOCZ8g5bucpJiGUnz3eZEiLWqvGxKwfYvEAxXwGrWYO3nEbh7xiQB6PMqQDMfQqAzbWtlGpNmB3OdDqNlEol/Gbv/VNdPsdFCs59Ht15DPHqBfLXNyVqhWY7TbYxzwsO1CpabpTQ6PexdjEJLRaPf72Bz8DumLMzE4zTjgSjqKaL+PM6QUk01F0hz20CNTToKmPBBKZhDXqNMEi32g+HsOw1UWvNYDJ7EYhV8WkzYmrC3M42t/lXD+z3gCLXgeJTIRKv4NwKYMWAZqMWuTLhOElLLmFb9ZyqQRukxNTbj8qmSoGbTVOnbuB7oDytGhz0WN/BkUdEEWq1mhha3sDmWwcKo0EFy+e5ZiW9969i+npGdSbFRjNdqg0Tuh1Br6BUFHOirgRrILiFZjEOKBIDQoRP0lk/tXG7+/RC/1n8y301q1tHiGerHChdfXyDGeQneTsEbFXWFb1ETwIY2t9C/fev4ut1aece0rTTA4271GBTfIV8nvLOOeRiqlUoQyJVIVub4DzFy7itddfw+LpJfjHvSz55OKcpYOjZoIhIEKwNG3V640GB8RTZt+Jw0uhIOy1XMgEPfmkRpuaQrmGh8ubiMSz6PSp6aEhDW2/up81Ls/TVWkDTtdD+vdo+upyWTHmtnNAdyGX4esfqSCoMQtHk0hl8ywBpbzK571zJ/61k6GCQKQcxTTwrydbQSIVi2Ay62G1mPg1pdM55AslgZxJvsKTYD/2u9FWSwyXh457HXtSS4UiF9SsoR/0mKhHoc2Un0iPVGs0MDs7g4PgPgpFgVxKLRE1gEJnSNs84YsaELb8MRyG3ncpN8efN3rCNpgGKkLw/Khh5IfncZcgGR2Fs5945ejayzLS0WvhY0MswtTkOObmZrC9vYvDowh/Nhwb8NwXv16ng2WghBinIpePkdFxQdtZ3mby35EMdERO7QsNJkHoiJMjvOd9HhbQ4IogB06bXShyaViqVXLe1qVLZzj+g9vL0XFE7xNtsivVMp6tb2Br95AJfjKpFApRl8Pbb750HTtPlrG3to6zV69jfOkcgsE9HG08xqxbD3E9D5m8yyC2TqOFUj7LuXnkcaVGt1FrsMeUIDPH4SSO9g9x6cpZDGVy7O5FEJhdhHd2DgqVHGx/JYVFuoKh1gvj+GnUa12EgztQDiowGiVoFgtQKWRMVVSbLbwtqWaLcAbGUW2UUMkkcbiywih7GrpSXVcutXHmpRewcO0USukUD4DIsiPqdnlgns/kEYrmEImm0W5UMew1MT8XQLdRYYDXkydrrJohyIfRQqRp4CgYY/mf1UxKnwZmF6exv7UN8VAEq11Q2DxZ2cZxLIGJgI+HwM+2tqEzO/H13/5dfPT2+3j0wV1YjGq8/uXXkc4lqHOHfzKAdqmIVrMOjdbA0rjphQke3FJR3mtWWd4m0pnhu3gHE6du86ajU4+jnY8JCgOFAt1GHWKpguxinBMrFTWhVUuQisZhNLtRK7bhnJwllCL6UENjIu5ADpJhGsm9DYbd0fkfD+3C5TZiYnIS2USaCZx2jw29oQyFqhwK0yxMDg/KiRBKsR00KgkoVBL+/GkBQgWGQq+Be2ESvUYLrXweMsL6t7toUGB7s4k8ne/5DLyBMRidFqa5ZhIpGMxWNPsijj/IHpHVpYlUOkN9J6YXZxE52OUs3woF3XOmsRL1epEbvx5LzXuwWmyIhjPY2Q7x/ZJUQvFojM+7yekJVj+UCYhCSq+BhAcyl6+dR6crbNL0RhOiRyGW+JJHPlet4eprr6PRGWBYpuMtyiAjkh+SRLjR6LLCp0p2onqD64gLNy9icmkK/WaTh1iygYQ3uunjBJptKbLxNLQGFQ+XtRYzJAo5nBYj7C4bD9pbtQYODo5g0atQKZSgolxFIpO3iU1R5mifLkVDeSl7mmKlwHEhtXobaq0BhVINoaMM50DKlFK4fHYszPk4vL030GLm3GWms668/wtIe+SVq/GfW60aW5VIqWV2maDQqJBLZjFs001nyIpBqqMPg0Fe5EzPTjNAkjaILq+Xe4iVj5+iWmqgWMzCH3DA77egz/dTUtzRcFzLmYEDUZuHsnQ9YgzXYMBsiVKpAUgUOHttEZl8Covnz7PKZv/pGqTUQ4SOkcxluNaj3EW6rlKcGPEN7DZauJlQrrVw+84dRA+3WfFCtq74cRmi/+ZfvTE82N2DTa6CcQC8eusWxBLCyksxPrOEe8828WTtKS6dmsfNi6dQb1QgVhhwuLGHUi6Lq7dvYC14iJ++/R5TlCimYPHKAmq9Ej8hGfq8ViXZHKFQa/ka/tv/+r9HhSIB0kmsLK9CJlXhH//+7+Hu229jP3KMaCyNQq7C2GHK5bDZzOip2uiJ29jbPEApUcDEmAdL81P4nd/8IuKhHWztZmFy+xGY9EBG8r1xP374zpvsB1ryTqMaL+C9n99FOlOCTmfgCWBfNEChlOXJyK1rl3D21DSeLX/CkijK7mvVB9Bp1bzFo4tfsVxFb0gESyLtqNHutaBWSFnGQVroxbMLCAWDCG0eAh0Rvvqt38DYtA3rm88gESnhGXOhXC0jXyohnixALFPDbHdgfWMfC4tLqNTKKBSSMOnVKKcycGr1qJfzmD97HkO5Gj9/60NkihVcefkG6tIGpMYBI+tpE0TTQgpqVfYGDHAZ809wpl2StlEqFaxjLhzFU7h7/xEcTjeglCCSSHJWHDWPap2GtfREenRbxlBMFTkDx+q04oP7j9kEbzVocG46ALfDjL1gGEarE/7xMSyvbiGWIlRsnqf9jVYHZKDvtnq4dPYUJn1OdNtl5OtlRJJpZHM11pGTB0ijVcJspTBMPYNHQhQo3xmi3+5zoTM5MwmXyw6L2QaDToNEkjwU1HyVUK2W2D8oFWnw3i8fQK83Ip7IY3JqCt5xL9a3tljfbdVr4XGaYbEasbm1C5lSi/GZSS6WjoIh9GtdlFMlKCUyyNRiLFyYg8JAwZstPPpkFXubEYaCWBw6VGv0uFU47TrcvnOOCzKSkFDWSiFdhlKiYnnX/v4+x0CQH0mrM+G1117j4M/VtTXMTPsQCu7zTb7f6KNYKsDtc6LWaUJt0uLMxTOcOUMZPDorxXzIcO/d+5jyzfIULZvL4mg/DIVUhle+cAO7R5ucw0OyF6VGx1lD9Nj1Zh1XrlxGOZPC4doa1CIZE91kci0K+Tq+841/hGLsCO12g2+SvT5Nb03coIpUYvTlQH3QhUwuxWAgRuQ4A//0FAw2A+RiCTxqO7xmO46DMVTSDSjVJvRlEsydPs35avuHRyzvjMaTHBdjNKiwdGoWLpqgtpvsEyRvAMF33L5xFCoNyNQGBMbG2JvF1MyTjctz0XjC1F+IqRANKXPsRNf5a3LP/2zau//ICx29JdRg7R0msPzsAP5xH86d9kMuAntnaePf6ZD0TgqzQYO//O738KMf/BD1KmV6tXkjTXAJ9vdR8T+kjZ+UN2ck5W12ekjli5znqjUY8Yf/8l/i6rUrMJlNPLCj6wpJ9/i/kxXUycZ1JLk9Ud5+7sEarc7+X5gPau4GCIYTeLiyiWKtzdAj3ibyRololqPl70geyPs3goqcRDJwozXAmN2E65dIjqzjbRipDmgzlcpWONO0XG1ic2t/FPfwXIbf6G0maefJ9lLw8JEs8iTInZqrz+WW1ChTcyqEcwtbTwFwI3QgZAWgBocmu3TjpoLdajLhzKk5zk2jrTmh0wnhTzInmpT/4pfvw2Z3QKvRIZXKsRyMAo+58RtFRlCD5HTYuJAkEiWFrVM7mM6VeDgkQOY/l69S09XvjRpYjp4Y0U353Po8YF0gdVJPSMWlMEA4aSJJ/m3Ua5laSKAFKkjpGiskNghNPMs0RcCY2w23y4mdPaIPdgTYC8NVBJKpAJMRmkGauvP7NRBBLhZzXi4pNHqdDlstdIz3l3PUAck++Xt5A0hb7T7nPcppkPBcxOZJo06PR1TCYPCIpWQ0USeZ2YsvXYff52VZ/TtvvolcOoXf+s53qBfCs08/glMrhmZAKPgqZOI255cmognEQnF4vRMol4tcRNpsJh4aDoYSrD3bgFQOXL9xC5/ef8wDMaVWz3TFwIwXB6srrE7qK4zwzF7A1m4YdrcD/jEL0tk4pEOa+vuRjAZRSiU5c5g83Qa7laFihVSC1RhUDBMu/u7dBxy7IjFo8NVvfw35eAgyvQP1UhN3f/ouDAollk7PYvr8Ikr1LlYePEElG8Xlc3PYerbGSpNCpY56d4CXXv8yXIEZQKZCtVjF9//kz5CKHsLvd+DFL91B+OCA1S7eCQ869QaOIknY7Damj66urvJ1PV9uweWbgc87gV/+6PuYDHgwNzuFZ8+e8v2fUPvNco39WpeuX8T+7hYMegs+/uhDzM+5GNbUrLRgsDmhtARQaxmh0NjhnnBBZ5VDpRYhsbOKeikHpUKHQrkNu8cFraoPCWpolHNQaY2IhjJYeboD/9QcDEYnBkMFrE4DHAE9GsUEyvkS5Eo15wM+ffgx10tT0wtY//RjjM94YbaTOkWLeKwGo+8UfGevcfPRrSSQPd5G5GgHE/PTkFJkRLWCiTOnkI5GkTiIMATvOHbMAClqtOemx6GQAXaXFXKtioPmaUDg9vo4roK8+Psbu4gexYisBb1Bw95ft8eNeqPGQDcaoJO6x2Qxsq+zWC5i5twptCsVHGyFmbZOlpN2p4VUIsmKstMXzsHncbIKgaAtdDEij55CpWDbReQoAl/Ax/yBfDLHkt+eWIrZKze5+ShEIujXC1Cgh/DhDtLJNFRqLaYWllCqtLC3tQ4nxah4HZi/doaHIB2iWEKOrQefYvrsaWw93cHax8twuKyUHwOL2cr5xZRLOLO0AO/0BF/bowcHCG1vYdzv5X+jWitDo9OwPJm2YweHQR72VyolnKWokV6XI31oqKfS6iHVe5DNlhlA9tKdq+y77QyVsI0tIHoQgrjbQuE4CIW4yzLOXL6CQqnACzBSt0mUUpgdFs7sI89mcHuXpeqkLqCgd7pH2u125Is53ooGJsag1pANZ4C77z7Cxw9WeRtns8gxOzsOs8XE5/7K8jZDCMmb6/XbWY2i11CkiYTVcUeRGBLZPC5fPA+rjTJWwcT+yG4QrXKDZaXRfBbR2DGHyVvsFr4uK5XkjddAb9YiGT3GrRtXsProEasK5bStrXQh+l/+9e8ON9e2MCjW4NHqMD/phctm5KlofdDDvZVDDgK8fX4BHpMS+gkvKvUu1pZ3Uc7kGPDweGMbh9EoZwhNzU3CN+vHcSHF+S1DMneXm2jmGug22yiWapibm4dUImJNcz5VQCyYgkqqRqNVR5v04uNjuHTtKm69+jJcXhfWVp7gk5VHSGaSSEXTaOaq0CtUvDX8o//5X+Bg+QFk5klY/EtQa0wMnUkXj/G9v/kTONWAQ6JEPBzD5Nxp7B8kEAzF+GIvV5Ksrolhrw+r0Yopnx1+rwU7e/vw+QOwW2yIxI7h9HkhlYpg89iY4LOzsYtnz3a40Snm8kB3CKPOgBvXLiKbjOKDdx9Aq9Ljm3/wOzhzKcC64w/evodhT4rOsIeXvvKS4CMbKJArlHH/wQMM6EYllXHjlMlnWHI34TBjPuBFYOkM3r17D8fZOqRGLZQmFY6TCcaiD0QD7G1so99oQjns4fLSIhbm5nEYiyBdznA8Qbc8gKgrxq0bV5GrFUGz7I5eDZFKxVPZ7Z1dNndraS3eH0InN6CYrmBqwour1y7hT//td5kSZTGosDDlgkohxlE0i2KNIjsUSGQyqNIoUCxiH0Kl0kA5X4NOqcI/+soXIe7XUSzmsBXehWXMjaNwgk8E15iZAylJj0zFBckQSFJESFqiYKrUJOWz8k293xPxttekN0Eh1+DpyhrnvY0HnJieXMSDj5ZxeBTC5Mw0SyxD4QTiiRQunFtErXSMyxdOI3R0DJFUA7lSi2qrhUQqheNIBGdnF1FMZmDVmThoXmlRQe/WCDlw0QyWP9mG3zfBGni5WoSDvSDOnzuFuQUvB9EzTRZAjY7zagsYirG+usaSZYLbzM0u4MaN6/jo/geM/718+RIefvIQ1UwBEx4Hzp9d4gssUTQtTso/lKHdbXOop9ZGNNcmPrn7CeanljhAmxrPjbVdQNzC0jk/0tUUas0+VCozPB7yNWj45E8m05gKTPO0cfnDexiSX9agY4nm61/4EpqlPMrlLKCUYdAZQtQdCKRciRSd/gC+yXGY7GZ06lWhKFTpECmkIDMqYVEbMKlyQiceIJ9PQqfSo1LtwOb2wmDz4DCcxOqzVUikIgQmAxj2Wzh7dhEqMfkDBF+Xb/4CBnIjjtM5yEib7nJzkUSYaBaknQAfRpCWUfSU4NMRKjdh6s9ISkFs9v9/nXQnQlPU6fSwF47h8XIQLo8HBp0UXYrgECnYu3J0EEK9UkRwdxMrjx9xkyCTUTNEzczJeuQkx44yJhWwmk1wkZcknUa11cX1F1/CS194FVevXoHJZPosakBY9Iw+rJPfjz6jEWvmhBzyHJXn8+f/Kx+nCGh3eljd2MfqdhD19oAVCxzB2Bd8mSSj5yZEJBnNAgSKJW2J6YFoM6ZVK3Hx1CzOLlDBJUY2W2JJXTKd46FaqdpkGTgNTUY7t1+RewpLJuF8P9l2Ccel0JxwXzSKNeBWZ/RCeXdGwfFC9/PZ1u9kk0gbN252CC0gk+L82QVcv3IKYlGfPVPkl6/W63ztvHfvISCSwWqx8kaOrnMkRaPICxouCZcjEZw2K04vzmJ6KgAVQXLEUnzyaI3BTTTIGbV0AtRllBcoRDOQH1Gggp74AYVzbZRryE2uAHGhho0pn8I7zHJLKWtFibx6clqOADe0gSRPs1iEuZlZHug9evyEh8XCNlIAOZ2E1Z9s/KjxY/oq/dfv4dzpabzxxdvQKCk2RPj3yCND9w/OSmRWjnDsCteH0XVh9OfnQS/C50gglQ5ioSBn3sUSMVy5dhk6yvE1mVmJ84s3f4jp+SnMTE5gd3UFarkIPq8Z9eIh1GLa3BRhsHvw4Xv34ffPsi95e30ZFouG6bSt7hDzpy/g6GAHCqUMCoUKlWIJ5XyFi0ZSR5AXtVZrcU3gm1tCX67iAnpybhzu+VnsrmzA4/Rwvqis1YKo3kE2n0U8m8D01ATLCDu9Nmff9qUq7O2EUC3UOHT96ovn2XJDeHi7fwLrHz/F5qM1DDoNvHDnMiZPnUIpX0Zoew2z426+XgepZjp1AVrfDOQKC1LRPI62dqGRUFhCB09XPkGrU8edN15jeuWH736AN377a4iHQkhFk5iaCiB8RINWJbb2wiiUKGKljC9/9evodpsYNKoo5zKolvI8yCNSNTV/BOzxuO14trzKVqLFpQmcuzAFq8eNFhSoNhqs+Alt5bC1esx8ghdevIbpszNoN4s4ePYJ2o0y13DU2Hj8XqTSSRjNalavxYIRZFN1aDUm7G8dIhFO4dKtG1CYlJi9ega9QhrJwyO+FzYrDTx98hROtxtXv/giDtfJY1fhPGBRT4J8WQSN7ww8C1cg12gwaBRwtPop+p0Cxs/Oo9PqYP/JCrwTXqgVKrToHN4NIhoMQiUVw+OywOF1wmSzoFOrI5dK83FLAen1Vp1/LZUqXLOQemZ5eZlVTnq9DnaHFbl8AVKlBm6/j4+rxx/fx9TMNEQyEbwTASTCaWw9XIXNYaXeDZPz85xL9+Hde1haWITNrkXi+Aj9Vg/pRJlpmrdfvc0+5UIuydED5XKFI6V0Zisc4wGoDGZIZCrcffPHkPcHGLMZIJYKUTImk5ltTPl8Gg67A41uF2NnFjCUKoiTAoVciQc//FucO3+Kc+UON0O8dVdzVEoPiUQKZsqLPn0afYkYRzu7mJlbwMSpU0gd7DCgL52MQq1Tw+xwollvwOn3oJZPI3QQhJ4yM4nFodej2WojHAwjUazj/At38PjxQ1y7fhZ2rwf1Sg+NdB3xRJSbfbvVhEwmi8A0yTtFDM958vAhpGIpg2Km5gNIZtIw2j1wmM3Il8soEyQFQ2QzabY90VWGGneLVcsKJv/EJCqlJr7373+Klad7MGqNcLp0+DLV/50ufvmLeygWm0yepeb3zOlxuF06BgzNzs5DrNZAotehU26iVikivHvASjh6nmQPIksMWYWIHkvKNWI6uNwOthiYLWZmIhiUGoQPD3BwGOJ79fziAgZ9MUQ/+ss/HN794DEMcjXm/S7IRW2cPz3HGXAfPF1FNt1hsp9Zp8bNq2cRmJvGL9//ANev3UKp2cDTRysoN7qcNyKRdFCtF9EYDlBvNVDukMytivRhGn6rByTVCieyHHTt9ThQyKSRZ9mBBH6XF+cunoPZZsTsqVnWrZL/o16s4bt/8VdoD+moUfIKWdQYQCXV8pv+h//jv4DFqoLcPAGR3AIM5Wi1a3jzrb9AMr6OciIMm9KISa8T8wtzsI1N4q++/2M0OhLeOqSiEUbFU8E+7HRwbmkSd166iq3gDubn5/hGGjh/gTcYwZWnKBeKcLtdyOYa+OTxCiZnA6hWyjyRUUoVfGJbjCacXVqC0azA3MVpbvY++MldtBpDPiDJ0FksFNAkA2a/Ca/Xw6vatb09pIpVTM8vYnN7Hf1GCb//7W8hUcwhVShArNIgHI+jWCkzTYumHmK5COGDCKqJHGwaPV66/QKePltm8IfapEQinUe7OsCkYxzf+dZv4jAVQpw0xVIJau06ymUiDFVxeETZih2gL0Kz0kc5X8eFcwuQSHpYXd2FXEZTS5pGGwSIj0wNi8WNTCoPjV7JkR8aMitHoty4qaVySAdd3HzhKm8Pdg42Ec0moNCZUSjUmVZE6ObAuI+9NfFUnN9rKiwpnJnW8kqVlIPkxehz+KrTMoXBQIlQNIbeoIup8QnMTU+jUqwik80xQpuMf7TV3VwPcjGyND8Jr0eDQMCBSCyFwVCD3Z0j7O2EOThdrZXj6tUlyKQthtqU8y3UGh3YfCQ7biKbK+DJx5vQKk249cp1qPUS7O/uwWF2sNF2/sw0OuIGFxtysQrNchvxSAy5XB5mk5l9k+fPnOci7dnqMw6vpfcnk8gDnQHUMmBuZgwDSYf9C6VsDRaDBUOJGDMXFmFx21DL5LHxyTPWutM2hZrCrrgOvRNo90uIJAqoVuVw6LwYtgWPk48uYDKg22jBZDAhE4tA0qP4iQa+9trXsUkxDxoJCp0Sb9cGhRb8ROBM5zCzcArtgZinnhqVBs1aBRNTM/AvLODffv9PIdMAkqoIAY0V02MGuL0WyKRqyC0+9EQyzgJUKS3IxqOAqI7pM9OoRI+w92QFNosDNl8ANZEOBtcMRDItJAolb+C5dRtROX/Fbvd3gVr+P+nyRk9oFEX22UOerKr+Uz6HX+9jT57DiFJIqxTyKdGghba9lINJdDEFfZ6DAWc8El5crFDg/Q8eweHxYnzCx/7LSplk0NssOfr5m28ifrgPMZHahm2m0NJgjhQALDkcbVxUlCek0XAMjwRDtAd9zJ87jz/84z/mIY0AKflP8yXs2EQoVepYXt1FMJpEk/xR9Ez6HZagUtMxmsGMPIx99Hs96sN4KEU3dINGg6sXT2HMZUGpWMej5WeIRJMsgSRIChnchAaE4iuEo5BlneyvE7ZV9DoFuebJWpU6nBNJJPlhhY0VPawQp0DfT9/eE9onzpQTvp83aCN/HUs7hQg+iAZDPi/tVj2mJzy85SKPdbXRxYf3H+I4GofLYeXNarvdh81pw/ikF2vra9jZjWIwUAi+yh5h8RUs11VrRvmJBPggvBtXFQAAIABJREFUreSITsoNLucaCq9X2LjRBnUUED769SSXj+mXEkHGO1pcCt0sb9lOvI5CM87vA+dSnHgOAZlIzFRinUGHo1CYVQFMJKW3nyc6tPmkRlYyimcQQDQCgJXDLrAwO4ExpxWDTh0Ls5Pwjbk/C3en51mqVjkU22g0QqvX8lBAOAxOnrPw2QnbaGE40e92cLC3jd2NVWg0Uly5cYOphW6fD/FIELHwPsuYd1eeIRHcweKsG3JJmUFf7/z4bThcXlx++Q7Wn61CpTVjUCtjc+0JdAYt49fPXryK2aUZ7K2voM9Ea4ngH2/3EaP7Zq+DS1evgOTM2VIVN167A4ha2Fl/BrXWCpVKh2G7x9JAglG0Wj14XFbYDEoUKTReLEK1VuFBarfVZU9YutzB9uoBXvnSS5i5RhuOXWQPk5icXML+5jrGAk7eZIT2DlFJ0yBfytuF8cVZSCw2dOoDlBMFVPJ1mO0eRINHaLeKaNQznG9mtroRiSXRbA4wQ/CW8B7mLlzDD//8u3BatLj56mXEsgk8WzvA5moEg4EKr33lS0xc/3d//n9BjgpMpLKZm8PG+ip/7qSumZ9bxN2ff8Co+jMXZuEes0Brc8A0OQeFxQQxWVQGUgTXt/HgZ+/i3PkXMDExg2L8CId7y3C5zNjfC0GjVWHh3GmI1Vqkjo8xd/M0JL0GjlYOoVGoUe708cN/91O+7zjG3LCOeXHn9ZcxKGdRLxRQKZPdhyw6DcRTMbzxu9+ETNJBbm+X2Q4e9zjkUgMaIiMs81cgUluAdhvH209QjAVRzWUwfe0qdHYLA1i69Qz67Rqq6TQ6lSr0NjPkFhukGj1y2/tYffAxYodhPhcXzyxi3D/G1yKpSgajx8kKl/Unq2jWmhxBYHO4OL+2WCqjUqRsuSy80wFA1GX4oMpownEwgvh+BBqdmun3NHjN5dtYebKKm7fPw2xSI3ZwjHq5i/v378FoNmNydhxLC1OQKAac4R05PGZwzdylK5iYnYJMo2W66bs/exu3bl2HxqqFVimFuEXKA5J91lDIFSFXG6Bx2OGcmoBErf1/mnvT58jv+87v1fd9dwON+z4GGGAuznA4HJIiRVEibcmWJa+d1CaVTR7kP8jTVCVP8ijrqtjlXVe2UpuVj/Uly5YlWaJEUqTIGc59YwY3Go0+0fd9pj6fxlCUNvEDZVUJWCyJNYNGo7t/39/neL9fbxDQYTxNbHODh/fvERwex2JzaMMvSgQBurz48svcu32Hg6c7mhEs8kWXP8Cps2dZWF8lvvlYVSmBoSG2n+1w8Y3LbN/4mNj2Lk6Hh8kJsRnY6Zn65IWgmaszujDP8vlTpHa2yB/laMiGPJNlbHpcI9Jk6G53uHnplStEJHMRO3/0v/wBQU9QYXcmW59sJoXf7sbvtLIXizG/coqplWU8Xhf9dpv0UZrDvSTp+CFBn5tWq0qlUSE8PE6zZeHG/Ye0GlUM3SbrK0ssLMxQrbf50z/9O1586TIvvDDP4e5jjbKKSmaiw8bO4yfk0lUCkQjBaJQf/sMPVFbbM5h0w/vihWX8ojqrVDSmYWpmgmQiTiGfZ/XUCrc/uaYefavHx+5RRgfrb7xxBcPNT/73/rf+3Z8x4vawOjNC2Gej3qlr6Pf4+BJPN3ZVKtGs15T0JDjfv/+nHxHbjhENezR7xWq3cFzI4PZ7Vd9bbVQYmR5j6yjGcaGCpWthNDqh09T4vmwHxGRq0K51fHQScw9Gwn7V5DvMsp070AtObg5Cyvqr734Xs5ByGk06zQ4+X4QvvvU7BPxRJUaWj7ap1ZsadCkTgGcHz3gcf0ipmqGfrfKNt7/C7ExYC3V3eASLrNCNZp7cvs/+9r6uk3P5Kj/50U+ZjYb57//V14lMBqmXi1o4ZJJZNV8GAhHs4Qg7m5vcvf2EHmbe/upbmKhx/acfk0+XFSri9UtYvU1hGnNL80zMj9JsC/wG7t1+QD6d4cy505T6TQweCfAus7PxhGqnT1li64WMlN0j7HczPjpOvlJQb4HgYcX0KZhnkV52e23NDmyJzC9b5NVLV8ikkgRcPt5580s8fvaYT+7dpmOA+bl55mbnaNKg1m1Ta/aVHJRM5BVxK02WUILSiSzHR0VmJqaZnhxW46nR7KLeqGOTSASjIIc7OrEUXbhkYkVGwyyfWtD1evzoSBsNyT/0u+xK0zSaO5RbRdpCGO1Z6bSM2mRGhyKYjHbFlG/ubNJsV9SDI16XTr+jGvGq+A56LYV4bD6JUy61aPfMOilx2/24nE7u3bmrFMvLV18glU1yGE+TShZxOV04bH1+73ffIptPsLOboNO18OzZLoXjGi3JHnQ5efHFVUbHPFjMXSUy7e8f0pfQYzHrH1e4++mGUjDf+MorNNoVzQHMp/KU8jUuXD7L6Ytz9E1tlTL7PQFS8SOMfZOu22UKHQoE2d3a4SAe0wne7tY+HruPbqNNo5JnbnaMRqeiMguvy6tFmNlpxxH04Q/6efyzWxxtxRmfm6PZa2vort3bo23ME0vs0e26MBMgESsyEhlXia1gp6VIF4+WeD4e37+N125jJDpGMV/BabGycmGVdCXNWDhIABMj/iFhS7F3lKfSNhAcGtHpochxpNH+2Y2PuP74E2wuF61cl0tLp1mcCDMyPkyhUCQYjqqvQcAOB/u7zAmYxiTRLD1alZIWqHanX1HlLbOP4bFFrA7fYFl3UjCe1GC/4O369bQSv8Kj/v8B/nJCZJShl0ykU4mc5i9ZLSacLvsJqdakJGE5E1OpHJV6i1gipdIt8b1KwSAZpEKPLKSO+MHff5tWpYiJtm5PLRaTZiE6NIjdgNlqUqlcMBBiSOQ7wQDDkQjzp5a5dOWKytWfS/me90K/wqv7z36L9gOyRQI17T/Y2OEwmaVcF/DSQG45CGY/2eB0Bf0/IFOK3PQ5sVW2dWYjeEXabraqR062Zdr4nOzAtLs7oVUOsvAGTYmyMj/ziElsAicSQqELC/l0IH98DvkcRCIMuvXBQ8rm6vnGb9D4KW1VI0tO8vcUgGMYNEC9ntJNv/Tmy4yNBBTgUCjV2Nk95NGDR/y3/83v4/M5KBZq3Lz5UCFZQ6NRfvbJLTX2N1oDH+LAYTn4kvuGbMN0k6dbvpP+VQmeA9/eoNkd+Pu0oVXgy0Cy+1xGOZDwnnjvThoybQifb9V08zZoqFTKqo33oCkUj+lzH5/KdD/b9A0iIuSro1EUJ1TPwZv38zNCIMgYCLjsXL64zqXzK3gFZPV8GGOQ+rLD5uYud+88Ue/w2MQIYyNBggG3Npm1alU/G7KBkO8TJYWc1ZKVe+v6de5+ek3zgRdXl7G4nDrQ3bh7m8DwCNSqpLbusjjtp1ZO6DY1k83r5lViHkKjE9z64Bp2i5nIcIBnG5vUylX1ob/w6hUWV+Y1jsggfACjiX/4j99hf+dQpauT02OMjY0SCAZxh1xMzo+TThwRGZ0htrVHJZ9XMqfd7NCCX2ICOgKjKOfpmS30m218bicmegxNTxKZW+fmezexOIwsvHRaC8/cngQ7b5MrF/nav/wXSvfeuHGT5ZkpAkMRpSs7A14NhKZrYmdzn3Qqz+zCHJGwm8BwiEquQjFf0qGC3CuPdvbotxqYHDYy2SI7mzuq6HJ4HSyeOc3hfoLv/9PH7GwnuXThCq+9+Tb7u5scbl5nOGDE2O9wmEgyOjPHmfVztIoFyvmc0uQzuSNOrZwil2lisnmZWZ3XDZNk9sqfR4ZGOU4USSYL1CoVDM0Cw0G7bs9E9ugO+BlfXODZxhbj0+OcOjdLu9Pm8MkmFqObnSf77O3uc/rMuuaJtmttXrn6AiaDAGMEjFVleGKCntPBw6ePuXz1Is10gvTOHk6rGY/XQ3BoAkdwgp5rHJNvilqpQvFog/rxDtV6RTOZF1ZXMDp7OB1C5KnRFzp6t4knFNXh/Pb9Bwous3o86kk1u1zceu8DOq0GC4sz+r7IVt9ltdA3mijki1hkizQzS2x7i0LiSP1hAkQZmp3BYLEzc/Yyz+7fx1avsPn0CfMLU2STR7p5nZ6do1bJcerUvKqYrDanWpZkMC2eafFfC1l9bmGZXrdGvVUGq4PZU2d06yTD/Ue3brO0NIcn5CWfEIBRlVy+iMvl0+D7B4+3sQUCfPm33yCfjlNIZimkUprJJz5Gn1hZbBZ2tnbw+4NEIlHEdu7x+0nE4uzvHhDwh/VsM3vcVIolrA67eu+MVodeR1OLo2SfPmbvyQ5Cn+32W0rnD42PkEgVldq7dvmcUkmlbnMaDMQfPVDSaLtvJp4qMjQ+qZmSjWaZ81cu4QyMIwV7lw7NRhmrw6r08r2NJxxs7lBrtfBFhqgVynrm+aJRhsam8AcCdKoNBXQdJVParxi6kmkOi2uzeo2nU+KpjWm2n4AijQJ1HI4SGvZSOo4rjEiy0X1j4xTiCd5795oq8s69eEFzFNOZYxx2O1OTY7TKx2T295XsKrxjaSb3nj5ianScR48esn+Qptk1Yvd4JBtHz3a/x41h4/7f9v/4D/6IxWiI8ZCLkNvGxOIs3uERdg6TegMqpvNKwplbW6djNPLH/+ZbdEolxiIu3aSJVv8wk6JjMVColJibndTsuOu37xANRVkcn+Ds2fMcHKX49l/9I2clPLTS5JM7dwbyG4sc4Kt8+a2XKB9nqFWKenMSwtzWfpyPbt+na7Qo9KOSa/Mbv/V7/Nbv/yvMBjONSoLE00/0EBUpkEG8d6YeH9z7VL1mnkaftZkR5ucjSq6MLK7o3aeUyylSX6ISllaXqNTK3PjoOn6RWxqaLC9Oawdvd7o160tuFo2ugVy9hcPr4s6nDzSM89KLa5RSuxzHkorArbRr4HQQiES5/fFtfN4Ar33xCtValoPtGH6hgNaK1Httyp02JoeLWrWua1qzXfI2QsQzGTae3ObsyincHh/l+jHHmUMlmMkBIiGTFruTVCaF3Wah2xafX42ZqVmOs0lWpxcYdobZ3tmh1G8zf24Fd9iPyWrVaaA0cZVSl2ymSD5fU4M9SBCym+N0joA7yMrSEse51EBK1TExOTyEqIXSx2X2Y4KJTivhq1yqceWVywxFw3zy8Q3FwYcDfg0dtph7vPbqZRKZfRLZIwJDwwQCI/T7ZgWRSBO7vbVP4iilxdXoyDA+lwOn1a5Fq8PjJpVPUS7nlKYaDksAZo9nWykqlT4BX0i3D4mjI2wSseCwqGRUMoIKxRp+n5+g38Frr77Ihx9+iM8f1q2f0r+qbdKJnDYqc7PjvPHmCxTLSZVUScMoDazgIor5BpuPY4rgfeW1lzhKHXKwFycTP8bQs+qhf/WLFxmd9WOym7CJVLXepJipahSESCvl+ojFYkozTIkstlDG1DFi7ZkIe3wKIniy8UQnR0JcNdh7qo0Pj40oker9f3hXMx1DYyPYvQ4CQTmga9SreertJm7fCN2WjXS6xNzcAq1qnWePNnC7fCwszdIoZjC2m0xNThE7TOuWQ8Lp1y+uUqhliPrcrEzNYze76eHC4hlmfGYJh3zuW01a9Qr7+zt8ev9Djpt5+mY/w6EpvvzKq2T2thgaChL0uzl8dE+BNWJu9oaFptWiUihRr3WJTM5hERN9z6hbC6czMDBqC+b+pOv7T7ZF/59u+gaFski25GmI/+rXts76fMvzz20SP59HphyPAeXxpLXQYjmRLOrG4LhQVmO3UMMEEGWyWHQTJQWP3BxFdlguFvn7P/sPVCTQtd/GapG0FqNu3H1en5ImRXo9MjrK9PQ0U1MzTExOqCfa7XYqvVcbgZNmQZc+8rv8Gt635z23Ngn9PpVGS9UMsaOs+otl8zmg1w3kkgolUTLlcy+byJjFqzhYsMlTNkr0kEGK/UHDONB2DrZcmutnELliVxvCQeN30nz2e5p95jshWMpNWgae4jmUnyz9n/6c51Lkk+ZpQMCUbZ+8d9KCPY+RUO2kPq/PKJtC9et2FeAwEg2xMD/B6FhYn4Scue+/9xGLczO88YVLeg+9/ul9Hjx+xuzcLKFIlFu373JwlNEc0eeSVH12Jw2fRjY8h9Jo4yafDdlISrMo/60G25NP5mB7N/AlCpla2q7B10De2tfhjYbBn/yrP0c3xkZtqE7+9kAO9TzT8GSL9xx4o7CYz/IERbEr0l0Jix+89vJT5eeJd1Q+v2PDId750lUWZ0Z0O61Nrkm2lX1txOvNFrfvPOOT6w/p9LrMzQzz9ltXiYR9Ks0Vr3693lSPjlgZjLLpNpt0S3rjo4+oFY44d24eu9ejDbEMSYqlGr16FXuvgMtcp5hPM7u0iNnppGu0U61UKRdyGGodlfmLh75elYiRuhISJ06tEgyHcFts1Eo5jo/z3LvzmId3H30GxznOphmJDjG5NMn65bPUSmVq+SLZVA6306LZjs1mk2q9jjsQplmuqvpqeu08jz76mTY+kaCLifk5XCNL/Nkf/ilLC3O4h1xEogH1Hspwwuj2DHxBQrguFFR6KOC22M4OkwsLxPcO2ds8wOaJEJleYW9rC4+lyuqZZfZ2Exzux7U5EoVAs15mfWWZRrOHOxLWGAvJ8MtlKur39wR8ZHIF6vUWAaf4yB2cu3iJH3z7zxgJ9rBbekSnprEPzzI9f4Fnn3xIsxDDF3ZjFrJts8XW4x0MfRNnX7+sDezkyBjXPv6Y1fU13P4wZncYm9tP7mCTXOwpdruHVDpFsZxnem2VqYVTfPvf/zlf/I0vMH56lPpxnmefPqWar5HN5wkOD7Fy5gr/6//0rzl9+hSXLp8ntr+ncngpxq9+8+scJTM0yylCQk2Nx2hXS0zPzeINSnZhC4M9RLUXIjSzjMPvpHx8yAd/+xf0ayXWzq5gdllwuozsbDxjZnmJ8OQw2dghuw93aJbrLF++SHhpScmmxUSCbr2qDYvf4xVeMD/83g+JDg0ptdsTcDG9uIDdHySbzlDJJjB02yoBLDS7rF99HXd4lk69yb33vk+vVWZvZ4tXXnqBVquGwdTDaR0MTEx2G96hIVL7+7qIkLMxdpShXjZy/fptLlxaZ2llitGREM12l57FQT6RxGM2a9yOWKdih0ck4mklEH/z979JMZ/g8DCDSIQWTk1RKaSUhqkNWL7I1NSs1tYyVBTy55EMxr0RHRyMLMwzFA6x+fgpNz+5RaPSJjIcZWhyXOm1kis+OjtLeGQMs7XL/Z9+rJ7B8XFZvAhxN0QwMkyzZ9C857FTCzy9u8He410uvHCa3P6WgmWebB5Q79uwOv1Eo0PMz0YxGSSqwkK5mNdhmECWDAargn3olxkfj1JvN+hYnPzVv/2WkvB9gSBbB0kWV5Z5/ctvMDo1TancVsno1sZThfHIguj8uSVcbrEudZQXISCzsfEpEocxVVZWq0VOra8MBoztPplUmoYQh9sttd3YPG5CkSGNjanmjwn6HOp1FKCgPxQhGvZTyhxRyuZIJI95undMEwsLK3MqOc9lChonYrj33h/279y8x+nZcTr1Eon9QybHRxiZGiO4corb1x/w6O4zfB4Pr/7Gmzx9usP/8Sd/wcRwgNmpCEN+B9FIkIbkD4mMrdtlfmaRG/efYLRaMDTrWNstLq6v4ol4uXv7oU5t0smq3piyx1mioSBf/8ZXRL1NJXWAeyRM32KgW6nRMdj51t98l0y2hKljIhqM8sU33mZ+aZVqOUOrc0w1lyQ4FMTkC1Csdnj69BkPtrYUUexqwZWz86ycntaMNpPdQbFSUuqS2R1iaCRKRWQSnQZWg4GthxscpzKEQ0EyqaJqmRdOL2I0t7E4rLiDYZ492eTunU2cHg8XL6xwfLDHxu0HGkRqD/vYScqEbpJeraUH9srKEoVKkUqnScPSo9JtYLbbOMqm8LjdiIQqX21gcfiVGHX3zgOGIhFWTi2xvfWIzPE2RmNXDf7ihXC4AtjtPu7dfUTQ51OfosPqwecL4QnY8FmshB0+srk0tV5Hm017wE2xVlOErRE79Qa6aSvkC0ritJqlIOlgt1g5f/YciUSCUq1EMBiglq+yPjtPs1rlKFemLiQQi0m9gVazXT0k3V6Lw3hKC5p0IonX6cLpsDI+OUSxmtfATykaQ2Fp/Kzqw5FgzmK5Skb8oNUS9VKTZrGB3WzC7fVpTMV+UuSCHSIRDxhaDEVGOM41qDd6uF1OzU6RIqbVbiqEREhPxWJRAzYb1SYXL66Jb5j4YRaPO8z+QZKDWELprI2qbAXM+ANuvva110lm9nC4BCXvUcPt5u4uuVydvZ0khq6Z1ZVlYrE9DeH89NptjD2rPsb80hRX3zqHO+LA4rSojKeeb5M6yurU98z6OtVqlUQ6Sa3ZoJjPI1ViQ7Tb6RKGeofZ6WlyxSyNVoXIWJjhuRF8w7Ip3Gfr0Tb1Vp/IxCjegAubqU8udsCIP0yhUsPg8uJyBdQLIE1rMhYjHU+xvLSKP+xm1GfD1u+pn2lvP4HRYmNFZAoLk7ppPb96hunJJbzBUaITs9g8ft0mdZoNlTDIncFkgW/95Z9QalbpG0OsLp3hyoV1Dp7cw2Xu0a8XyRzukE5mGZuYZmphGk8wRN8oN22JI5nQoUypLFlAJtxu36Coe/6lRebnWr9fQ/Pwq2yhms0WDclvVJmYUWWUYuweeIc+Fwz9a2p4fv6cn78gP/craeRItUEyW1BJp1xL2zsiBa/S0+7mBN1vPGkQ+5LX3DqR3vVp1OvqV2pJPpOxg9NhJhIOqGdgfHSMcFi8JF7NgZL8PMlU+09/6V96VX9dEtjPGbMGHq7BZi2TLfP+tXukj/MKKJJt2eC9OfHcacbdIP9N8OTSmmjj8lxX/Bk1tq+yVhmkSfCxNHwSbyHB8QJYGPQ8QjYdbMv8HienlmYIh3wcHsbJ5IqKSJdzJ5XJ0RD6m4ayD8iT6qdTr6Fs+OTf7snzOunGPjOknUhKZVMm10evq6Hkw8NBFhenNY9TgoIl06lcahDwenF7Hdgcdp7tHLC9HcPucCntsN6UgmUgt3z+pVu4z0tyf87S0aZZ/nzgs5Pm+KTZO+nkNXT9JL5B/X0nn3n9LpXAWvQ1/OzaMPRVqil9nkj4RWpar1U1GkSaPyl0BIYgjavIPU/WsoMtozzI823toFvVxu/5dSiffbvVzLnVRdZW5mgKHbbRIhQO6YZG4joarSalWpu9WFabfrulwxuvXeTKpfWfP8+TDbHcAxutxmCQIpvPrsTf7GC3VOk2q9gdFg1MF1tBJrav28MBBbBGODpCtdVhdy+DNyDDRjvd1gCW8vDhY42pml6ZJbEX0zN2ZH6R7N4e7WaV2H6CZrVJq1anWSmyv7fD8XGWyFCIpZU5zr/+EpV8juP4EZFgBEO/oaHPFqcLg9WiZ3WzVCNbKDO6vMbG++/Tr2YxG5vY3E4WX32HP/6f/5DFxWVGpiPYbT28IS/uyJAqAAqJOJZeX3kNMhjyDkUUEx8eFfplhbvXbuHxhQhPz1OvVGkVUyysLYPNRS4Zp1OtaED47v42UxPTfHrtETPrq6yfP6V02oPdBDeu31cc65kLK0o1FAK2CRtrl67w8fs/xdI/xuvsMru0wtiplwiOnWPjxnUayScc7D3iwitfUHVSLnNEIOwnNDlCIBykVWtrdnA5lWbh9Bqp46K+b+OjQWI7TwmNzWscWLmUJ5PLKZn15oc3SB/Geee/+jLjc9MknyVJ7yYoHB8rLCUaneXf/Zv/QDgc4gtvvsTY3CTvfv/HqsQZnZthZvW8evySm/fwOGVI0CJ1mGRpcY6gxBWMTal/TDgT9lAEo8PN9R/8gJ2bHxPwCW3ezZiA3Kp1jmLyWorvXZq1NoVcUfkEwzNTmARyZBGhYx9aNZUh1xsG9veTNOttNh8+1r8rETBC0ZazOToSwthr0Tc72I3FWFg7i2d0ScDAbN35CBqC/z8m4HZTOE4SCXupV+tU6g0MZiuh0RHd+Ek8iHjl7tzbYH52nfsPHihtXnLvVpdnNMt7dGKanY2nSncVea7ce0TRV640lNL8zjuvEAzYSBwmtHFxBwOaNydS5EwiqUP39GFK6ZcSyeX02mh2axoVdOrUClt7O0xMTxL0B3lw7yGxnRSxeIZiuaE5vpFoiHOXThMKuQlFh7EYTexI7mS/gc9no9/qSrlISuScy3MEl5a59p13yRwlWF1fJpc4ZO/pFkarE6PTp5YTiYYzG1q4nQYWVuf1PBCgWa9j0fpRYisK+SSXrq7S7ba49sFNfvy9j1UJKYuHTs9Epd7Tenh9fUWjz8xSB3v9GncS297G1C9ht3QZDoaplIsq7x6KjvBsc4tmvYfbaWNmdlSVNxLp4/F6sTic9GWbbzRRK1UVpPPg9l2tK8+cnSdxeEAynqLd7WvNLdevxWTjhz/4EIPDi83vJigwtmpdY/tsLieG3R/9j32724/NgKI+P73xUL0DV167wuZ+mv3YsZpqp5bEPGrk+ke3efrwCedkbW3tEfSYmJmd4NHmFgeHKWwmO1df+21+9NOP6dGgXc1SzeT4ypuv0W8faz6XITjO3Y8fEopOkkklMPXqvHBpnXr2kH67imdkWAEXnVJRQSx3Hu9z5/ZT5iYneeuNlwkGwjisTmxuM8VSCgnbHZodIy/FdbzA4eExdx9ukE2kWRgd5a1XXsDpMFEu59VX4PD5KWaOKbc6mAw9pTRJWLbRAo9vP2J3K83axSsYHTb1roWGvDTSh5obJ8Z3mTZv7sa5cfeRSkT6nQ5LC6e1m95P7GJwGoknE/hdfiIeD9GRKKlSiWq3TalZwWq1aND8cSk7KOTNVlJHZRaWTuN1uem3OqTzZbZj22Cq0u1JUdNneGQEm92J1x0kkyyw9XRXt1oyvbQZ3ARDo1jdJg53t7DK7zXiwmIz4/L61Ue1FztifzfLwsIZlQMI1lf8MTKZtlns6uuZmZ5QH9re/j7hoYgSJQ+29hn2Sah4m2bfhMPlwut3qiFe8uYkT6qikA3uAAAYZklEQVQhVCvJAstmicfiOK0uLR4npkc4Sh/S6TUUJyvTKJ83SjqbV2moFAEdZMLSY3RoVKUTnXZZJQ2tnomdvT2aYgQXXHsfPG4/GK3YHU7sDrvKrfo6dTToIV+vVrQAaDV6hHwBzp1f5CC2zXGmQeJQMvQk5PNYh9kWsx2TyaoI5i996Sobzx4qhl0ec2XtFEfZI5KZPLH9DL2mAY9DDtguV66+wN///Xc1SLWcbeKyu3nx9bMsnJ/E4bOSPMpi6TnIpfLYTFa9yA8PY2QLOS10JABdIBMyWb75s1u8uHZGD9CHD+5SqZXwhHyMLEzgDwd4cvcRhwcp5tfWaQgYpV1lPBygIpO1bA2z3YF7RG7iDr0xJ2MJlRUJBEeoftGRAMuTkv+TYW/viFarz8ryaXz+AJ5QmPsb2/z21/8LRsdmMYt8V/DpApoQEIXIslQe0CeZjvHX3/4/MYoM0BzkK2++QzToIb11n0pqD1OvRbZUplDtMrO4RnhsErs3gMXuUb09mPUGIWQx2SjJ+/s8d+9Xach+oZDVpuDX4y8TGqOQxOR/tZ9QiIg0QIKUN2kT+1nv+p+9+ftcvPwJPESqaJFgCWFY5OlH6TzHhSpmq10jM1S2qNXxYLOlz69v0Jy7VkuyMS2D91eCsGWj1a5h6LV1cjgl6o2oZOd5cdgGErhBFMPgtdW9zS/1n7+O7d4//3kYPAFp4aQfSKXyvPvTGxTrEq8jcnUJqlfxp255ZLKq7kDtHST/TlQBg2ZwIPWz4rCbNRczFPASDAp9LaA/Y+PpnpIVRfGmj6jk0I7enAXItDw/oZl9Ir2R7ZLT5eEonuHGrXsUKs2BZNMkGy+x/TQHTZM8PwWfSDP6HKqi68eTpZi2iPpnAhV5DpKRs+78+TUuXlimVi2z8WibbLbCwX5CCxKBTMlnQzyQuq18ril9vqn7pXW6Ns8nG7/BJlJeo5PN5ufgSQNf40D6OYC+PG8MT0Aq2rT11Y8nAeWy4dMfpX3cgHYqr7Vg+GWAUCwWaNSqzM/OaBO9ubVFs9WjqyvDQXSDNMoDsIu8Vh26fQHfyMZv8DIJUOa5nNZls+CVEORWE6PRrNL/eq2uMjVMfQVv9QxmHdqY+21eunSat77wop7x+rk+kbrKPUc+692+RZ+fnH8C1WpXM1oImnoNipkYnUqF+O62Qtgs8nvTpdVu0Wj1yKSLLK+u4PLYqBSLHG7v8+DxU1792leZP7dIOZejdlzDZLcTHh2hlsuSimd5eu8JDpMomora2Gfzx8QO9pTy9/LX3qLbqlFOppiZmKQlcjuTiZxAW7werWcE1GRyBLSZePCTH2PtCpG3jc1tY/bFl0ke5Cjni0wuzaidQ87feCxJI1+g1ygxPhalXqpQrtQJjU/SbraJp1IqCZOMQbFlCHBjZ3eXdrXO5OwcY+tneHLvLun9GG67Hbvk1RYq3Lu7TbXd5vz5s8wvzCuputaCe/fuq19RfGgOi4err1xVJYHA1bKpHcbGQtDtMDa9gsU1SaPRZfP+NQymOmuvvsK1776H3eMkOhXF0GkwtbyI0T9EfPuA2z/6EZeuvkjHaCC1d0DQZabRadM3WBkeG9aBQTyRGWTs1fp898//kui4jy989R1Co5NKlnwqdhGTqH8WeO/jaxzEjrhw7hQXXn2BTl8eN87YpARqQ6PZxtavkYxt4w8EScWT9GpVTr3wAp6ZWf38i89rYnkR/9gotXSG2P0H7G0+JZc7xuqwcfaF89y+do+jeI71c6tcfOUsHUObdr2mwyeLW1RdNuSq6lYqulEXOrD45gLhEVJHaWJbBwObjt1Jq1Hm7PopiqUCp194QRVscubIFtRsdmiNndzdpGsQ+qmHw+0dZqbH2d58ymE8w+r6BbK5DHI8rp9b1pxMGRSX8lWtIUdmpnly6y6VXE4lJoFQSIFEsf0dzWoWgqZ4Ax1OoeB3mZyK6AAquRdXn2a9ZWQ3lubSF6/SreQo5crc/OhTbBYr1WaLydkZ7tx6RLfT4De++jrl0rEqD4Qtsb8fF34iTk+EH//4OqlEVqPGzp6bZ2IyyPj4mC4SypUOJlOX6FgAlzdAKVfl/s0HXP3tL1Nv93j84UdEIz5y2Rwbj59xnC7Qwcja+Qs6BBlsHusMRQIa49HsdHTwLrmEcm2JLFO220srY/j9Lq699wnZbJ1ybZCn6rB5SGer2uzKffTyS+c03sTudlKtVTnOHitJWs69o8M0Pq9scfsq2V26eJEf/t33sBoNnF6Zw+mykM/nqDTqXHjjdSVn3792A1MPJSbHDw9ZXFxkfMyjqrL04ZF6/wSo9WRjk+nZJfa3d0jlckzNTdFtt7GYXOQKVTKlIoYP/7dv9C+8/jq7z3Zp1fqkUsf4QgH203nSh0WuXr3EyJgXb8iqBtdm00yzUcfYQ8ETRpuR/a1dfvDuB5xaO0MpmyUyvMz1u7eJRr345ISttnnzN79MaucmJqMF5/Asm88O2d891qIqHIBz63M08sdMzEaxyWFmsVFIpnj8ZJcbd3YpFpuMhf1887/8LZq9HoVUkWg0Qrdfo9Wu4fR6lQrqiY5x585j3v/opgaVyibzxUtreqMtpzP6oncNJhwiszH0NJRRCtTIdJRa/ZiebHFKNlyuIHafm3IhReZQjM+HTIwPE0/FmZ6bp22zkS7V6WDlzu17vPXl31BE+l//xbcYmx/hjjQR/iG8ZglLFSSsYGpLum2Ui3Rubhyz28BB8pBOo8vcyClmxmfwmo3ML8xx4+Yt/vL738EWtmF2C5BtAA0QPXCvaWJv84h2XTZhQc0tcVgD5HN1inWZqNbwu61ML4TwBI0EgtLxj9CoW/j00y1yhQHRdGx8GKtZaJQVMokcr77yIvMLEzzeeEK5KXh+J1sbexqoLsHv4eiwSjXkArHbjKyK96vd5dTpVVKZpG7DBAokJvSDnSOcNheLy3Oks0ek0gltdquSJdcf4NOlUaxK+GirrTfmSxfX8Hmg3ijohZtMS/RFSQ+V/f09xkZHcbu8FApVnQBabXaNdBgdHdbCLpvNkDvOK+5YphsvXFgnGHSQySaoVvpsP8kR28nr1EMmORJE6/K6BOLHa69fZmNjQwNCzRYTs4sTzK9Okskdc7iXJnVYkGESZ88s8fLrZ3n07BGVYoOH17aoFzqcPn+Kl75yBnfYxicf3cXSt+H3+nGKLLdr4OGDB4NG12Dg5VeuYLEadAq08eQZF9bPc+vadbqVAucvnKbvMGLyObVIj0vGjgT2zkxjdFk1/N0kE7paj4PdIw3olPyY0fFRirmc6uKliZd8wKDXwfhQCLfbRblaZ3xkQklm8yvn8IZG6BqMioOfmpzXQ1qgPYNJ/nOvzUm1aGhz68ZP2d95yFg0jNPqxmP3kzxMUs5J+HuXQHiIoblTuENRJZCJ/1XKImmOpNkTv6Gg6k0W6wDd/ov7vV+59xsg6U/YEr8UAfArP+jnvvGzxeOJzUilaCdbLZGUyZZEPHGDQnXwjf9Z5I4nMju1iElGW6tHqVrXfMinO4fky3VFQbc6UjQPGqGTiHT1RmnDIb4qkc91eyo3k82RePfkMaXxk5y9sN/L9PgQQ0EPHqdds+5U5TdI+/zMl/XrlHH+Su/TyfshOYTb+yluPXxCudFVH6kMVFSiKfLJz/8S0uhJo+B2YLeaGPLLcCSM22XHYZeNjkWz4ARnLp9dkct+cvM+yWwej1c26iJVq7M4N8nqqWVsFsm+6yrMwGCS88TFo8fbfHz9jnqopcGTx5qaGtchWzx+SLMlm8eBlFQb2K7AT8yaGzrgxQyaifGxYZW+P3rwGJuAtSTu2G7m3JlVluZn2d1J8tHH17VY17P0JCpC/XuqWD0xE+rm7MTPp93vSZagSjrFu2ccQF5O/I0DuNLgg/y8xVY4jdzDTAPyqMpexbf3PKJBPvsSwCznh9A5Ty4akbar00+3lmbMFqvKV2XYeOXyeS6cO82t27e4e09CkLt6Hnvddrwe8a8M0O33Hj6iUBHfjkkxoSKxFdmyWAWU4HqSpzjYxsswra0RDuLfNJmNSnSV68FiNOCwGPjq219kZXF8QKzVxm+w8qsVD3RAZXEMaXMrGY+9dodQxE98+z67j27Rr+R1U9BoVGl3O5oNKQXg2oWzmG1C2JaoE7NK6LJHCerFIrV6m8jyKkNzI+TicSIjk9RLRZ3m95p1jB0DBpOd3afP+ME//B3nz65p0ymZv4exPdauvqCSz0+//0/Mj4/hD3gw2oXQatF6bGJtme1HOyxfeIN+s8nuzY95ePsW0xPj9CRj78xpjSYRO0Gz3VNqqBCUBfwk0i/6VUIBv96DxVYisQ5bOzGSiaQOGiw2o0pLJaJjb3sXl82B2Woh32wzsXSKx7fuYug3mRiLYLS66JnsPH08oA92Oz0y+RQXr7zE3mGMZCZNJp2lVWkwOzHJb/3uNwl4HKrcqhxnOc4kMBgsmC1+xlZeIJvPMnV6mnq1xMN3f6ZNxfSy+KSquIPDhFYuUsxXufOjHzA+5CI0FqbX7pKRbdH8LI8fPKFYKLK0sITVG1QI4ejMMh995zvkj7b0fRtfW6HRN3Hz3Q/Ix2MEfG6mlpd5772PFQQ1MuJnYXmGvNTDqRxnzqzy7OmmzjVEGbS9va2focmREaWN+oYi+hmXIr/aanL51Zfwh73USkX2tva5d++xRlGtrCxqfSBnVyIeZ3JulPOXzhEMuzUXTkiPotpoFUWdVqXdlgB2A7nMMY3WwMPfbjQ5jCcJhKMKwQu4HBRKZVbOrJMv5RXaYw8MkcoUKcb2aRaPcfvdSrs0GiQzeuAb/t53fqjqIAkvb7erzM6PqoJOtso93WTHGZ5a5Gg3RjoWJ+DxYDS1dWBw947IMKu0mg2VQM4uTOPw2uh167S7Vo4zeY0Aevz4kL2DPKtnz2A2tphdnuaD732XmdlJJmcn2JPogr0yqeQRi0tjzEwMkTg4otWx4PINcZTNEIwMaR2zvbVLrVIm4HczMRllcjRMKDrF3/7FP6qv9NWvXCE6O82Da7e18bz6m2/rts1rsxKO+Dja2ef6p3cxObwakSPDopmZaWVlPHr4UKnm6+uLNCs1DmMJWr0e/khYFQTtZouZyajyIITC2zeaSaQyZLN5YgdHWJ1e5ueXlfMgG1ipPyVyZufpvsItPbIw0YGfhXK5RiKeoN8zsriyqoudD370LhazgdOnlwmGvOTyOebPrpMvlDjY2WNhaV6VAk8ePWRt/Qw7T+6zvDBH4vCIcrVFt2vk9v0NbC6PPs+9vbgmBsi9XqJp5JwVy5fhb/6Ht/pf+N2vsr13SCqWppHPqGb5g7v7RLxh3vnKBZr1Iu6QR1HKvUYHs92DbSJK12rjwcfXeHr/AT2bA4PFRvJgj4mhGT59eJdRQcEn8rQLdX7/v/s9JpeH+et//x08Pi9f/J132NopsP0sRaeWY3IoiIOy4k5lYluV4tzrIVeHn/z0gYYnfvPtV5leHicyMw5GO0aLi/LeQ8qFLNd/fEvNohNzo5TbbW492CG2l+Jr77zCytoU6URKzf9j46N6eNttfaxWI8VGn3pbppRdeu2qGjSf3nlGu2rSAzw6HOQ4fcTQsEQPdDlKHVFtmWlYTZR7HZzuAEasGqpqtckEOoXV7+K4NyDtteIV3r70kobaf//9D8lkSkpyfOsrF7j37AbxbAFT38vv/ebvYKx26FVKeJ0WWv027z+4x8fPnrCfSTM5KyZYI7lsnVS8QTHXxdwzq6a3ICTRyBjJZB6jWcJgjbgsPUaGLPiHbDQ7NdKpGgd7ZVYlE9AssQthneqkknENl12aWeYb33ibBw+ucZhK07Z2aHW6fPrhA84tn9ctgazwcwWBdNRYX1/A57ZjNdopFqosLM7jDTiVLPTo8VMOdpOMRMbwehwkMkekjrMqk5PNVHg4QqF8jFQstUKLQr7M/Pw0ZmMJp6lHMSskpFEqnRr1rmQmWnA4xLBuoVRqUizWMFtt+Pw+9RrJtP7HP/oRbo+HdksuLh/RaIjZ6RF2drZ5urlDOChyABcPb+6Sjld08i5UteCQB7vbxBfeeFmbS8n5i4SjlBsFJheGlAqWSZTZ3ohh6Vv4ra99iaW1ER48vUc+W+Hajx9irNlZXlvii79zGU/Uyk++f53UUYalpQVC7jDpvTj7W9s0Gm0C4WFFxS8tz2mRLVl3jXabnhzcJnj9tcsc1Y9p26yKfY74A/iHhsDtwBfwYOu26eSK3L/7EJs7zFBgWKdEM7PTvP/e+9qISB7PwsICXgucW1qi0GjTNFn4whtv4/GPYDI6Fe0upU8mk6LRGPj/5Et0+jLBM3Sl3UQN5ZXjJKXsPp36sSQ/0O/JRLhMs21lYWWNyVMrWD1BjEYB+Zx49uTBThRm+/v7KvMQuaDk9PziiuxzHeCvIO8sVcpajEcEif5ctvYrdRL/D9/0SwrU5wXxc0WjFMwSmSBNoOTbfdb8/Qq/yy88gxMcfbXSYPPZAYfxLJV6n44AkjAgSBP553nI+GAbYqAnWwiVMgoYQ7aqqBxtdGxYz7iCBmYbBllQoxGCbqe26KZun3ZbAttb1GpN9TwNhz2MjEZ+rsD9pa3R59/HX1gE/r/93f/v3orPTGUni7GfK1411uEwXeTBsz2ymQLNWkuzrQYQk4FcUfag0rRIzpVQPUeHA7htJvVVPd9SPd9sDjpeyentkatU9MbvcLjY2j5UCMTq6gIBf0CHTDIkEY+rTIKlqL515wn3Hz2j3R1s9gz9DqMjYaIjQxwepTlKpjUnVq7T542fEiVlknqCYTEZOnzxjZcYGxniz//0rzSndGJmjOFISHPixO8iweCVemUQW2A0K8xH/r8CWRRMM4hrGMQx/Dw03qg8VonQGbxJ2uRJk6h/ua+vx/OsPv2zEzmzbPyey0al4Xp+WejAw2TU3CqJznFYHTx+/FRVFepl7A0kozKEkA2sPF3xhb34whpffvOKbiXu3tvk5q0Hmuv66isXFSomEnnZsj/a2OEH712jWBGLQp+g38O5c2e4dfehkjKbQsUU359FgHEiH5XNqgyYzBqWLQ3h8HBYs9KWF2Y4e3oBh6a/n8RDyBPsdKnkn+GUfF+7AKrEJ9ghtXdIvVQiGHVz/cffIbf9RGnjkhd2eHDA2HBUQXZj02MEPEHNXR2fG2fhZQnRbtMTWFuhhDc8hM1u5qff+R6XX/8SNn+AWqnB/t07dGtVPRv9w2Hu3rzOcCTK+//4E8o5GRBXOHV+hS/919/gp3/2HykexRibnGByZgyv24W8IqH1ebKHWfo9Hz6HFVMrT1b8PVv7HCdivPHOmzx5vIHN6kRU+5tbh2rBWT93htHREA9ufkg4GNKmRgYIVpdPNwcSAt3rSDh9mEa7pl5Aj81GIn6oQ5Drt+7x9X/5++C0Uj5OYmzWcNu92EM+3DOTdBs9qpk87XJNQTofXLtGutQgFAoQdjuZHhpVmmk2EdNBxnvvvc/pMyv4vEHi8WNGV9aZuvyibi3/4x/8a7708mXdKlo8dkxul267RtdfxWD08OD9n1Da3+DSKxdoNhv0OnX93Nqi8wrZKaZSOB0OHQx94atf51v/9k84NeLh1LkFqt2OAv9+9t7P8DksrCxNc/2T20wvnNE4iaDXyqUX5wgEh3jyaA+Pa5CzZ7X7aXX7zC7MsHH/ht7Pg8NBHSRXClV2RSlQaw6GhC4Ty2fW9bVoVttKFZfG0e5A8+ycvgCfvPshyb0UL11eIzjmx+X3qL/rKH6kmdojIyOEhodJx47Ud10uyYDdpjnTBrORxGESc8+i8kKJRtg/OCB+lCU0McPU2hp/88d/xJsvX+Yotcfk/Cy1RkcBPm63mWT8mE/e+5Cl+UXdHvVp6qIhGA0TnhnjKFll/2mSqcXT3PnkE2w0WVsY58YnH2lmsBCGU4k0doeJiekoHo+TiaVpfKMjdE1CFzbQKDZIHaT59l/+Ix6Hm6uvniEctqpiTnInj/b2aRlcRMdkC/mEgN1Gs1zh2dYhyWJdfbFWp5W1s6c1WkKyP4+zebVhTIwOMbs8owuJciGvHAuRzUbcHlUD3H22zfzsktY0hwd7DEcjVJtt/MNBHDYLzXqdo504jx5s6uff6fVQrhaw0ScVj7N2/ix2r5vIxASlowQeq0mZB6KIG+gQ5AhpUq4VMFjM2C1emirTtBOOeDVntCCxGxYr6VRC2Qsy4Gi0RO4vKhULh3sxPH4XocgwP/v4GrNz06yuLvHeu++qak7UHGKVMpgkFkjywy2Mjk1y+9pNHVDImS1N57Onz3Qj3TaYKJUqDI+Oq71IBmXRkTEWl2YxWDr8X2Abu5aJ1XGcAAAAAElFTkSuQmCC"/>
          <p:cNvSpPr>
            <a:spLocks noChangeAspect="1" noChangeArrowheads="1"/>
          </p:cNvSpPr>
          <p:nvPr/>
        </p:nvSpPr>
        <p:spPr bwMode="auto">
          <a:xfrm>
            <a:off x="2146444" y="-111630"/>
            <a:ext cx="235527" cy="2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0658" tIns="35329" rIns="70658" bIns="35329" numCol="1" anchor="t" anchorCtr="0" compatLnSpc="1">
            <a:prstTxWarp prst="textNoShape">
              <a:avLst/>
            </a:prstTxWarp>
          </a:bodyPr>
          <a:lstStyle/>
          <a:p>
            <a:endParaRPr lang="en-US" sz="1550"/>
          </a:p>
        </p:txBody>
      </p:sp>
    </p:spTree>
    <p:extLst>
      <p:ext uri="{BB962C8B-B14F-4D97-AF65-F5344CB8AC3E}">
        <p14:creationId xmlns:p14="http://schemas.microsoft.com/office/powerpoint/2010/main" val="155074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59" y="219904"/>
            <a:ext cx="5560313" cy="276941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Century Gothic" panose="020B0502020202020204" pitchFamily="34" charset="0"/>
              </a:rPr>
              <a:t>COVER CROP NITROGEN AVAILABILITY CALCULATOR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0699" y="549623"/>
            <a:ext cx="6005945" cy="50354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5" name="TextBox 4"/>
          <p:cNvSpPr txBox="1"/>
          <p:nvPr/>
        </p:nvSpPr>
        <p:spPr>
          <a:xfrm>
            <a:off x="2716535" y="660414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943" y="705115"/>
            <a:ext cx="1625550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latin typeface="Century Gothic" panose="020B0502020202020204" pitchFamily="34" charset="0"/>
              </a:rPr>
              <a:t>CALCULATOR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0204" y="677376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93" y="6998071"/>
            <a:ext cx="1718927" cy="4294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90388" y="1148510"/>
            <a:ext cx="5724532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Please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answer the questions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below.  Click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“Next Page” </a:t>
            </a:r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to continue.</a:t>
            </a:r>
            <a:endParaRPr lang="en-US" sz="1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endParaRPr lang="en-US" sz="85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0388" y="1352960"/>
            <a:ext cx="383657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entury Gothic" panose="020B0502020202020204" pitchFamily="34" charset="0"/>
              </a:rPr>
              <a:t>Background: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0454" y="2164868"/>
            <a:ext cx="5526656" cy="83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17" name="TextBox 16"/>
          <p:cNvSpPr txBox="1"/>
          <p:nvPr/>
        </p:nvSpPr>
        <p:spPr>
          <a:xfrm>
            <a:off x="2371401" y="2272713"/>
            <a:ext cx="3406428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>
                <a:latin typeface="Century Gothic" panose="020B0502020202020204" pitchFamily="34" charset="0"/>
              </a:rPr>
              <a:t>To chose the closest weather station, what county is your farm located in?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en-US" sz="1082" dirty="0">
                <a:solidFill>
                  <a:srgbClr val="00B0F0"/>
                </a:solidFill>
                <a:latin typeface="Century Gothic" panose="020B0502020202020204" pitchFamily="34" charset="0"/>
              </a:rPr>
              <a:t>(OR Choose interactive map here</a:t>
            </a:r>
            <a:r>
              <a:rPr lang="en-US" sz="1082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43725" y="2405491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25" name="Rectangle 24"/>
          <p:cNvSpPr/>
          <p:nvPr/>
        </p:nvSpPr>
        <p:spPr>
          <a:xfrm>
            <a:off x="2270454" y="5127608"/>
            <a:ext cx="5526656" cy="9598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26" name="TextBox 25"/>
          <p:cNvSpPr txBox="1"/>
          <p:nvPr/>
        </p:nvSpPr>
        <p:spPr>
          <a:xfrm>
            <a:off x="2359425" y="5296653"/>
            <a:ext cx="3406428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What is the COVER CROP?</a:t>
            </a:r>
            <a:endParaRPr lang="en-US" sz="1082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62475" y="5246207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30" name="Rectangle 29"/>
          <p:cNvSpPr/>
          <p:nvPr/>
        </p:nvSpPr>
        <p:spPr>
          <a:xfrm>
            <a:off x="2289326" y="3078853"/>
            <a:ext cx="5526656" cy="1025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32" name="Rectangle 31"/>
          <p:cNvSpPr/>
          <p:nvPr/>
        </p:nvSpPr>
        <p:spPr>
          <a:xfrm>
            <a:off x="5642592" y="3187146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35" name="Rectangle 34"/>
          <p:cNvSpPr/>
          <p:nvPr/>
        </p:nvSpPr>
        <p:spPr>
          <a:xfrm>
            <a:off x="2270454" y="6212651"/>
            <a:ext cx="5526656" cy="6432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36" name="TextBox 35"/>
          <p:cNvSpPr txBox="1"/>
          <p:nvPr/>
        </p:nvSpPr>
        <p:spPr>
          <a:xfrm>
            <a:off x="2359425" y="6288745"/>
            <a:ext cx="3093724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Is this a high organic matter soil? </a:t>
            </a:r>
          </a:p>
          <a:p>
            <a:r>
              <a:rPr lang="en-US" sz="800" dirty="0" smtClean="0">
                <a:latin typeface="Century Gothic" panose="020B0502020202020204" pitchFamily="34" charset="0"/>
              </a:rPr>
              <a:t>(Soils </a:t>
            </a:r>
            <a:r>
              <a:rPr lang="en-US" sz="800" dirty="0" smtClean="0">
                <a:latin typeface="Century Gothic" panose="020B0502020202020204" pitchFamily="34" charset="0"/>
              </a:rPr>
              <a:t>that have been managed using conservation tillage with cover crops or organic for at least three </a:t>
            </a:r>
            <a:r>
              <a:rPr lang="en-US" sz="800" dirty="0" smtClean="0">
                <a:latin typeface="Century Gothic" panose="020B0502020202020204" pitchFamily="34" charset="0"/>
              </a:rPr>
              <a:t>years)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71296" y="6344677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grpSp>
        <p:nvGrpSpPr>
          <p:cNvPr id="9" name="Group 8"/>
          <p:cNvGrpSpPr/>
          <p:nvPr/>
        </p:nvGrpSpPr>
        <p:grpSpPr>
          <a:xfrm>
            <a:off x="4271089" y="6935100"/>
            <a:ext cx="1665169" cy="555363"/>
            <a:chOff x="2905114" y="9010627"/>
            <a:chExt cx="2154925" cy="682913"/>
          </a:xfrm>
        </p:grpSpPr>
        <p:sp>
          <p:nvSpPr>
            <p:cNvPr id="39" name="Rectangle 38"/>
            <p:cNvSpPr/>
            <p:nvPr/>
          </p:nvSpPr>
          <p:spPr>
            <a:xfrm>
              <a:off x="2905114" y="9010627"/>
              <a:ext cx="2154925" cy="682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48003" y="9167417"/>
              <a:ext cx="1469143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NEXT PAGE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289326" y="4211817"/>
            <a:ext cx="5526656" cy="8111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45" name="TextBox 44"/>
          <p:cNvSpPr txBox="1"/>
          <p:nvPr/>
        </p:nvSpPr>
        <p:spPr>
          <a:xfrm>
            <a:off x="2371401" y="3160917"/>
            <a:ext cx="3406428" cy="42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>
                <a:latin typeface="Century Gothic" panose="020B0502020202020204" pitchFamily="34" charset="0"/>
              </a:rPr>
              <a:t>What is </a:t>
            </a:r>
            <a:r>
              <a:rPr lang="en-US" sz="1082" dirty="0" smtClean="0">
                <a:latin typeface="Century Gothic" panose="020B0502020202020204" pitchFamily="34" charset="0"/>
              </a:rPr>
              <a:t>the CASH </a:t>
            </a:r>
            <a:r>
              <a:rPr lang="en-US" sz="1082" dirty="0">
                <a:latin typeface="Century Gothic" panose="020B0502020202020204" pitchFamily="34" charset="0"/>
              </a:rPr>
              <a:t>crop?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2592" y="3599134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48" name="Rectangle 47"/>
          <p:cNvSpPr/>
          <p:nvPr/>
        </p:nvSpPr>
        <p:spPr>
          <a:xfrm>
            <a:off x="5642592" y="4382778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49" name="TextBox 48"/>
          <p:cNvSpPr txBox="1"/>
          <p:nvPr/>
        </p:nvSpPr>
        <p:spPr>
          <a:xfrm>
            <a:off x="2359425" y="3636961"/>
            <a:ext cx="3406428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>
                <a:latin typeface="Century Gothic" panose="020B0502020202020204" pitchFamily="34" charset="0"/>
              </a:rPr>
              <a:t>What is the planting date? (</a:t>
            </a:r>
            <a:r>
              <a:rPr lang="en-US" sz="1082" dirty="0" err="1">
                <a:latin typeface="Century Gothic" panose="020B0502020202020204" pitchFamily="34" charset="0"/>
              </a:rPr>
              <a:t>dd</a:t>
            </a:r>
            <a:r>
              <a:rPr lang="en-US" sz="1082" dirty="0">
                <a:latin typeface="Century Gothic" panose="020B0502020202020204" pitchFamily="34" charset="0"/>
              </a:rPr>
              <a:t>/mm/</a:t>
            </a:r>
            <a:r>
              <a:rPr lang="en-US" sz="1082" dirty="0" err="1">
                <a:latin typeface="Century Gothic" panose="020B0502020202020204" pitchFamily="34" charset="0"/>
              </a:rPr>
              <a:t>yyyy</a:t>
            </a:r>
            <a:r>
              <a:rPr lang="en-US" sz="1082" dirty="0" smtClean="0">
                <a:latin typeface="Century Gothic" panose="020B0502020202020204" pitchFamily="34" charset="0"/>
              </a:rPr>
              <a:t>)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71401" y="4252112"/>
            <a:ext cx="3406428" cy="591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>
                <a:latin typeface="Century Gothic" panose="020B0502020202020204" pitchFamily="34" charset="0"/>
              </a:rPr>
              <a:t>What is your target nitrogen </a:t>
            </a:r>
            <a:r>
              <a:rPr lang="en-US" sz="1082" dirty="0" smtClean="0">
                <a:latin typeface="Century Gothic" panose="020B0502020202020204" pitchFamily="34" charset="0"/>
              </a:rPr>
              <a:t>fertilizer </a:t>
            </a:r>
            <a:r>
              <a:rPr lang="en-US" sz="1082" dirty="0" smtClean="0">
                <a:latin typeface="Century Gothic" panose="020B0502020202020204" pitchFamily="34" charset="0"/>
              </a:rPr>
              <a:t>rate?</a:t>
            </a:r>
            <a:endParaRPr lang="en-US" sz="1082" dirty="0">
              <a:latin typeface="Century Gothic" panose="020B0502020202020204" pitchFamily="34" charset="0"/>
            </a:endParaRPr>
          </a:p>
          <a:p>
            <a:r>
              <a:rPr lang="en-US" sz="1082" dirty="0" smtClean="0">
                <a:latin typeface="Century Gothic" panose="020B0502020202020204" pitchFamily="34" charset="0"/>
              </a:rPr>
              <a:t>(If unknown, see </a:t>
            </a:r>
            <a:r>
              <a:rPr lang="en-US" sz="1082" dirty="0">
                <a:latin typeface="Century Gothic" panose="020B0502020202020204" pitchFamily="34" charset="0"/>
              </a:rPr>
              <a:t>crop recommendation sheet for specific </a:t>
            </a:r>
            <a:r>
              <a:rPr lang="en-US" sz="1082" dirty="0" smtClean="0">
                <a:latin typeface="Century Gothic" panose="020B0502020202020204" pitchFamily="34" charset="0"/>
              </a:rPr>
              <a:t>crops </a:t>
            </a:r>
            <a:r>
              <a:rPr lang="en-US" sz="1082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here</a:t>
            </a:r>
            <a:r>
              <a:rPr lang="en-US" sz="1082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52283" y="4418631"/>
            <a:ext cx="1021699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>
                <a:latin typeface="Century Gothic" panose="020B0502020202020204" pitchFamily="34" charset="0"/>
              </a:rPr>
              <a:t>lbs N/acre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59425" y="5563315"/>
            <a:ext cx="3406428" cy="42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When will the cover crop be killed or incorporated?</a:t>
            </a:r>
            <a:endParaRPr lang="en-US" sz="1082" dirty="0"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62475" y="5666117"/>
            <a:ext cx="1341308" cy="347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38" name="Rectangle 37"/>
          <p:cNvSpPr/>
          <p:nvPr/>
        </p:nvSpPr>
        <p:spPr>
          <a:xfrm>
            <a:off x="2270454" y="1669176"/>
            <a:ext cx="5526656" cy="383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41" name="TextBox 40"/>
          <p:cNvSpPr txBox="1"/>
          <p:nvPr/>
        </p:nvSpPr>
        <p:spPr>
          <a:xfrm>
            <a:off x="2371401" y="1735342"/>
            <a:ext cx="2164648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Please enter the field name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42592" y="1727275"/>
            <a:ext cx="1309691" cy="246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</p:spTree>
    <p:extLst>
      <p:ext uri="{BB962C8B-B14F-4D97-AF65-F5344CB8AC3E}">
        <p14:creationId xmlns:p14="http://schemas.microsoft.com/office/powerpoint/2010/main" val="195743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5282" y="251879"/>
            <a:ext cx="5702496" cy="276941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Century Gothic" panose="020B0502020202020204" pitchFamily="34" charset="0"/>
              </a:rPr>
              <a:t>COVER CROP NITROGEN AVAILABILITY CALCULATOR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3245" y="633472"/>
            <a:ext cx="6005945" cy="50354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5" name="TextBox 4"/>
          <p:cNvSpPr txBox="1"/>
          <p:nvPr/>
        </p:nvSpPr>
        <p:spPr>
          <a:xfrm>
            <a:off x="2684529" y="706341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786" y="729395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/>
              <a:t>CALCULATOR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647" y="729396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</a:rPr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13" y="6916926"/>
            <a:ext cx="1718927" cy="4294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93245" y="1384805"/>
            <a:ext cx="5724532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Please </a:t>
            </a:r>
            <a:r>
              <a:rPr lang="en-US" sz="1200" dirty="0">
                <a:solidFill>
                  <a:srgbClr val="404040"/>
                </a:solidFill>
                <a:latin typeface="Century Gothic" panose="020B0502020202020204" pitchFamily="34" charset="0"/>
              </a:rPr>
              <a:t>answer the questions below and click “Next Page” when complete:</a:t>
            </a:r>
          </a:p>
          <a:p>
            <a:endParaRPr lang="en-US" sz="85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6421" y="1691011"/>
            <a:ext cx="383657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 smtClean="0">
                <a:latin typeface="Century Gothic" panose="020B0502020202020204" pitchFamily="34" charset="0"/>
              </a:rPr>
              <a:t>Background:</a:t>
            </a:r>
            <a:endParaRPr lang="en-US" sz="1550" dirty="0"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87658" y="6885870"/>
            <a:ext cx="1665169" cy="527706"/>
            <a:chOff x="853174" y="8305232"/>
            <a:chExt cx="2154925" cy="682913"/>
          </a:xfrm>
        </p:grpSpPr>
        <p:sp>
          <p:nvSpPr>
            <p:cNvPr id="39" name="Rectangle 38"/>
            <p:cNvSpPr/>
            <p:nvPr/>
          </p:nvSpPr>
          <p:spPr>
            <a:xfrm>
              <a:off x="853174" y="8305232"/>
              <a:ext cx="2154925" cy="682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96063" y="8462022"/>
              <a:ext cx="1469143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NEXT PAGE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30752" y="6885870"/>
            <a:ext cx="1665169" cy="527706"/>
            <a:chOff x="3982577" y="8318960"/>
            <a:chExt cx="2154925" cy="682913"/>
          </a:xfrm>
        </p:grpSpPr>
        <p:sp>
          <p:nvSpPr>
            <p:cNvPr id="48" name="Rectangle 47"/>
            <p:cNvSpPr/>
            <p:nvPr/>
          </p:nvSpPr>
          <p:spPr>
            <a:xfrm>
              <a:off x="3982577" y="8318960"/>
              <a:ext cx="2154925" cy="6829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99111" y="8475750"/>
              <a:ext cx="1321855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PREVIOUS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93245" y="2039008"/>
            <a:ext cx="5583736" cy="2782139"/>
            <a:chOff x="340663" y="3459802"/>
            <a:chExt cx="7226012" cy="2626679"/>
          </a:xfrm>
        </p:grpSpPr>
        <p:sp>
          <p:nvSpPr>
            <p:cNvPr id="15" name="Rectangle 14"/>
            <p:cNvSpPr/>
            <p:nvPr/>
          </p:nvSpPr>
          <p:spPr>
            <a:xfrm>
              <a:off x="340663" y="3459802"/>
              <a:ext cx="7152143" cy="2626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55566" y="3622441"/>
              <a:ext cx="7111109" cy="1595050"/>
              <a:chOff x="455566" y="3622441"/>
              <a:chExt cx="7111109" cy="159505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5566" y="3622441"/>
                <a:ext cx="3930431" cy="55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2" dirty="0" smtClean="0">
                    <a:latin typeface="Century Gothic" panose="020B0502020202020204" pitchFamily="34" charset="0"/>
                  </a:rPr>
                  <a:t>The cover crop residue will be incorporated? (Y or N) </a:t>
                </a:r>
                <a:endParaRPr lang="en-US" sz="1082" dirty="0">
                  <a:solidFill>
                    <a:srgbClr val="00B0F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447543" y="3631195"/>
                <a:ext cx="1735811" cy="3186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47543" y="4171872"/>
                <a:ext cx="1735811" cy="2929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244476" y="4772001"/>
                <a:ext cx="1322199" cy="33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82" dirty="0">
                    <a:latin typeface="Century Gothic" panose="020B0502020202020204" pitchFamily="34" charset="0"/>
                  </a:rPr>
                  <a:t>Lab No.</a:t>
                </a:r>
                <a:endParaRPr lang="en-US" sz="1082" dirty="0">
                  <a:solidFill>
                    <a:srgbClr val="00B0F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45232" y="4768041"/>
                <a:ext cx="1735811" cy="4494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2098071" y="4925359"/>
            <a:ext cx="5526656" cy="1805894"/>
            <a:chOff x="340663" y="3459802"/>
            <a:chExt cx="7152143" cy="2626679"/>
          </a:xfrm>
        </p:grpSpPr>
        <p:sp>
          <p:nvSpPr>
            <p:cNvPr id="63" name="Rectangle 62"/>
            <p:cNvSpPr/>
            <p:nvPr/>
          </p:nvSpPr>
          <p:spPr>
            <a:xfrm>
              <a:off x="340663" y="3459802"/>
              <a:ext cx="7152143" cy="2626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447543" y="3589866"/>
              <a:ext cx="1738356" cy="1470005"/>
              <a:chOff x="4447543" y="3589866"/>
              <a:chExt cx="1738356" cy="147000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4447543" y="3589866"/>
                <a:ext cx="1735809" cy="3731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450090" y="4158459"/>
                <a:ext cx="1735809" cy="3572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450090" y="4667292"/>
                <a:ext cx="1735809" cy="39257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0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2195004" y="3218835"/>
            <a:ext cx="2850479" cy="125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Was the </a:t>
            </a:r>
            <a:r>
              <a:rPr lang="en-US" sz="1082" dirty="0" smtClean="0">
                <a:latin typeface="Century Gothic" panose="020B0502020202020204" pitchFamily="34" charset="0"/>
              </a:rPr>
              <a:t>cover </a:t>
            </a:r>
            <a:r>
              <a:rPr lang="en-US" sz="1082" dirty="0" smtClean="0">
                <a:latin typeface="Century Gothic" panose="020B0502020202020204" pitchFamily="34" charset="0"/>
              </a:rPr>
              <a:t>crop residue analyzed </a:t>
            </a:r>
            <a:r>
              <a:rPr lang="en-US" sz="1082" dirty="0" smtClean="0">
                <a:latin typeface="Century Gothic" panose="020B0502020202020204" pitchFamily="34" charset="0"/>
              </a:rPr>
              <a:t>by the Agricultural and Environmental Services Labs? </a:t>
            </a:r>
            <a:r>
              <a:rPr lang="en-US" sz="1082" dirty="0" smtClean="0">
                <a:latin typeface="Century Gothic" panose="020B0502020202020204" pitchFamily="34" charset="0"/>
              </a:rPr>
              <a:t>If so, please </a:t>
            </a:r>
            <a:r>
              <a:rPr lang="en-US" sz="1082" dirty="0" smtClean="0">
                <a:latin typeface="Century Gothic" panose="020B0502020202020204" pitchFamily="34" charset="0"/>
              </a:rPr>
              <a:t>enter the Lab. No.</a:t>
            </a:r>
            <a:endParaRPr lang="en-US" sz="1082" dirty="0">
              <a:latin typeface="Century Gothic" panose="020B0502020202020204" pitchFamily="34" charset="0"/>
            </a:endParaRPr>
          </a:p>
          <a:p>
            <a:r>
              <a:rPr lang="en-US" sz="1082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IF NO, leave blank and enter data </a:t>
            </a:r>
            <a:r>
              <a:rPr lang="en-US" sz="1082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from another laboratory on </a:t>
            </a:r>
            <a:r>
              <a:rPr lang="en-US" sz="1082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the section below.</a:t>
            </a:r>
            <a:endParaRPr lang="en-US" sz="1082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97003" y="2707010"/>
            <a:ext cx="3037151" cy="42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The cover crop residue will be left on the surface? (Y or N) 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82033" y="4494113"/>
            <a:ext cx="3037151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Dry cover crop biomass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05018" y="4441164"/>
            <a:ext cx="1341308" cy="286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57" name="Rectangle 56"/>
          <p:cNvSpPr/>
          <p:nvPr/>
        </p:nvSpPr>
        <p:spPr>
          <a:xfrm>
            <a:off x="6667160" y="4441164"/>
            <a:ext cx="7216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latin typeface="Century Gothic" panose="020B0502020202020204" pitchFamily="34" charset="0"/>
              </a:rPr>
              <a:t>lbs</a:t>
            </a:r>
            <a:r>
              <a:rPr lang="en-US" sz="1050" dirty="0" smtClean="0">
                <a:latin typeface="Century Gothic" panose="020B0502020202020204" pitchFamily="34" charset="0"/>
              </a:rPr>
              <a:t>/acre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5544" y="5043736"/>
            <a:ext cx="1695844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Nitrogen in cover crop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54184" y="5025564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0-100%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61123" y="5396091"/>
            <a:ext cx="2143895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Carbohydrates in cover crop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26931" y="5769757"/>
            <a:ext cx="1734457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Cellulose in cover crop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77671" y="6180056"/>
            <a:ext cx="1674948" cy="258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2" dirty="0" smtClean="0">
                <a:latin typeface="Century Gothic" panose="020B0502020202020204" pitchFamily="34" charset="0"/>
              </a:rPr>
              <a:t>Lignin in cover crop</a:t>
            </a:r>
            <a:endParaRPr lang="en-US" sz="1082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280278" y="6174743"/>
            <a:ext cx="1341307" cy="2590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77" name="Rectangle 76"/>
          <p:cNvSpPr/>
          <p:nvPr/>
        </p:nvSpPr>
        <p:spPr>
          <a:xfrm>
            <a:off x="6653647" y="5398022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0-100%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676758" y="5768541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0-100%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642240" y="6169675"/>
            <a:ext cx="5693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0-100%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429346" y="6458909"/>
            <a:ext cx="3189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Carbohydrates + Cellulose + Lignin should equal 100%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87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096" y="352339"/>
            <a:ext cx="5460942" cy="276941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Century Gothic" panose="020B0502020202020204" pitchFamily="34" charset="0"/>
              </a:rPr>
              <a:t>COVER CROP NITROGEN AVAILABILITY CALCULATOR 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6228" y="890628"/>
            <a:ext cx="6005945" cy="50354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5" name="TextBox 4"/>
          <p:cNvSpPr txBox="1"/>
          <p:nvPr/>
        </p:nvSpPr>
        <p:spPr>
          <a:xfrm>
            <a:off x="2861174" y="1011593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778" y="1002297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/>
              <a:t>CALCULATOR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1518" y="995155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</a:rPr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28" y="6357289"/>
            <a:ext cx="1718927" cy="4294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2460" y="1610931"/>
            <a:ext cx="383657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entury Gothic" panose="020B0502020202020204" pitchFamily="34" charset="0"/>
              </a:rPr>
              <a:t>Is this information </a:t>
            </a:r>
            <a:r>
              <a:rPr lang="en-US" sz="1550" dirty="0" smtClean="0">
                <a:latin typeface="Century Gothic" panose="020B0502020202020204" pitchFamily="34" charset="0"/>
              </a:rPr>
              <a:t>correct</a:t>
            </a:r>
            <a:r>
              <a:rPr lang="en-US" sz="155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1239" y="2136651"/>
            <a:ext cx="5526656" cy="40328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17" name="TextBox 16"/>
          <p:cNvSpPr txBox="1"/>
          <p:nvPr/>
        </p:nvSpPr>
        <p:spPr>
          <a:xfrm>
            <a:off x="2347233" y="2176383"/>
            <a:ext cx="2237453" cy="4087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7" dirty="0" smtClean="0">
                <a:latin typeface="Century Gothic" panose="020B0502020202020204" pitchFamily="34" charset="0"/>
              </a:rPr>
              <a:t>Field Name:</a:t>
            </a:r>
          </a:p>
          <a:p>
            <a:endParaRPr lang="en-US" sz="927" dirty="0" smtClean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Weather </a:t>
            </a:r>
            <a:r>
              <a:rPr lang="en-US" sz="927" dirty="0">
                <a:latin typeface="Century Gothic" panose="020B0502020202020204" pitchFamily="34" charset="0"/>
              </a:rPr>
              <a:t>Station:</a:t>
            </a: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Cash Crop</a:t>
            </a:r>
            <a:r>
              <a:rPr lang="en-US" sz="927" dirty="0">
                <a:latin typeface="Century Gothic" panose="020B0502020202020204" pitchFamily="34" charset="0"/>
              </a:rPr>
              <a:t>:</a:t>
            </a: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Cash Crop Planting </a:t>
            </a:r>
            <a:r>
              <a:rPr lang="en-US" sz="927" dirty="0">
                <a:latin typeface="Century Gothic" panose="020B0502020202020204" pitchFamily="34" charset="0"/>
              </a:rPr>
              <a:t>Date:</a:t>
            </a: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Target Nitrogen Fertilizer Rate: 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Cover Crop: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Cover Crop Termination Date: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High Organic Matter Soil: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Cover crop residue was: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Dry Cover Crop Biomass: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 smtClean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Nitrogen in Cover Crop:</a:t>
            </a: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Carbohydrates in Cover Crop:</a:t>
            </a: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Cellulose in Cover Crop:</a:t>
            </a:r>
          </a:p>
          <a:p>
            <a:endParaRPr lang="en-US" sz="927" dirty="0">
              <a:latin typeface="Century Gothic" panose="020B0502020202020204" pitchFamily="34" charset="0"/>
            </a:endParaRPr>
          </a:p>
          <a:p>
            <a:r>
              <a:rPr lang="en-US" sz="927" dirty="0" smtClean="0">
                <a:latin typeface="Century Gothic" panose="020B0502020202020204" pitchFamily="34" charset="0"/>
              </a:rPr>
              <a:t>Lignin in Cover Crop:</a:t>
            </a:r>
            <a:endParaRPr lang="en-US" sz="927" dirty="0">
              <a:latin typeface="Century Gothic" panose="020B0502020202020204" pitchFamily="34" charset="0"/>
            </a:endParaRPr>
          </a:p>
          <a:p>
            <a:endParaRPr lang="en-US" sz="927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32609" y="6308146"/>
            <a:ext cx="1665169" cy="527706"/>
            <a:chOff x="1044987" y="8155560"/>
            <a:chExt cx="2154925" cy="682913"/>
          </a:xfrm>
        </p:grpSpPr>
        <p:sp>
          <p:nvSpPr>
            <p:cNvPr id="34" name="Rectangle 33"/>
            <p:cNvSpPr/>
            <p:nvPr/>
          </p:nvSpPr>
          <p:spPr>
            <a:xfrm>
              <a:off x="1044987" y="8155560"/>
              <a:ext cx="2154925" cy="682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5459" y="8312350"/>
              <a:ext cx="1993985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u="sng" dirty="0">
                  <a:latin typeface="Century Gothic" panose="020B0502020202020204" pitchFamily="34" charset="0"/>
                </a:rPr>
                <a:t>RUN MY MODEL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3674" y="6278867"/>
            <a:ext cx="1665169" cy="556986"/>
            <a:chOff x="4522993" y="8028068"/>
            <a:chExt cx="2154925" cy="720805"/>
          </a:xfrm>
        </p:grpSpPr>
        <p:sp>
          <p:nvSpPr>
            <p:cNvPr id="35" name="Rectangle 34"/>
            <p:cNvSpPr/>
            <p:nvPr/>
          </p:nvSpPr>
          <p:spPr>
            <a:xfrm>
              <a:off x="4522993" y="8065960"/>
              <a:ext cx="2154925" cy="6829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63550" y="8028068"/>
              <a:ext cx="1684888" cy="67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NO RETURN </a:t>
              </a:r>
            </a:p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TO PREVIOUS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28754" y="2246811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28754" y="2472536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8754" y="2698261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28754" y="2998180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28754" y="3297052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8754" y="3570926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51233" y="3909611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51233" y="4183485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51233" y="4471221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47538" y="4754931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2065" y="5013053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2065" y="5280404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2065" y="5600422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42065" y="5880903"/>
            <a:ext cx="1158240" cy="17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9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573" y="347465"/>
            <a:ext cx="5382108" cy="27694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COVER CROP NITROGEN AVAILABILITY CALCULATOR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026228" y="890628"/>
            <a:ext cx="6005945" cy="503541"/>
            <a:chOff x="2026228" y="890628"/>
            <a:chExt cx="6005945" cy="503541"/>
          </a:xfrm>
        </p:grpSpPr>
        <p:sp>
          <p:nvSpPr>
            <p:cNvPr id="4" name="Rectangle 3"/>
            <p:cNvSpPr/>
            <p:nvPr/>
          </p:nvSpPr>
          <p:spPr>
            <a:xfrm>
              <a:off x="2026228" y="890628"/>
              <a:ext cx="6005945" cy="50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61174" y="1011593"/>
              <a:ext cx="1209572" cy="2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36" b="1" dirty="0">
                  <a:solidFill>
                    <a:schemeClr val="bg1"/>
                  </a:solidFill>
                </a:rPr>
                <a:t>WELCOME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841" y="1011593"/>
              <a:ext cx="1209572" cy="2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36" b="1" dirty="0"/>
                <a:t>CALCULATOR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76644" y="977688"/>
              <a:ext cx="1209572" cy="2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36" b="1" dirty="0">
                  <a:solidFill>
                    <a:schemeClr val="bg1"/>
                  </a:solidFill>
                </a:rPr>
                <a:t>CONTACT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17" y="6579018"/>
            <a:ext cx="1718927" cy="429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8635" y="1518728"/>
            <a:ext cx="609627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entury Gothic" panose="020B0502020202020204" pitchFamily="34" charset="0"/>
              </a:rPr>
              <a:t>RESULTS</a:t>
            </a:r>
            <a:r>
              <a:rPr lang="en-US" sz="1550" dirty="0" smtClean="0">
                <a:latin typeface="Century Gothic" panose="020B0502020202020204" pitchFamily="34" charset="0"/>
              </a:rPr>
              <a:t>:                                  </a:t>
            </a:r>
            <a:r>
              <a:rPr lang="en-US" sz="1200" dirty="0" smtClean="0">
                <a:latin typeface="Century Gothic" panose="020B0502020202020204" pitchFamily="34" charset="0"/>
              </a:rPr>
              <a:t>Field Name and Sample #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6228" y="2234024"/>
            <a:ext cx="592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" panose="02040604050505020304" pitchFamily="18" charset="0"/>
              </a:rPr>
              <a:t>The cover crop is predicted to release               lbs of N per acre from the aboveground biomass over             months.  This is a N   credit or debit 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03705" y="2316925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15093" y="2521863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00665" y="1949615"/>
            <a:ext cx="5920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" panose="02040604050505020304" pitchFamily="18" charset="0"/>
              </a:rPr>
              <a:t>Your cover crop was  put cover crop here  terminated on              . 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67293" y="2005429"/>
            <a:ext cx="1436969" cy="211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00665" y="2851530"/>
            <a:ext cx="5920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" panose="02040604050505020304" pitchFamily="18" charset="0"/>
              </a:rPr>
              <a:t>The cover crop is predicted to release:</a:t>
            </a:r>
          </a:p>
          <a:p>
            <a:r>
              <a:rPr lang="en-US" sz="1200" dirty="0">
                <a:latin typeface="Century" panose="02040604050505020304" pitchFamily="18" charset="0"/>
              </a:rPr>
              <a:t> </a:t>
            </a:r>
            <a:r>
              <a:rPr lang="en-US" sz="1200" dirty="0" smtClean="0">
                <a:latin typeface="Century" panose="02040604050505020304" pitchFamily="18" charset="0"/>
              </a:rPr>
              <a:t>                         lbs of N per acre in the first </a:t>
            </a:r>
            <a:r>
              <a:rPr lang="en-US" sz="1200" b="1" dirty="0" smtClean="0">
                <a:latin typeface="Century" panose="02040604050505020304" pitchFamily="18" charset="0"/>
              </a:rPr>
              <a:t>two</a:t>
            </a:r>
            <a:r>
              <a:rPr lang="en-US" sz="1200" dirty="0" smtClean="0">
                <a:latin typeface="Century" panose="02040604050505020304" pitchFamily="18" charset="0"/>
              </a:rPr>
              <a:t> weeks after termination.</a:t>
            </a:r>
          </a:p>
          <a:p>
            <a:r>
              <a:rPr lang="en-US" sz="1200" dirty="0" smtClean="0">
                <a:latin typeface="Century" panose="02040604050505020304" pitchFamily="18" charset="0"/>
              </a:rPr>
              <a:t>                          lbs </a:t>
            </a:r>
            <a:r>
              <a:rPr lang="en-US" sz="1200" dirty="0">
                <a:latin typeface="Century" panose="02040604050505020304" pitchFamily="18" charset="0"/>
              </a:rPr>
              <a:t>of N per acre in the first </a:t>
            </a:r>
            <a:r>
              <a:rPr lang="en-US" sz="1200" b="1" dirty="0">
                <a:latin typeface="Century" panose="02040604050505020304" pitchFamily="18" charset="0"/>
              </a:rPr>
              <a:t>four</a:t>
            </a:r>
            <a:r>
              <a:rPr lang="en-US" sz="1200" dirty="0">
                <a:latin typeface="Century" panose="02040604050505020304" pitchFamily="18" charset="0"/>
              </a:rPr>
              <a:t> weeks after termination.</a:t>
            </a:r>
          </a:p>
          <a:p>
            <a:r>
              <a:rPr lang="en-US" sz="1200" dirty="0" smtClean="0">
                <a:latin typeface="Century" panose="02040604050505020304" pitchFamily="18" charset="0"/>
              </a:rPr>
              <a:t>              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3706" y="3133454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83706" y="3337310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87719" y="3821436"/>
            <a:ext cx="592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" panose="02040604050505020304" pitchFamily="18" charset="0"/>
              </a:rPr>
              <a:t>Your target nitrogen fertilizer rate was              lbs N/ac. </a:t>
            </a:r>
          </a:p>
          <a:p>
            <a:r>
              <a:rPr lang="en-US" sz="1200" dirty="0" smtClean="0">
                <a:latin typeface="Century" panose="02040604050505020304" pitchFamily="18" charset="0"/>
              </a:rPr>
              <a:t>Your recommended N after the cover </a:t>
            </a:r>
            <a:r>
              <a:rPr lang="en-US" sz="1200" smtClean="0">
                <a:latin typeface="Century" panose="02040604050505020304" pitchFamily="18" charset="0"/>
              </a:rPr>
              <a:t>crop is</a:t>
            </a:r>
            <a:r>
              <a:rPr lang="en-US" sz="1200" dirty="0" smtClean="0">
                <a:latin typeface="Century" panose="02040604050505020304" pitchFamily="18" charset="0"/>
              </a:rPr>
              <a:t>:</a:t>
            </a:r>
          </a:p>
          <a:p>
            <a:r>
              <a:rPr lang="en-US" sz="1200" dirty="0">
                <a:latin typeface="Century" panose="02040604050505020304" pitchFamily="18" charset="0"/>
              </a:rPr>
              <a:t> </a:t>
            </a:r>
            <a:r>
              <a:rPr lang="en-US" sz="1200" dirty="0" smtClean="0">
                <a:latin typeface="Century" panose="02040604050505020304" pitchFamily="18" charset="0"/>
              </a:rPr>
              <a:t>                            lbs N/ac.  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69823" y="2456912"/>
            <a:ext cx="1012621" cy="2362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86582" y="3910569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41897" y="4270666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71093" y="4771375"/>
            <a:ext cx="710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" panose="02040604050505020304" pitchFamily="18" charset="0"/>
              </a:rPr>
              <a:t>The available N reported above from the cover crop decompositions is considered a N credit if positive or a debit if negative. The amount of N fertilizer recommended may be reduced by a credit or increased by a debit.  Here are examples:</a:t>
            </a:r>
            <a:endParaRPr lang="en-US" sz="1200" dirty="0">
              <a:latin typeface="Century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00665" y="5596168"/>
            <a:ext cx="337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entury" panose="02040604050505020304" pitchFamily="18" charset="0"/>
              </a:rPr>
              <a:t>N Credit Example: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Recommended or Target N = 150 lbs N/ac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Predicted Cover Crop N = 50 lbs N/ac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Recommended N after Credit = 150-50= </a:t>
            </a:r>
            <a:r>
              <a:rPr lang="en-US" sz="1000" b="1" dirty="0" smtClean="0">
                <a:latin typeface="Century" panose="02040604050505020304" pitchFamily="18" charset="0"/>
              </a:rPr>
              <a:t>100 lbs N/ac</a:t>
            </a:r>
            <a:endParaRPr lang="en-US" sz="1000" b="1" dirty="0">
              <a:latin typeface="Century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5202" y="5587476"/>
            <a:ext cx="2879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entury" panose="02040604050505020304" pitchFamily="18" charset="0"/>
              </a:rPr>
              <a:t>N Debit Example: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Recommended or Target N = 150 lbs N/ac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Predicted Cover Crop N = </a:t>
            </a:r>
            <a:r>
              <a:rPr lang="en-US" sz="1000" b="1" dirty="0" smtClean="0">
                <a:latin typeface="Century" panose="02040604050505020304" pitchFamily="18" charset="0"/>
              </a:rPr>
              <a:t>- </a:t>
            </a:r>
            <a:r>
              <a:rPr lang="en-US" sz="1000" dirty="0" smtClean="0">
                <a:latin typeface="Century" panose="02040604050505020304" pitchFamily="18" charset="0"/>
              </a:rPr>
              <a:t>20 lbs N/ac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Recommended N after Credit = </a:t>
            </a:r>
          </a:p>
          <a:p>
            <a:r>
              <a:rPr lang="en-US" sz="1000" dirty="0" smtClean="0">
                <a:latin typeface="Century" panose="02040604050505020304" pitchFamily="18" charset="0"/>
              </a:rPr>
              <a:t>150- (-20) =  150 +20 = </a:t>
            </a:r>
            <a:r>
              <a:rPr lang="en-US" sz="1000" b="1" dirty="0" smtClean="0">
                <a:latin typeface="Century" panose="02040604050505020304" pitchFamily="18" charset="0"/>
              </a:rPr>
              <a:t>170 </a:t>
            </a:r>
            <a:r>
              <a:rPr lang="en-US" sz="1000" b="1" dirty="0" smtClean="0">
                <a:latin typeface="Century" panose="02040604050505020304" pitchFamily="18" charset="0"/>
              </a:rPr>
              <a:t>lbs N/ac</a:t>
            </a:r>
            <a:endParaRPr lang="en-US" sz="1000" b="1" dirty="0">
              <a:latin typeface="Century" panose="020406040505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33718" y="6503442"/>
            <a:ext cx="1665169" cy="527706"/>
            <a:chOff x="853174" y="8305232"/>
            <a:chExt cx="2154925" cy="682913"/>
          </a:xfrm>
        </p:grpSpPr>
        <p:sp>
          <p:nvSpPr>
            <p:cNvPr id="44" name="Rectangle 43"/>
            <p:cNvSpPr/>
            <p:nvPr/>
          </p:nvSpPr>
          <p:spPr>
            <a:xfrm>
              <a:off x="853174" y="8305232"/>
              <a:ext cx="2154925" cy="682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96063" y="8462022"/>
              <a:ext cx="1469143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NEXT PAGE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03674" y="6503442"/>
            <a:ext cx="1665169" cy="527706"/>
            <a:chOff x="3982577" y="8318960"/>
            <a:chExt cx="2154925" cy="682913"/>
          </a:xfrm>
        </p:grpSpPr>
        <p:sp>
          <p:nvSpPr>
            <p:cNvPr id="47" name="Rectangle 46"/>
            <p:cNvSpPr/>
            <p:nvPr/>
          </p:nvSpPr>
          <p:spPr>
            <a:xfrm>
              <a:off x="3982577" y="8318960"/>
              <a:ext cx="2154925" cy="6829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99111" y="8475750"/>
              <a:ext cx="1321855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PREVIOUS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032393" y="1596876"/>
            <a:ext cx="1595718" cy="179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69823" y="2036926"/>
            <a:ext cx="484748" cy="1163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0747" y="1776785"/>
            <a:ext cx="4316796" cy="4565826"/>
            <a:chOff x="4251915" y="1776786"/>
            <a:chExt cx="3494463" cy="35411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588" t="44820" r="24376" b="8667"/>
            <a:stretch/>
          </p:blipFill>
          <p:spPr>
            <a:xfrm>
              <a:off x="4499841" y="1906818"/>
              <a:ext cx="3246537" cy="29460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120336" y="2908365"/>
              <a:ext cx="2783558" cy="520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91" dirty="0">
                  <a:latin typeface="Century Gothic" panose="020B0502020202020204" pitchFamily="34" charset="0"/>
                </a:rPr>
                <a:t>Plant Available N </a:t>
              </a:r>
              <a:r>
                <a:rPr lang="en-US" sz="1391" dirty="0" err="1">
                  <a:latin typeface="Century Gothic" panose="020B0502020202020204" pitchFamily="34" charset="0"/>
                </a:rPr>
                <a:t>lb</a:t>
              </a:r>
              <a:r>
                <a:rPr lang="en-US" sz="1391" dirty="0">
                  <a:latin typeface="Century Gothic" panose="020B0502020202020204" pitchFamily="34" charset="0"/>
                </a:rPr>
                <a:t>/acre</a:t>
              </a:r>
            </a:p>
            <a:p>
              <a:endParaRPr lang="en-US" sz="1391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973416" y="2249947"/>
              <a:ext cx="8122" cy="27369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449438" y="5011560"/>
              <a:ext cx="1064202" cy="3063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solidFill>
                    <a:srgbClr val="00B0F0"/>
                  </a:solidFill>
                </a:rPr>
                <a:t>PLANT DATE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2413573" y="347465"/>
            <a:ext cx="5382108" cy="276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COVER CROP NITROGEN AVAILABILITY CALCULATOR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6228" y="890628"/>
            <a:ext cx="6005945" cy="503541"/>
            <a:chOff x="2026228" y="890628"/>
            <a:chExt cx="6005945" cy="503541"/>
          </a:xfrm>
        </p:grpSpPr>
        <p:sp>
          <p:nvSpPr>
            <p:cNvPr id="11" name="Rectangle 10"/>
            <p:cNvSpPr/>
            <p:nvPr/>
          </p:nvSpPr>
          <p:spPr>
            <a:xfrm>
              <a:off x="2026228" y="890628"/>
              <a:ext cx="6005945" cy="50354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61174" y="1011593"/>
              <a:ext cx="1209572" cy="2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36" b="1" dirty="0">
                  <a:solidFill>
                    <a:schemeClr val="bg1"/>
                  </a:solidFill>
                </a:rPr>
                <a:t>WELCOME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9841" y="1011593"/>
              <a:ext cx="1209572" cy="2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36" b="1" dirty="0"/>
                <a:t>CALCULATOR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6644" y="977688"/>
              <a:ext cx="1209572" cy="2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36" b="1" dirty="0">
                  <a:solidFill>
                    <a:schemeClr val="bg1"/>
                  </a:solidFill>
                </a:rPr>
                <a:t>CONTACT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37745" y="1961783"/>
            <a:ext cx="214676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" panose="02040604050505020304" pitchFamily="18" charset="0"/>
              </a:rPr>
              <a:t>In addition to the amount of available N released from your cover crop, when it is released is important to guide your N management. </a:t>
            </a:r>
          </a:p>
          <a:p>
            <a:endParaRPr lang="en-US" sz="1100" dirty="0" smtClean="0">
              <a:latin typeface="Century" panose="02040604050505020304" pitchFamily="18" charset="0"/>
            </a:endParaRPr>
          </a:p>
          <a:p>
            <a:r>
              <a:rPr lang="en-US" sz="1100" dirty="0" smtClean="0">
                <a:latin typeface="Century" panose="02040604050505020304" pitchFamily="18" charset="0"/>
              </a:rPr>
              <a:t>This graph will give you </a:t>
            </a:r>
            <a:r>
              <a:rPr lang="en-US" sz="1100" dirty="0" smtClean="0">
                <a:latin typeface="Century" panose="02040604050505020304" pitchFamily="18" charset="0"/>
              </a:rPr>
              <a:t>an </a:t>
            </a:r>
            <a:r>
              <a:rPr lang="en-US" sz="1100" dirty="0" smtClean="0">
                <a:latin typeface="Century" panose="02040604050505020304" pitchFamily="18" charset="0"/>
              </a:rPr>
              <a:t>idea </a:t>
            </a:r>
            <a:r>
              <a:rPr lang="en-US" sz="1100" dirty="0" smtClean="0">
                <a:latin typeface="Century" panose="02040604050505020304" pitchFamily="18" charset="0"/>
              </a:rPr>
              <a:t>about </a:t>
            </a:r>
            <a:r>
              <a:rPr lang="en-US" sz="1100" dirty="0" smtClean="0">
                <a:latin typeface="Century" panose="02040604050505020304" pitchFamily="18" charset="0"/>
              </a:rPr>
              <a:t>when the N is being released. Days after </a:t>
            </a:r>
            <a:r>
              <a:rPr lang="en-US" sz="1100" dirty="0" smtClean="0">
                <a:latin typeface="Century" panose="02040604050505020304" pitchFamily="18" charset="0"/>
              </a:rPr>
              <a:t>cover </a:t>
            </a:r>
            <a:r>
              <a:rPr lang="en-US" sz="1100" dirty="0" smtClean="0">
                <a:latin typeface="Century" panose="02040604050505020304" pitchFamily="18" charset="0"/>
              </a:rPr>
              <a:t>crop termination is on the horizontal axis and amount of available N on the vertical axis.  To determine how much available N will be available at a given time, follow a vertical line up from a date to the plotted curve.</a:t>
            </a:r>
          </a:p>
          <a:p>
            <a:endParaRPr lang="en-US" sz="1100" dirty="0">
              <a:latin typeface="Century" panose="02040604050505020304" pitchFamily="18" charset="0"/>
            </a:endParaRPr>
          </a:p>
          <a:p>
            <a:r>
              <a:rPr lang="en-US" sz="1100" dirty="0" smtClean="0">
                <a:latin typeface="Century" panose="02040604050505020304" pitchFamily="18" charset="0"/>
              </a:rPr>
              <a:t>The steepness of the plotted line indicates how rapidly N is released.</a:t>
            </a:r>
          </a:p>
          <a:p>
            <a:endParaRPr lang="en-US" sz="1100" dirty="0">
              <a:latin typeface="Century" panose="02040604050505020304" pitchFamily="18" charset="0"/>
            </a:endParaRPr>
          </a:p>
          <a:p>
            <a:r>
              <a:rPr lang="en-US" sz="1100" dirty="0" smtClean="0">
                <a:latin typeface="Century" panose="02040604050505020304" pitchFamily="18" charset="0"/>
              </a:rPr>
              <a:t>This graph may help you decide if you want to adjust your N fertilizer at planting or </a:t>
            </a:r>
            <a:r>
              <a:rPr lang="en-US" sz="1100" dirty="0" err="1" smtClean="0">
                <a:latin typeface="Century" panose="02040604050505020304" pitchFamily="18" charset="0"/>
              </a:rPr>
              <a:t>sidedress</a:t>
            </a:r>
            <a:r>
              <a:rPr lang="en-US" sz="1100" dirty="0" smtClean="0">
                <a:latin typeface="Century" panose="02040604050505020304" pitchFamily="18" charset="0"/>
              </a:rPr>
              <a:t>.</a:t>
            </a:r>
            <a:endParaRPr lang="en-US" sz="1100" dirty="0">
              <a:latin typeface="Century" panose="020406040505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03674" y="6503442"/>
            <a:ext cx="1665169" cy="527706"/>
            <a:chOff x="3982577" y="8318960"/>
            <a:chExt cx="2154925" cy="682913"/>
          </a:xfrm>
        </p:grpSpPr>
        <p:sp>
          <p:nvSpPr>
            <p:cNvPr id="20" name="Rectangle 19"/>
            <p:cNvSpPr/>
            <p:nvPr/>
          </p:nvSpPr>
          <p:spPr>
            <a:xfrm>
              <a:off x="3982577" y="8318960"/>
              <a:ext cx="2154925" cy="6829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99111" y="8475750"/>
              <a:ext cx="1321855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>
                  <a:latin typeface="Century Gothic" panose="020B0502020202020204" pitchFamily="34" charset="0"/>
                </a:rPr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17" y="6579018"/>
            <a:ext cx="1718927" cy="4294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8635" y="1518728"/>
            <a:ext cx="609627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dirty="0">
                <a:latin typeface="Century Gothic" panose="020B0502020202020204" pitchFamily="34" charset="0"/>
              </a:rPr>
              <a:t>RESULTS</a:t>
            </a:r>
            <a:r>
              <a:rPr lang="en-US" sz="1550" dirty="0" smtClean="0">
                <a:latin typeface="Century Gothic" panose="020B0502020202020204" pitchFamily="34" charset="0"/>
              </a:rPr>
              <a:t>:                                  </a:t>
            </a:r>
            <a:r>
              <a:rPr lang="en-US" sz="1200" dirty="0" smtClean="0">
                <a:latin typeface="Century Gothic" panose="020B0502020202020204" pitchFamily="34" charset="0"/>
              </a:rPr>
              <a:t>Field Name and Sample #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2393" y="1596876"/>
            <a:ext cx="1595718" cy="179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66477" y="6503442"/>
            <a:ext cx="1665169" cy="527706"/>
            <a:chOff x="853174" y="8305232"/>
            <a:chExt cx="2154925" cy="682913"/>
          </a:xfrm>
        </p:grpSpPr>
        <p:sp>
          <p:nvSpPr>
            <p:cNvPr id="26" name="Rectangle 25"/>
            <p:cNvSpPr/>
            <p:nvPr/>
          </p:nvSpPr>
          <p:spPr>
            <a:xfrm>
              <a:off x="853174" y="8305232"/>
              <a:ext cx="2154925" cy="6829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34018" y="8462022"/>
              <a:ext cx="1193239" cy="396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91" dirty="0" smtClean="0">
                  <a:latin typeface="Century Gothic" panose="020B0502020202020204" pitchFamily="34" charset="0"/>
                </a:rPr>
                <a:t>FINISHED</a:t>
              </a:r>
              <a:endParaRPr lang="en-US" sz="139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42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3571" y="457575"/>
            <a:ext cx="5311833" cy="411727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COVER CROP NITROGEN AVAILABILITY CALCULATOR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6228" y="890628"/>
            <a:ext cx="6005945" cy="50354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0"/>
          </a:p>
        </p:txBody>
      </p:sp>
      <p:sp>
        <p:nvSpPr>
          <p:cNvPr id="5" name="TextBox 4"/>
          <p:cNvSpPr txBox="1"/>
          <p:nvPr/>
        </p:nvSpPr>
        <p:spPr>
          <a:xfrm>
            <a:off x="2861174" y="1011593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4390" y="1011593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>
                <a:solidFill>
                  <a:schemeClr val="bg1"/>
                </a:solidFill>
              </a:rPr>
              <a:t>CALCULATOR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9770" y="1001141"/>
            <a:ext cx="1209572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6" b="1" dirty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19" y="6638888"/>
            <a:ext cx="1718927" cy="4294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49011" y="1827222"/>
            <a:ext cx="4800331" cy="463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4" dirty="0">
                <a:solidFill>
                  <a:srgbClr val="404040"/>
                </a:solidFill>
                <a:latin typeface="Century Gothic" panose="020B0502020202020204" pitchFamily="34" charset="0"/>
              </a:rPr>
              <a:t>For questions about how to use the </a:t>
            </a:r>
            <a:r>
              <a:rPr lang="en-US" sz="1854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calculator</a:t>
            </a:r>
            <a:r>
              <a:rPr lang="en-US" sz="1854" smtClean="0">
                <a:solidFill>
                  <a:srgbClr val="404040"/>
                </a:solidFill>
                <a:latin typeface="Century Gothic" panose="020B0502020202020204" pitchFamily="34" charset="0"/>
              </a:rPr>
              <a:t>,</a:t>
            </a:r>
            <a:r>
              <a:rPr lang="en-US" sz="1854">
                <a:solidFill>
                  <a:srgbClr val="404040"/>
                </a:solidFill>
                <a:latin typeface="Century Gothic" panose="020B0502020202020204" pitchFamily="34" charset="0"/>
              </a:rPr>
              <a:t> </a:t>
            </a:r>
            <a:r>
              <a:rPr lang="en-US" sz="1854" b="1" i="1" smtClean="0">
                <a:solidFill>
                  <a:srgbClr val="404040"/>
                </a:solidFill>
                <a:latin typeface="Century Gothic" panose="020B0502020202020204" pitchFamily="34" charset="0"/>
              </a:rPr>
              <a:t>contact </a:t>
            </a:r>
            <a:r>
              <a:rPr lang="en-US" sz="1854" b="1" i="1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your county agent</a:t>
            </a:r>
            <a:r>
              <a:rPr lang="en-US" sz="1854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1854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US" sz="1854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Additional information can be found in the following Extension publications:</a:t>
            </a:r>
          </a:p>
          <a:p>
            <a:endParaRPr lang="en-US" sz="1854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US" sz="1854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Predicting Nitrogen Release from Cover Crops: the Cover Crop Nitrogen Availability Calculator - </a:t>
            </a:r>
            <a:r>
              <a:rPr lang="en-US" sz="2000" dirty="0" smtClean="0"/>
              <a:t>extension.uga.edu/publications/</a:t>
            </a:r>
            <a:r>
              <a:rPr lang="en-US" sz="2000" dirty="0" err="1" smtClean="0"/>
              <a:t>detail.html?number</a:t>
            </a:r>
            <a:r>
              <a:rPr lang="en-US" sz="2000" dirty="0" smtClean="0"/>
              <a:t>=B1466</a:t>
            </a:r>
          </a:p>
          <a:p>
            <a:endParaRPr lang="en-US" sz="20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Cover Crop Biomass Sampling - </a:t>
            </a:r>
            <a:r>
              <a:rPr lang="en-US" sz="2000" dirty="0"/>
              <a:t>extension.uga.edu/publications/</a:t>
            </a:r>
            <a:r>
              <a:rPr lang="en-US" sz="2000" dirty="0" err="1"/>
              <a:t>detail.html?number</a:t>
            </a:r>
            <a:r>
              <a:rPr lang="en-US" sz="2000" dirty="0"/>
              <a:t>=C1077</a:t>
            </a:r>
            <a:endParaRPr lang="en-US" sz="1854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endParaRPr lang="en-US" sz="85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0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1070</Words>
  <Application>Microsoft Office PowerPoint</Application>
  <PresentationFormat>Custom</PresentationFormat>
  <Paragraphs>145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EITS/UGA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GEORGIA</dc:title>
  <dc:creator>Kate Banks Cassity-Duffey</dc:creator>
  <cp:lastModifiedBy>reviewer</cp:lastModifiedBy>
  <cp:revision>78</cp:revision>
  <cp:lastPrinted>2017-08-17T20:32:33Z</cp:lastPrinted>
  <dcterms:created xsi:type="dcterms:W3CDTF">2017-01-26T15:50:13Z</dcterms:created>
  <dcterms:modified xsi:type="dcterms:W3CDTF">2017-09-15T18:28:26Z</dcterms:modified>
</cp:coreProperties>
</file>